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79" r:id="rId6"/>
  </p:sldMasterIdLst>
  <p:notesMasterIdLst>
    <p:notesMasterId r:id="rId20"/>
  </p:notesMasterIdLst>
  <p:sldIdLst>
    <p:sldId id="551" r:id="rId7"/>
    <p:sldId id="567" r:id="rId8"/>
    <p:sldId id="536" r:id="rId9"/>
    <p:sldId id="539" r:id="rId10"/>
    <p:sldId id="560" r:id="rId11"/>
    <p:sldId id="562" r:id="rId12"/>
    <p:sldId id="544" r:id="rId13"/>
    <p:sldId id="570" r:id="rId14"/>
    <p:sldId id="565" r:id="rId15"/>
    <p:sldId id="256" r:id="rId16"/>
    <p:sldId id="260" r:id="rId17"/>
    <p:sldId id="257" r:id="rId18"/>
    <p:sldId id="559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os Kasapas" initials="GK" lastIdx="2" clrIdx="0">
    <p:extLst>
      <p:ext uri="{19B8F6BF-5375-455C-9EA6-DF929625EA0E}">
        <p15:presenceInfo xmlns:p15="http://schemas.microsoft.com/office/powerpoint/2012/main" userId="S-1-5-21-284101537-1819520282-1567250986-7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3"/>
    <a:srgbClr val="C9630F"/>
    <a:srgbClr val="029FEE"/>
    <a:srgbClr val="C45F14"/>
    <a:srgbClr val="9B430D"/>
    <a:srgbClr val="C75611"/>
    <a:srgbClr val="FF9933"/>
    <a:srgbClr val="1191DF"/>
    <a:srgbClr val="CC6600"/>
    <a:srgbClr val="D8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0376" autoAdjust="0"/>
  </p:normalViewPr>
  <p:slideViewPr>
    <p:cSldViewPr snapToGrid="0">
      <p:cViewPr varScale="1">
        <p:scale>
          <a:sx n="59" d="100"/>
          <a:sy n="59" d="100"/>
        </p:scale>
        <p:origin x="8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gradFill>
          <a:gsLst>
            <a:gs pos="0">
              <a:schemeClr val="tx1">
                <a:alpha val="20000"/>
              </a:schemeClr>
            </a:gs>
            <a:gs pos="100000">
              <a:schemeClr val="tx1">
                <a:alpha val="5000"/>
              </a:schemeClr>
            </a:gs>
          </a:gsLst>
          <a:lin ang="5400000" scaled="0"/>
        </a:gra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77907874374802E-2"/>
          <c:y val="8.0895302683805195E-2"/>
          <c:w val="0.93221954011317198"/>
          <c:h val="0.787197498711657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60000"/>
                  <a:lumOff val="4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  <a:alpha val="85000"/>
                </a:schemeClr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  <a:sp3d contourW="9525">
                <a:contourClr>
                  <a:schemeClr val="accent2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842-4D2B-B137-BC5171141D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842-4D2B-B137-BC5171141D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85000"/>
                </a:schemeClr>
              </a:solidFill>
              <a:ln w="9525" cap="flat" cmpd="sng" algn="ctr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  <a:effectLst/>
              <a:sp3d contourW="9525">
                <a:contourClr>
                  <a:schemeClr val="accent3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842-4D2B-B137-BC5171141D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alpha val="85000"/>
                </a:schemeClr>
              </a:soli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  <a:effectLst/>
              <a:sp3d contourW="9525">
                <a:contourClr>
                  <a:schemeClr val="accent5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842-4D2B-B137-BC5171141D8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42-4D2B-B137-BC5171141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alpha val="50000"/>
              </a:schemeClr>
            </a:solidFill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  <a:sp3d contourW="9525">
              <a:contourClr>
                <a:schemeClr val="tx2">
                  <a:lumMod val="40000"/>
                  <a:lumOff val="60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alpha val="5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  <a:sp3d contourW="9525">
                <a:contourClr>
                  <a:schemeClr val="tx2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842-4D2B-B137-BC5171141D8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alpha val="5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  <a:sp3d contourW="9525">
                <a:contourClr>
                  <a:schemeClr val="tx2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842-4D2B-B137-BC5171141D8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alpha val="50000"/>
                </a:schemeClr>
              </a:solidFill>
              <a:ln w="952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  <a:sp3d contourW="9525">
                <a:contourClr>
                  <a:schemeClr val="tx2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2842-4D2B-B137-BC5171141D8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842-4D2B-B137-BC5171141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872876368"/>
        <c:axId val="1872879664"/>
        <c:axId val="1872883168"/>
      </c:bar3DChart>
      <c:catAx>
        <c:axId val="1872876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2879664"/>
        <c:crosses val="autoZero"/>
        <c:auto val="1"/>
        <c:lblAlgn val="ctr"/>
        <c:lblOffset val="100"/>
        <c:noMultiLvlLbl val="0"/>
      </c:catAx>
      <c:valAx>
        <c:axId val="187287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Raleway Medium" charset="0"/>
              </a:defRPr>
            </a:pPr>
            <a:endParaRPr lang="el-GR"/>
          </a:p>
        </c:txPr>
        <c:crossAx val="1872876368"/>
        <c:crosses val="autoZero"/>
        <c:crossBetween val="between"/>
      </c:valAx>
      <c:serAx>
        <c:axId val="1872883168"/>
        <c:scaling>
          <c:orientation val="minMax"/>
        </c:scaling>
        <c:delete val="1"/>
        <c:axPos val="b"/>
        <c:majorTickMark val="none"/>
        <c:minorTickMark val="none"/>
        <c:tickLblPos val="nextTo"/>
        <c:crossAx val="18728796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'ΣΤΑΤΙΣΤΙΚΑ ΠΡΟΓΡΑΜΜΑΤΟΣ'!$B$2</c:f>
              <c:strCache>
                <c:ptCount val="1"/>
                <c:pt idx="0">
                  <c:v>ΣΥΝΟΛΟ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1666655274864593E-2"/>
                  <c:y val="-4.06504065040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D9-416E-B408-04EF44806C47}"/>
                </c:ext>
              </c:extLst>
            </c:dLbl>
            <c:dLbl>
              <c:idx val="2"/>
              <c:layout>
                <c:manualLayout>
                  <c:x val="-3.8194434001959238E-2"/>
                  <c:y val="-3.7940379403794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D9-416E-B408-04EF44806C47}"/>
                </c:ext>
              </c:extLst>
            </c:dLbl>
            <c:dLbl>
              <c:idx val="3"/>
              <c:layout>
                <c:manualLayout>
                  <c:x val="-4.1666655274864593E-2"/>
                  <c:y val="-4.87804878048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D9-416E-B408-04EF44806C47}"/>
                </c:ext>
              </c:extLst>
            </c:dLbl>
            <c:dLbl>
              <c:idx val="4"/>
              <c:layout>
                <c:manualLayout>
                  <c:x val="-1.7361106364526913E-2"/>
                  <c:y val="-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D9-416E-B408-04EF44806C47}"/>
                </c:ext>
              </c:extLst>
            </c:dLbl>
            <c:dLbl>
              <c:idx val="6"/>
              <c:layout>
                <c:manualLayout>
                  <c:x val="0"/>
                  <c:y val="2.439024390243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D9-416E-B408-04EF44806C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'ΣΤΑΤΙΣΤΙΚΑ ΠΡΟΓΡΑΜΜΑΤΟΣ'!$A$3:$A$12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'ΣΤΑΤΙΣΤΙΚΑ ΠΡΟΓΡΑΜΜΑΤΟΣ'!$B$3:$B$12</c:f>
              <c:numCache>
                <c:formatCode>General</c:formatCode>
                <c:ptCount val="10"/>
                <c:pt idx="0">
                  <c:v>6</c:v>
                </c:pt>
                <c:pt idx="1">
                  <c:v>39</c:v>
                </c:pt>
                <c:pt idx="2">
                  <c:v>71</c:v>
                </c:pt>
                <c:pt idx="3">
                  <c:v>80</c:v>
                </c:pt>
                <c:pt idx="4">
                  <c:v>102</c:v>
                </c:pt>
                <c:pt idx="5">
                  <c:v>92</c:v>
                </c:pt>
                <c:pt idx="6">
                  <c:v>145</c:v>
                </c:pt>
                <c:pt idx="7">
                  <c:v>160</c:v>
                </c:pt>
                <c:pt idx="8">
                  <c:v>209</c:v>
                </c:pt>
                <c:pt idx="9">
                  <c:v>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9D9-416E-B408-04EF44806C47}"/>
            </c:ext>
          </c:extLst>
        </c:ser>
        <c:ser>
          <c:idx val="1"/>
          <c:order val="1"/>
          <c:tx>
            <c:strRef>
              <c:f>'ΣΤΑΤΙΣΤΙΚΑ ΠΡΟΓΡΑΜΜΑΤΟΣ'!$C$2</c:f>
              <c:strCache>
                <c:ptCount val="1"/>
                <c:pt idx="0">
                  <c:v>TAMEY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5624995728074222E-2"/>
                  <c:y val="-4.33604336043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D9-416E-B408-04EF44806C47}"/>
                </c:ext>
              </c:extLst>
            </c:dLbl>
            <c:dLbl>
              <c:idx val="5"/>
              <c:layout>
                <c:manualLayout>
                  <c:x val="-1.5624995728074222E-2"/>
                  <c:y val="-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D9-416E-B408-04EF44806C47}"/>
                </c:ext>
              </c:extLst>
            </c:dLbl>
            <c:dLbl>
              <c:idx val="6"/>
              <c:layout>
                <c:manualLayout>
                  <c:x val="-1.9097217000979605E-2"/>
                  <c:y val="-3.7940379403794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D9-416E-B408-04EF44806C47}"/>
                </c:ext>
              </c:extLst>
            </c:dLbl>
            <c:dLbl>
              <c:idx val="7"/>
              <c:layout>
                <c:manualLayout>
                  <c:x val="-2.0833327637432297E-2"/>
                  <c:y val="-3.252032520325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D9-416E-B408-04EF44806C47}"/>
                </c:ext>
              </c:extLst>
            </c:dLbl>
            <c:dLbl>
              <c:idx val="8"/>
              <c:layout>
                <c:manualLayout>
                  <c:x val="-1.9097217000979605E-2"/>
                  <c:y val="-4.065040650406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D9-416E-B408-04EF44806C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'ΣΤΑΤΙΣΤΙΚΑ ΠΡΟΓΡΑΜΜΑΤΟΣ'!$A$3:$A$12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'ΣΤΑΤΙΣΤΙΚΑ ΠΡΟΓΡΑΜΜΑΤΟΣ'!$C$3:$C$12</c:f>
              <c:numCache>
                <c:formatCode>General</c:formatCode>
                <c:ptCount val="10"/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9D9-416E-B408-04EF44806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728648"/>
        <c:axId val="607723400"/>
      </c:scatterChart>
      <c:valAx>
        <c:axId val="607728648"/>
        <c:scaling>
          <c:orientation val="minMax"/>
          <c:max val="2024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07723400"/>
        <c:crosses val="autoZero"/>
        <c:crossBetween val="midCat"/>
      </c:valAx>
      <c:valAx>
        <c:axId val="607723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7728648"/>
        <c:crosses val="autoZero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50800" dist="38100" dir="16200000" rotWithShape="0">
            <a:schemeClr val="accent1">
              <a:lumMod val="75000"/>
              <a:alpha val="40000"/>
            </a:schemeClr>
          </a:outerShdw>
        </a:effectLst>
      </c:spPr>
    </c:plotArea>
    <c:legend>
      <c:legendPos val="b"/>
      <c:layout>
        <c:manualLayout>
          <c:xMode val="edge"/>
          <c:yMode val="edge"/>
          <c:x val="0.38841406993398975"/>
          <c:y val="0.93526552192363488"/>
          <c:w val="0.22317175516228061"/>
          <c:h val="5.5115319135479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l-GR" b="1">
                <a:solidFill>
                  <a:sysClr val="windowText" lastClr="000000"/>
                </a:solidFill>
              </a:rPr>
              <a:t>Καταγγελίες ανά Ταμείο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'ΣΤΑΤΙΣΤΙΚΑ ΠΡΟΓΡΑΜΜΑΤΟΣ'!$B$77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5D1-4BE3-9EE9-1D827A7CE09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D1-4BE3-9EE9-1D827A7CE092}"/>
              </c:ext>
            </c:extLst>
          </c:dPt>
          <c:dLbls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388BC1-5D26-4F9E-BE1D-7B2C86787144}" type="VALUE">
                      <a:rPr lang="en-US" sz="1200"/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[ΤΙΜΗ]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5D1-4BE3-9EE9-1D827A7CE092}"/>
                </c:ext>
              </c:extLst>
            </c:dLbl>
            <c:dLbl>
              <c:idx val="7"/>
              <c:layout>
                <c:manualLayout>
                  <c:x val="1.3638387916773906E-3"/>
                  <c:y val="-8.79129112468466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D1-4BE3-9EE9-1D827A7CE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'ΣΤΑΤΙΣΤΙΚΑ ΠΡΟΓΡΑΜΜΑΤΟΣ'!$A$78:$A$87</c:f>
              <c:strCache>
                <c:ptCount val="10"/>
                <c:pt idx="0">
                  <c:v>ΕΚΤ</c:v>
                </c:pt>
                <c:pt idx="1">
                  <c:v>ΕΤΠΑ</c:v>
                </c:pt>
                <c:pt idx="2">
                  <c:v>ΕΓΤΑΑ-ΕΓΤΕ</c:v>
                </c:pt>
                <c:pt idx="3">
                  <c:v>ΤΕΒΑ</c:v>
                </c:pt>
                <c:pt idx="4">
                  <c:v>ΤΑΑ</c:v>
                </c:pt>
                <c:pt idx="5">
                  <c:v>ΤΑΜΕΙΟ ΣΥΝΟΧΗΣ </c:v>
                </c:pt>
                <c:pt idx="6">
                  <c:v>ΕΤΘΑ</c:v>
                </c:pt>
                <c:pt idx="7">
                  <c:v>ΤΑΜΕΥ</c:v>
                </c:pt>
                <c:pt idx="8">
                  <c:v>Άλλες περιπτώσεις</c:v>
                </c:pt>
                <c:pt idx="9">
                  <c:v>Δεν αναφέρεται</c:v>
                </c:pt>
              </c:strCache>
            </c:strRef>
          </c:cat>
          <c:val>
            <c:numRef>
              <c:f>'ΣΤΑΤΙΣΤΙΚΑ ΠΡΟΓΡΑΜΜΑΤΟΣ'!$B$78:$B$87</c:f>
              <c:numCache>
                <c:formatCode>General</c:formatCode>
                <c:ptCount val="10"/>
                <c:pt idx="0">
                  <c:v>386</c:v>
                </c:pt>
                <c:pt idx="1">
                  <c:v>289</c:v>
                </c:pt>
                <c:pt idx="2">
                  <c:v>44</c:v>
                </c:pt>
                <c:pt idx="3">
                  <c:v>37</c:v>
                </c:pt>
                <c:pt idx="4">
                  <c:v>36</c:v>
                </c:pt>
                <c:pt idx="5">
                  <c:v>32</c:v>
                </c:pt>
                <c:pt idx="6">
                  <c:v>13</c:v>
                </c:pt>
                <c:pt idx="7">
                  <c:v>12</c:v>
                </c:pt>
                <c:pt idx="8">
                  <c:v>38</c:v>
                </c:pt>
                <c:pt idx="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D1-4BE3-9EE9-1D827A7CE0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5459976"/>
        <c:axId val="6354570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'ΣΤΑΤΙΣΤΙΚΑ ΠΡΟΓΡΑΜΜΑΤΟΣ'!$E$77</c15:sqref>
                        </c15:formulaRef>
                      </c:ext>
                    </c:extLst>
                    <c:strCache>
                      <c:ptCount val="1"/>
                      <c:pt idx="0">
                        <c:v>ΠΕΛΟΠΟΝΝΗΣΟΣ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l-G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'ΣΤΑΤΙΣΤΙΚΑ ΠΡΟΓΡΑΜΜΑΤΟΣ'!$A$78:$A$87</c15:sqref>
                        </c15:formulaRef>
                      </c:ext>
                    </c:extLst>
                    <c:strCache>
                      <c:ptCount val="10"/>
                      <c:pt idx="0">
                        <c:v>ΕΚΤ</c:v>
                      </c:pt>
                      <c:pt idx="1">
                        <c:v>ΕΤΠΑ</c:v>
                      </c:pt>
                      <c:pt idx="2">
                        <c:v>ΕΓΤΑΑ-ΕΓΤΕ</c:v>
                      </c:pt>
                      <c:pt idx="3">
                        <c:v>ΤΕΒΑ</c:v>
                      </c:pt>
                      <c:pt idx="4">
                        <c:v>ΤΑΑ</c:v>
                      </c:pt>
                      <c:pt idx="5">
                        <c:v>ΤΑΜΕΙΟ ΣΥΝΟΧΗΣ </c:v>
                      </c:pt>
                      <c:pt idx="6">
                        <c:v>ΕΤΘΑ</c:v>
                      </c:pt>
                      <c:pt idx="7">
                        <c:v>ΤΑΜΕΥ</c:v>
                      </c:pt>
                      <c:pt idx="8">
                        <c:v>Άλλες περιπτώσεις</c:v>
                      </c:pt>
                      <c:pt idx="9">
                        <c:v>Δεν αναφέρεται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'ΣΤΑΤΙΣΤΙΚΑ ΠΡΟΓΡΑΜΜΑΤΟΣ'!$E$78:$E$87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12</c:v>
                      </c:pt>
                      <c:pt idx="1">
                        <c:v>16</c:v>
                      </c:pt>
                      <c:pt idx="9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5D1-4BE3-9EE9-1D827A7CE092}"/>
                  </c:ext>
                </c:extLst>
              </c15:ser>
            </c15:filteredBarSeries>
          </c:ext>
        </c:extLst>
      </c:barChart>
      <c:catAx>
        <c:axId val="635459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35457096"/>
        <c:crosses val="autoZero"/>
        <c:auto val="1"/>
        <c:lblAlgn val="ctr"/>
        <c:lblOffset val="100"/>
        <c:noMultiLvlLbl val="0"/>
      </c:catAx>
      <c:valAx>
        <c:axId val="635457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5459976"/>
        <c:crosses val="autoZero"/>
        <c:crossBetween val="between"/>
      </c:valAx>
      <c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solidFill>
            <a:schemeClr val="bg1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'ΣΤΑΤΙΣΤΙΚΑ ΠΡΟΓΡΑΜΜΑΤΟΣ'!$A$31</c:f>
              <c:strCache>
                <c:ptCount val="1"/>
                <c:pt idx="0">
                  <c:v>ΕΠΩΝΥΜΕΣ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'ΣΤΑΤΙΣΤΙΚΑ ΠΡΟΓΡΑΜΜΑΤΟΣ'!$B$30:$C$30</c:f>
              <c:strCache>
                <c:ptCount val="2"/>
                <c:pt idx="0">
                  <c:v>ΣΥΝΟΛΟ</c:v>
                </c:pt>
                <c:pt idx="1">
                  <c:v>ΤΑΜΕΥ</c:v>
                </c:pt>
              </c:strCache>
              <c:extLst/>
            </c:strRef>
          </c:cat>
          <c:val>
            <c:numRef>
              <c:f>'ΣΤΑΤΙΣΤΙΚΑ ΠΡΟΓΡΑΜΜΑΤΟΣ'!$B$31:$C$31</c:f>
              <c:numCache>
                <c:formatCode>General</c:formatCode>
                <c:ptCount val="2"/>
                <c:pt idx="0">
                  <c:v>612</c:v>
                </c:pt>
                <c:pt idx="1">
                  <c:v>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364-4692-A52E-F2EF3267B706}"/>
            </c:ext>
          </c:extLst>
        </c:ser>
        <c:ser>
          <c:idx val="1"/>
          <c:order val="1"/>
          <c:tx>
            <c:strRef>
              <c:f>'ΣΤΑΤΙΣΤΙΚΑ ΠΡΟΓΡΑΜΜΑΤΟΣ'!$A$32</c:f>
              <c:strCache>
                <c:ptCount val="1"/>
                <c:pt idx="0">
                  <c:v>ΑΝΩΝΥΜΕΣ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'ΣΤΑΤΙΣΤΙΚΑ ΠΡΟΓΡΑΜΜΑΤΟΣ'!$B$30:$C$30</c:f>
              <c:strCache>
                <c:ptCount val="2"/>
                <c:pt idx="0">
                  <c:v>ΣΥΝΟΛΟ</c:v>
                </c:pt>
                <c:pt idx="1">
                  <c:v>ΤΑΜΕΥ</c:v>
                </c:pt>
              </c:strCache>
              <c:extLst/>
            </c:strRef>
          </c:cat>
          <c:val>
            <c:numRef>
              <c:f>'ΣΤΑΤΙΣΤΙΚΑ ΠΡΟΓΡΑΜΜΑΤΟΣ'!$B$32:$C$32</c:f>
              <c:numCache>
                <c:formatCode>General</c:formatCode>
                <c:ptCount val="2"/>
                <c:pt idx="0">
                  <c:v>353</c:v>
                </c:pt>
                <c:pt idx="1">
                  <c:v>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364-4692-A52E-F2EF3267B7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6041632"/>
        <c:axId val="546039832"/>
      </c:barChart>
      <c:catAx>
        <c:axId val="54604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46039832"/>
        <c:crosses val="autoZero"/>
        <c:auto val="1"/>
        <c:lblAlgn val="ctr"/>
        <c:lblOffset val="100"/>
        <c:noMultiLvlLbl val="0"/>
      </c:catAx>
      <c:valAx>
        <c:axId val="5460398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6041632"/>
        <c:crosses val="autoZero"/>
        <c:crossBetween val="between"/>
      </c:valAx>
      <c:spPr>
        <a:noFill/>
        <a:ln>
          <a:solidFill>
            <a:sysClr val="window" lastClr="FFFFFF">
              <a:lumMod val="75000"/>
            </a:sys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610870516185477"/>
          <c:y val="0.18097222222222226"/>
          <c:w val="0.53755096237970257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103437116745676E-5"/>
                  <c:y val="-4.10231629052400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378972775448009E-2"/>
                      <c:h val="3.44868056156726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5E2-4129-9A38-7E7F21DD3455}"/>
                </c:ext>
              </c:extLst>
            </c:dLbl>
            <c:dLbl>
              <c:idx val="1"/>
              <c:layout>
                <c:manualLayout>
                  <c:x val="1.49808120170978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E2-4129-9A38-7E7F21DD3455}"/>
                </c:ext>
              </c:extLst>
            </c:dLbl>
            <c:dLbl>
              <c:idx val="2"/>
              <c:layout>
                <c:manualLayout>
                  <c:x val="9.500842761019943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E2-4129-9A38-7E7F21DD3455}"/>
                </c:ext>
              </c:extLst>
            </c:dLbl>
            <c:dLbl>
              <c:idx val="3"/>
              <c:layout>
                <c:manualLayout>
                  <c:x val="9.5008427610198433E-3"/>
                  <c:y val="-1.0027768424089044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E2-4129-9A38-7E7F21DD3455}"/>
                </c:ext>
              </c:extLst>
            </c:dLbl>
            <c:dLbl>
              <c:idx val="4"/>
              <c:layout>
                <c:manualLayout>
                  <c:x val="9.5008427610199439E-3"/>
                  <c:y val="-5.013884212044521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E2-4129-9A38-7E7F21DD3455}"/>
                </c:ext>
              </c:extLst>
            </c:dLbl>
            <c:dLbl>
              <c:idx val="5"/>
              <c:layout>
                <c:manualLayout>
                  <c:x val="1.36108197030784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E2-4129-9A38-7E7F21DD34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'ΣΤΑΤΙΣΤΙΚΑ ΠΡΟΓΡΑΜΜΑΤΟΣ'!$G$204:$G$209</c:f>
              <c:strCache>
                <c:ptCount val="6"/>
                <c:pt idx="0">
                  <c:v>Διαδικασία διαγωνισμού/ανάθεσης (Δημόσιες Συμβάσεις)</c:v>
                </c:pt>
                <c:pt idx="1">
                  <c:v>Διαδικασία πρόσληψης προσωπικού</c:v>
                </c:pt>
                <c:pt idx="2">
                  <c:v>Κατάχρηση δημοσίου χρήματος</c:v>
                </c:pt>
                <c:pt idx="3">
                  <c:v>Μη πληρωμή επιδόματος/μισθού/επιχορήγησης</c:v>
                </c:pt>
                <c:pt idx="4">
                  <c:v>Μη σύννομες/επιλέξιμες δαπάνες</c:v>
                </c:pt>
                <c:pt idx="5">
                  <c:v>Σύγκρουση συμφερόντων</c:v>
                </c:pt>
              </c:strCache>
            </c:strRef>
          </c:cat>
          <c:val>
            <c:numRef>
              <c:f>'ΣΤΑΤΙΣΤΙΚΑ ΠΡΟΓΡΑΜΜΑΤΟΣ'!$H$204:$H$209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2-4129-9A38-7E7F21DD34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00128688"/>
        <c:axId val="900124424"/>
      </c:barChart>
      <c:catAx>
        <c:axId val="90012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00124424"/>
        <c:crosses val="autoZero"/>
        <c:auto val="1"/>
        <c:lblAlgn val="ctr"/>
        <c:lblOffset val="100"/>
        <c:noMultiLvlLbl val="0"/>
      </c:catAx>
      <c:valAx>
        <c:axId val="9001244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00128688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800" b="1" i="0" u="none" strike="noStrike" normalizeH="0" baseline="0" dirty="0">
                <a:solidFill>
                  <a:schemeClr val="tx1"/>
                </a:solidFill>
                <a:effectLst/>
              </a:rPr>
              <a:t>Στάδιο Εξέλιξης καταγγελιών για ΤΑΜΕΥ</a:t>
            </a:r>
            <a:endParaRPr lang="el-GR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26405861392262"/>
          <c:y val="0.13414723714640178"/>
          <c:w val="0.75113320362575842"/>
          <c:h val="0.67987633205476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65-43C4-9C43-8E64BE3F41E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65-43C4-9C43-8E64BE3F41EE}"/>
              </c:ext>
            </c:extLst>
          </c:dPt>
          <c:dLbls>
            <c:dLbl>
              <c:idx val="0"/>
              <c:layout>
                <c:manualLayout>
                  <c:x val="-8.4655531500757011E-2"/>
                  <c:y val="8.0151937716633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65-43C4-9C43-8E64BE3F41EE}"/>
                </c:ext>
              </c:extLst>
            </c:dLbl>
            <c:dLbl>
              <c:idx val="1"/>
              <c:layout>
                <c:manualLayout>
                  <c:x val="0.21126645577277969"/>
                  <c:y val="-9.3378388347910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65-43C4-9C43-8E64BE3F41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'PIVOT TABLE'!$F$7:$F$8</c:f>
              <c:strCache>
                <c:ptCount val="2"/>
                <c:pt idx="0">
                  <c:v>ΟΛΟΚΛΗΡΩΣΗ</c:v>
                </c:pt>
                <c:pt idx="1">
                  <c:v>ΠΑΡΑΚΟΛΟΥΘΗΣΗ</c:v>
                </c:pt>
              </c:strCache>
            </c:strRef>
          </c:cat>
          <c:val>
            <c:numRef>
              <c:f>'PIVOT TABLE'!$G$7:$G$8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65-43C4-9C43-8E64BE3F4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93307741011657"/>
          <c:y val="0.88822127485345459"/>
          <c:w val="0.51448334130156692"/>
          <c:h val="0.1011013845021763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55DE9-80B0-4C96-8F3E-7C17B1AC0C53}" type="datetimeFigureOut">
              <a:rPr lang="el-GR" smtClean="0"/>
              <a:pPr/>
              <a:t>12/7/2024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45515-0A3F-4D2B-ABE3-BE0BECD1D0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83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111-D0B4-4603-BCFE-5DE84DF2D150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30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5515-0A3F-4D2B-ABE3-BE0BECD1D09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4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111-D0B4-4603-BCFE-5DE84DF2D150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57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111-D0B4-4603-BCFE-5DE84DF2D150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378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111-D0B4-4603-BCFE-5DE84DF2D150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21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111-D0B4-4603-BCFE-5DE84DF2D150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48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5515-0A3F-4D2B-ABE3-BE0BECD1D09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62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66111-D0B4-4603-BCFE-5DE84DF2D150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0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494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9086-2D40-41F0-A06C-A510A7F8E7E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494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98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45515-0A3F-4D2B-ABE3-BE0BECD1D09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63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:\Documents and Settings\Ilias\Desktop\EAD-cover-page-1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1873628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6294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2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9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4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0617-4932-45FF-97E1-AC740F1AF6E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03FC-7285-40BD-B007-53310CC79970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6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54D3-A43B-459B-981C-6FA211289FE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FCE73-22B8-4CA3-BD9A-53354E79DB0E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5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1" y="885259"/>
            <a:ext cx="2743200" cy="48768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885259"/>
            <a:ext cx="8026400" cy="48768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6581-0C0C-4F0F-A333-A7E17DC12FB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241C-40AC-4812-A86E-7A091D7D592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6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9A3A58-621B-044B-9BED-3E072BE304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2" y="0"/>
            <a:ext cx="12170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6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050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0292" y="1794865"/>
            <a:ext cx="7131417" cy="364267"/>
          </a:xfrm>
        </p:spPr>
        <p:txBody>
          <a:bodyPr lIns="0" tIns="0" rIns="0" bIns="0"/>
          <a:lstStyle>
            <a:lvl1pPr>
              <a:defRPr sz="2367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57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0292" y="1794865"/>
            <a:ext cx="7131417" cy="364267"/>
          </a:xfrm>
        </p:spPr>
        <p:txBody>
          <a:bodyPr lIns="0" tIns="0" rIns="0" bIns="0"/>
          <a:lstStyle>
            <a:lvl1pPr>
              <a:defRPr sz="2367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3653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0292" y="1794865"/>
            <a:ext cx="7131417" cy="364267"/>
          </a:xfrm>
        </p:spPr>
        <p:txBody>
          <a:bodyPr lIns="0" tIns="0" rIns="0" bIns="0"/>
          <a:lstStyle>
            <a:lvl1pPr>
              <a:defRPr sz="2367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542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25469" y="4382145"/>
            <a:ext cx="5385223" cy="2476077"/>
          </a:xfrm>
          <a:custGeom>
            <a:avLst/>
            <a:gdLst/>
            <a:ahLst/>
            <a:cxnLst/>
            <a:rect l="l" t="t" r="r" b="b"/>
            <a:pathLst>
              <a:path w="8077834" h="3714115">
                <a:moveTo>
                  <a:pt x="0" y="3713781"/>
                </a:moveTo>
                <a:lnTo>
                  <a:pt x="2338431" y="0"/>
                </a:lnTo>
                <a:lnTo>
                  <a:pt x="7358313" y="3160834"/>
                </a:lnTo>
                <a:lnTo>
                  <a:pt x="8077302" y="3613555"/>
                </a:lnTo>
                <a:lnTo>
                  <a:pt x="8014193" y="3713781"/>
                </a:lnTo>
                <a:lnTo>
                  <a:pt x="0" y="3713781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7116551" y="0"/>
            <a:ext cx="5075767" cy="6858000"/>
          </a:xfrm>
          <a:custGeom>
            <a:avLst/>
            <a:gdLst/>
            <a:ahLst/>
            <a:cxnLst/>
            <a:rect l="l" t="t" r="r" b="b"/>
            <a:pathLst>
              <a:path w="7613650" h="10287000">
                <a:moveTo>
                  <a:pt x="7613173" y="10287000"/>
                </a:moveTo>
                <a:lnTo>
                  <a:pt x="2464675" y="10287000"/>
                </a:lnTo>
                <a:lnTo>
                  <a:pt x="0" y="6052271"/>
                </a:lnTo>
                <a:lnTo>
                  <a:pt x="3522513" y="0"/>
                </a:lnTo>
                <a:lnTo>
                  <a:pt x="7613173" y="0"/>
                </a:lnTo>
                <a:lnTo>
                  <a:pt x="7613173" y="10287000"/>
                </a:lnTo>
                <a:close/>
              </a:path>
            </a:pathLst>
          </a:custGeom>
          <a:solidFill>
            <a:srgbClr val="DD7B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10558457" y="0"/>
            <a:ext cx="1633643" cy="4197350"/>
          </a:xfrm>
          <a:custGeom>
            <a:avLst/>
            <a:gdLst/>
            <a:ahLst/>
            <a:cxnLst/>
            <a:rect l="l" t="t" r="r" b="b"/>
            <a:pathLst>
              <a:path w="2450465" h="6296025">
                <a:moveTo>
                  <a:pt x="2450313" y="6296015"/>
                </a:moveTo>
                <a:lnTo>
                  <a:pt x="0" y="1981465"/>
                </a:lnTo>
                <a:lnTo>
                  <a:pt x="1125311" y="0"/>
                </a:lnTo>
                <a:lnTo>
                  <a:pt x="2450313" y="0"/>
                </a:lnTo>
                <a:lnTo>
                  <a:pt x="2450313" y="629601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7144085" y="3606051"/>
            <a:ext cx="5048250" cy="3252047"/>
          </a:xfrm>
          <a:custGeom>
            <a:avLst/>
            <a:gdLst/>
            <a:ahLst/>
            <a:cxnLst/>
            <a:rect l="l" t="t" r="r" b="b"/>
            <a:pathLst>
              <a:path w="7572375" h="4878070">
                <a:moveTo>
                  <a:pt x="0" y="4877922"/>
                </a:moveTo>
                <a:lnTo>
                  <a:pt x="3071447" y="0"/>
                </a:lnTo>
                <a:lnTo>
                  <a:pt x="7571870" y="2833750"/>
                </a:lnTo>
                <a:lnTo>
                  <a:pt x="7571870" y="4877922"/>
                </a:lnTo>
                <a:lnTo>
                  <a:pt x="0" y="4877922"/>
                </a:lnTo>
                <a:close/>
              </a:path>
            </a:pathLst>
          </a:custGeom>
          <a:solidFill>
            <a:srgbClr val="DD7B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2529" y="3547791"/>
            <a:ext cx="459688" cy="48887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833759" y="5993077"/>
            <a:ext cx="270510" cy="570229"/>
          </a:xfrm>
          <a:custGeom>
            <a:avLst/>
            <a:gdLst/>
            <a:ahLst/>
            <a:cxnLst/>
            <a:rect l="l" t="t" r="r" b="b"/>
            <a:pathLst>
              <a:path w="405764" h="855345">
                <a:moveTo>
                  <a:pt x="405207" y="855315"/>
                </a:moveTo>
                <a:lnTo>
                  <a:pt x="0" y="855315"/>
                </a:lnTo>
                <a:lnTo>
                  <a:pt x="0" y="0"/>
                </a:lnTo>
                <a:lnTo>
                  <a:pt x="405207" y="0"/>
                </a:lnTo>
                <a:lnTo>
                  <a:pt x="405207" y="855315"/>
                </a:lnTo>
                <a:close/>
              </a:path>
            </a:pathLst>
          </a:custGeom>
          <a:solidFill>
            <a:srgbClr val="DD7B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g object 22"/>
          <p:cNvSpPr/>
          <p:nvPr/>
        </p:nvSpPr>
        <p:spPr>
          <a:xfrm>
            <a:off x="3238961" y="5732139"/>
            <a:ext cx="270510" cy="831427"/>
          </a:xfrm>
          <a:custGeom>
            <a:avLst/>
            <a:gdLst/>
            <a:ahLst/>
            <a:cxnLst/>
            <a:rect l="l" t="t" r="r" b="b"/>
            <a:pathLst>
              <a:path w="405764" h="1247140">
                <a:moveTo>
                  <a:pt x="405207" y="1246722"/>
                </a:moveTo>
                <a:lnTo>
                  <a:pt x="0" y="1246722"/>
                </a:lnTo>
                <a:lnTo>
                  <a:pt x="0" y="0"/>
                </a:lnTo>
                <a:lnTo>
                  <a:pt x="405207" y="0"/>
                </a:lnTo>
                <a:lnTo>
                  <a:pt x="405207" y="1246722"/>
                </a:lnTo>
                <a:close/>
              </a:path>
            </a:pathLst>
          </a:custGeom>
          <a:solidFill>
            <a:srgbClr val="DD7B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g object 23"/>
          <p:cNvSpPr/>
          <p:nvPr/>
        </p:nvSpPr>
        <p:spPr>
          <a:xfrm>
            <a:off x="3644168" y="5406773"/>
            <a:ext cx="270510" cy="1156547"/>
          </a:xfrm>
          <a:custGeom>
            <a:avLst/>
            <a:gdLst/>
            <a:ahLst/>
            <a:cxnLst/>
            <a:rect l="l" t="t" r="r" b="b"/>
            <a:pathLst>
              <a:path w="405764" h="1734820">
                <a:moveTo>
                  <a:pt x="405225" y="1734771"/>
                </a:moveTo>
                <a:lnTo>
                  <a:pt x="0" y="1734771"/>
                </a:lnTo>
                <a:lnTo>
                  <a:pt x="0" y="0"/>
                </a:lnTo>
                <a:lnTo>
                  <a:pt x="405225" y="0"/>
                </a:lnTo>
                <a:lnTo>
                  <a:pt x="405225" y="1734771"/>
                </a:lnTo>
                <a:close/>
              </a:path>
            </a:pathLst>
          </a:custGeom>
          <a:solidFill>
            <a:srgbClr val="DD7B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g object 24"/>
          <p:cNvSpPr/>
          <p:nvPr/>
        </p:nvSpPr>
        <p:spPr>
          <a:xfrm>
            <a:off x="2595203" y="4961915"/>
            <a:ext cx="1454150" cy="1625600"/>
          </a:xfrm>
          <a:custGeom>
            <a:avLst/>
            <a:gdLst/>
            <a:ahLst/>
            <a:cxnLst/>
            <a:rect l="l" t="t" r="r" b="b"/>
            <a:pathLst>
              <a:path w="2181225" h="2438400">
                <a:moveTo>
                  <a:pt x="1943709" y="0"/>
                </a:moveTo>
                <a:lnTo>
                  <a:pt x="1515465" y="225310"/>
                </a:lnTo>
                <a:lnTo>
                  <a:pt x="1675688" y="253377"/>
                </a:lnTo>
                <a:lnTo>
                  <a:pt x="1160195" y="867257"/>
                </a:lnTo>
                <a:lnTo>
                  <a:pt x="983780" y="764159"/>
                </a:lnTo>
                <a:lnTo>
                  <a:pt x="971816" y="759777"/>
                </a:lnTo>
                <a:lnTo>
                  <a:pt x="959446" y="759790"/>
                </a:lnTo>
                <a:lnTo>
                  <a:pt x="947801" y="763981"/>
                </a:lnTo>
                <a:lnTo>
                  <a:pt x="938022" y="772172"/>
                </a:lnTo>
                <a:lnTo>
                  <a:pt x="504799" y="1290586"/>
                </a:lnTo>
                <a:lnTo>
                  <a:pt x="347954" y="1192390"/>
                </a:lnTo>
                <a:lnTo>
                  <a:pt x="335902" y="1187589"/>
                </a:lnTo>
                <a:lnTo>
                  <a:pt x="323303" y="1187335"/>
                </a:lnTo>
                <a:lnTo>
                  <a:pt x="311391" y="1191437"/>
                </a:lnTo>
                <a:lnTo>
                  <a:pt x="301358" y="1199705"/>
                </a:lnTo>
                <a:lnTo>
                  <a:pt x="8382" y="1547050"/>
                </a:lnTo>
                <a:lnTo>
                  <a:pt x="1498" y="1559598"/>
                </a:lnTo>
                <a:lnTo>
                  <a:pt x="0" y="1573352"/>
                </a:lnTo>
                <a:lnTo>
                  <a:pt x="3771" y="1586649"/>
                </a:lnTo>
                <a:lnTo>
                  <a:pt x="12649" y="1597875"/>
                </a:lnTo>
                <a:lnTo>
                  <a:pt x="19418" y="1603603"/>
                </a:lnTo>
                <a:lnTo>
                  <a:pt x="27660" y="1606397"/>
                </a:lnTo>
                <a:lnTo>
                  <a:pt x="35877" y="1606397"/>
                </a:lnTo>
                <a:lnTo>
                  <a:pt x="336232" y="1270114"/>
                </a:lnTo>
                <a:lnTo>
                  <a:pt x="493204" y="1368399"/>
                </a:lnTo>
                <a:lnTo>
                  <a:pt x="505307" y="1373187"/>
                </a:lnTo>
                <a:lnTo>
                  <a:pt x="517944" y="1373428"/>
                </a:lnTo>
                <a:lnTo>
                  <a:pt x="529882" y="1369275"/>
                </a:lnTo>
                <a:lnTo>
                  <a:pt x="539902" y="1360957"/>
                </a:lnTo>
                <a:lnTo>
                  <a:pt x="973747" y="841819"/>
                </a:lnTo>
                <a:lnTo>
                  <a:pt x="1150099" y="944867"/>
                </a:lnTo>
                <a:lnTo>
                  <a:pt x="1162024" y="949248"/>
                </a:lnTo>
                <a:lnTo>
                  <a:pt x="1174381" y="949248"/>
                </a:lnTo>
                <a:lnTo>
                  <a:pt x="1186014" y="945083"/>
                </a:lnTo>
                <a:lnTo>
                  <a:pt x="1195793" y="936929"/>
                </a:lnTo>
                <a:lnTo>
                  <a:pt x="1735480" y="294233"/>
                </a:lnTo>
                <a:lnTo>
                  <a:pt x="1795475" y="461264"/>
                </a:lnTo>
                <a:lnTo>
                  <a:pt x="1943709" y="0"/>
                </a:lnTo>
                <a:close/>
              </a:path>
              <a:path w="2181225" h="2438400">
                <a:moveTo>
                  <a:pt x="2181098" y="2402065"/>
                </a:moveTo>
                <a:lnTo>
                  <a:pt x="2178266" y="2388019"/>
                </a:lnTo>
                <a:lnTo>
                  <a:pt x="2170544" y="2376563"/>
                </a:lnTo>
                <a:lnTo>
                  <a:pt x="2159101" y="2368829"/>
                </a:lnTo>
                <a:lnTo>
                  <a:pt x="2145080" y="2365997"/>
                </a:lnTo>
                <a:lnTo>
                  <a:pt x="166077" y="2365997"/>
                </a:lnTo>
                <a:lnTo>
                  <a:pt x="152057" y="2368829"/>
                </a:lnTo>
                <a:lnTo>
                  <a:pt x="140614" y="2376563"/>
                </a:lnTo>
                <a:lnTo>
                  <a:pt x="132892" y="2388019"/>
                </a:lnTo>
                <a:lnTo>
                  <a:pt x="130060" y="2402065"/>
                </a:lnTo>
                <a:lnTo>
                  <a:pt x="132892" y="2416098"/>
                </a:lnTo>
                <a:lnTo>
                  <a:pt x="140614" y="2427567"/>
                </a:lnTo>
                <a:lnTo>
                  <a:pt x="152057" y="2435301"/>
                </a:lnTo>
                <a:lnTo>
                  <a:pt x="166077" y="2438133"/>
                </a:lnTo>
                <a:lnTo>
                  <a:pt x="2145080" y="2438133"/>
                </a:lnTo>
                <a:lnTo>
                  <a:pt x="2159101" y="2435301"/>
                </a:lnTo>
                <a:lnTo>
                  <a:pt x="2170544" y="2427567"/>
                </a:lnTo>
                <a:lnTo>
                  <a:pt x="2178266" y="2416098"/>
                </a:lnTo>
                <a:lnTo>
                  <a:pt x="2181098" y="2402065"/>
                </a:lnTo>
                <a:close/>
              </a:path>
            </a:pathLst>
          </a:custGeom>
          <a:solidFill>
            <a:srgbClr val="002E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0889" y="1662909"/>
            <a:ext cx="2904643" cy="237889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368343" y="2198647"/>
            <a:ext cx="285327" cy="285327"/>
          </a:xfrm>
          <a:custGeom>
            <a:avLst/>
            <a:gdLst/>
            <a:ahLst/>
            <a:cxnLst/>
            <a:rect l="l" t="t" r="r" b="b"/>
            <a:pathLst>
              <a:path w="427990" h="427989">
                <a:moveTo>
                  <a:pt x="220685" y="427767"/>
                </a:moveTo>
                <a:lnTo>
                  <a:pt x="206688" y="427767"/>
                </a:lnTo>
                <a:lnTo>
                  <a:pt x="199706" y="427423"/>
                </a:lnTo>
                <a:lnTo>
                  <a:pt x="158353" y="420590"/>
                </a:lnTo>
                <a:lnTo>
                  <a:pt x="119127" y="405814"/>
                </a:lnTo>
                <a:lnTo>
                  <a:pt x="83534" y="383661"/>
                </a:lnTo>
                <a:lnTo>
                  <a:pt x="52944" y="354984"/>
                </a:lnTo>
                <a:lnTo>
                  <a:pt x="28530" y="320885"/>
                </a:lnTo>
                <a:lnTo>
                  <a:pt x="11232" y="282673"/>
                </a:lnTo>
                <a:lnTo>
                  <a:pt x="1714" y="241819"/>
                </a:lnTo>
                <a:lnTo>
                  <a:pt x="0" y="220888"/>
                </a:lnTo>
                <a:lnTo>
                  <a:pt x="0" y="206878"/>
                </a:lnTo>
                <a:lnTo>
                  <a:pt x="5470" y="165286"/>
                </a:lnTo>
                <a:lnTo>
                  <a:pt x="18943" y="125561"/>
                </a:lnTo>
                <a:lnTo>
                  <a:pt x="39900" y="89231"/>
                </a:lnTo>
                <a:lnTo>
                  <a:pt x="67535" y="57691"/>
                </a:lnTo>
                <a:lnTo>
                  <a:pt x="100787" y="32154"/>
                </a:lnTo>
                <a:lnTo>
                  <a:pt x="138377" y="13600"/>
                </a:lnTo>
                <a:lnTo>
                  <a:pt x="178862" y="2743"/>
                </a:lnTo>
                <a:lnTo>
                  <a:pt x="213686" y="0"/>
                </a:lnTo>
                <a:lnTo>
                  <a:pt x="213686" y="213883"/>
                </a:lnTo>
                <a:lnTo>
                  <a:pt x="427373" y="213883"/>
                </a:lnTo>
                <a:lnTo>
                  <a:pt x="427373" y="220888"/>
                </a:lnTo>
                <a:lnTo>
                  <a:pt x="427030" y="227876"/>
                </a:lnTo>
                <a:lnTo>
                  <a:pt x="420203" y="269267"/>
                </a:lnTo>
                <a:lnTo>
                  <a:pt x="405440" y="308529"/>
                </a:lnTo>
                <a:lnTo>
                  <a:pt x="383308" y="344154"/>
                </a:lnTo>
                <a:lnTo>
                  <a:pt x="354657" y="374773"/>
                </a:lnTo>
                <a:lnTo>
                  <a:pt x="320589" y="399209"/>
                </a:lnTo>
                <a:lnTo>
                  <a:pt x="282413" y="416523"/>
                </a:lnTo>
                <a:lnTo>
                  <a:pt x="241596" y="426050"/>
                </a:lnTo>
                <a:lnTo>
                  <a:pt x="227666" y="427423"/>
                </a:lnTo>
                <a:lnTo>
                  <a:pt x="220685" y="427767"/>
                </a:lnTo>
                <a:close/>
              </a:path>
            </a:pathLst>
          </a:custGeom>
          <a:solidFill>
            <a:srgbClr val="00FAA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7" name="bg 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40442" y="2168978"/>
            <a:ext cx="142457" cy="14258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8861417" y="2200495"/>
            <a:ext cx="709930" cy="307763"/>
          </a:xfrm>
          <a:custGeom>
            <a:avLst/>
            <a:gdLst/>
            <a:ahLst/>
            <a:cxnLst/>
            <a:rect l="l" t="t" r="r" b="b"/>
            <a:pathLst>
              <a:path w="1064894" h="461645">
                <a:moveTo>
                  <a:pt x="1064818" y="417042"/>
                </a:moveTo>
                <a:lnTo>
                  <a:pt x="0" y="417042"/>
                </a:lnTo>
                <a:lnTo>
                  <a:pt x="0" y="461530"/>
                </a:lnTo>
                <a:lnTo>
                  <a:pt x="1064818" y="461530"/>
                </a:lnTo>
                <a:lnTo>
                  <a:pt x="1064818" y="417042"/>
                </a:lnTo>
                <a:close/>
              </a:path>
              <a:path w="1064894" h="461645">
                <a:moveTo>
                  <a:pt x="1064818" y="278041"/>
                </a:moveTo>
                <a:lnTo>
                  <a:pt x="0" y="278041"/>
                </a:lnTo>
                <a:lnTo>
                  <a:pt x="0" y="322529"/>
                </a:lnTo>
                <a:lnTo>
                  <a:pt x="1064818" y="322529"/>
                </a:lnTo>
                <a:lnTo>
                  <a:pt x="1064818" y="278041"/>
                </a:lnTo>
                <a:close/>
              </a:path>
              <a:path w="1064894" h="461645">
                <a:moveTo>
                  <a:pt x="1064818" y="139014"/>
                </a:moveTo>
                <a:lnTo>
                  <a:pt x="0" y="139014"/>
                </a:lnTo>
                <a:lnTo>
                  <a:pt x="0" y="183502"/>
                </a:lnTo>
                <a:lnTo>
                  <a:pt x="1064818" y="183502"/>
                </a:lnTo>
                <a:lnTo>
                  <a:pt x="1064818" y="139014"/>
                </a:lnTo>
                <a:close/>
              </a:path>
              <a:path w="1064894" h="461645">
                <a:moveTo>
                  <a:pt x="1064818" y="0"/>
                </a:moveTo>
                <a:lnTo>
                  <a:pt x="0" y="0"/>
                </a:lnTo>
                <a:lnTo>
                  <a:pt x="0" y="44488"/>
                </a:lnTo>
                <a:lnTo>
                  <a:pt x="1064818" y="44488"/>
                </a:lnTo>
                <a:lnTo>
                  <a:pt x="1064818" y="0"/>
                </a:lnTo>
                <a:close/>
              </a:path>
            </a:pathLst>
          </a:custGeom>
          <a:solidFill>
            <a:srgbClr val="C1E3F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29" name="bg 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5442" y="2424107"/>
            <a:ext cx="2145905" cy="828719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8185373" y="2424107"/>
            <a:ext cx="2146300" cy="803063"/>
          </a:xfrm>
          <a:custGeom>
            <a:avLst/>
            <a:gdLst/>
            <a:ahLst/>
            <a:cxnLst/>
            <a:rect l="l" t="t" r="r" b="b"/>
            <a:pathLst>
              <a:path w="3219450" h="1204595">
                <a:moveTo>
                  <a:pt x="32215" y="1204186"/>
                </a:moveTo>
                <a:lnTo>
                  <a:pt x="23791" y="1198517"/>
                </a:lnTo>
                <a:lnTo>
                  <a:pt x="15614" y="1192524"/>
                </a:lnTo>
                <a:lnTo>
                  <a:pt x="7683" y="1186207"/>
                </a:lnTo>
                <a:lnTo>
                  <a:pt x="0" y="1179567"/>
                </a:lnTo>
                <a:lnTo>
                  <a:pt x="22603" y="1172228"/>
                </a:lnTo>
                <a:lnTo>
                  <a:pt x="49256" y="1160895"/>
                </a:lnTo>
                <a:lnTo>
                  <a:pt x="114988" y="1123079"/>
                </a:lnTo>
                <a:lnTo>
                  <a:pt x="154203" y="1095012"/>
                </a:lnTo>
                <a:lnTo>
                  <a:pt x="197743" y="1059783"/>
                </a:lnTo>
                <a:lnTo>
                  <a:pt x="245677" y="1016601"/>
                </a:lnTo>
                <a:lnTo>
                  <a:pt x="298073" y="964674"/>
                </a:lnTo>
                <a:lnTo>
                  <a:pt x="355000" y="903209"/>
                </a:lnTo>
                <a:lnTo>
                  <a:pt x="391990" y="863807"/>
                </a:lnTo>
                <a:lnTo>
                  <a:pt x="430518" y="826427"/>
                </a:lnTo>
                <a:lnTo>
                  <a:pt x="470586" y="791068"/>
                </a:lnTo>
                <a:lnTo>
                  <a:pt x="512194" y="757732"/>
                </a:lnTo>
                <a:lnTo>
                  <a:pt x="555341" y="726417"/>
                </a:lnTo>
                <a:lnTo>
                  <a:pt x="600027" y="697124"/>
                </a:lnTo>
                <a:lnTo>
                  <a:pt x="646253" y="669852"/>
                </a:lnTo>
                <a:lnTo>
                  <a:pt x="694018" y="644603"/>
                </a:lnTo>
                <a:lnTo>
                  <a:pt x="736084" y="624440"/>
                </a:lnTo>
                <a:lnTo>
                  <a:pt x="779016" y="605943"/>
                </a:lnTo>
                <a:lnTo>
                  <a:pt x="825617" y="588113"/>
                </a:lnTo>
                <a:lnTo>
                  <a:pt x="872705" y="572261"/>
                </a:lnTo>
                <a:lnTo>
                  <a:pt x="920336" y="558410"/>
                </a:lnTo>
                <a:lnTo>
                  <a:pt x="968422" y="546578"/>
                </a:lnTo>
                <a:lnTo>
                  <a:pt x="1016876" y="536785"/>
                </a:lnTo>
                <a:lnTo>
                  <a:pt x="1065608" y="529053"/>
                </a:lnTo>
                <a:lnTo>
                  <a:pt x="1114530" y="523401"/>
                </a:lnTo>
                <a:lnTo>
                  <a:pt x="1163555" y="519849"/>
                </a:lnTo>
                <a:lnTo>
                  <a:pt x="1212593" y="518417"/>
                </a:lnTo>
                <a:lnTo>
                  <a:pt x="1261557" y="519126"/>
                </a:lnTo>
                <a:lnTo>
                  <a:pt x="1310358" y="521996"/>
                </a:lnTo>
                <a:lnTo>
                  <a:pt x="1358907" y="527046"/>
                </a:lnTo>
                <a:lnTo>
                  <a:pt x="1407117" y="534298"/>
                </a:lnTo>
                <a:lnTo>
                  <a:pt x="1454899" y="543771"/>
                </a:lnTo>
                <a:lnTo>
                  <a:pt x="1502165" y="555485"/>
                </a:lnTo>
                <a:lnTo>
                  <a:pt x="1548826" y="569461"/>
                </a:lnTo>
                <a:lnTo>
                  <a:pt x="1594794" y="585718"/>
                </a:lnTo>
                <a:lnTo>
                  <a:pt x="1639981" y="604278"/>
                </a:lnTo>
                <a:lnTo>
                  <a:pt x="1688534" y="624713"/>
                </a:lnTo>
                <a:lnTo>
                  <a:pt x="1737861" y="642090"/>
                </a:lnTo>
                <a:lnTo>
                  <a:pt x="1787961" y="656409"/>
                </a:lnTo>
                <a:lnTo>
                  <a:pt x="1838834" y="667668"/>
                </a:lnTo>
                <a:lnTo>
                  <a:pt x="1890480" y="675870"/>
                </a:lnTo>
                <a:lnTo>
                  <a:pt x="1942900" y="681012"/>
                </a:lnTo>
                <a:lnTo>
                  <a:pt x="1982193" y="682366"/>
                </a:lnTo>
                <a:lnTo>
                  <a:pt x="1995128" y="682269"/>
                </a:lnTo>
                <a:lnTo>
                  <a:pt x="2054321" y="679136"/>
                </a:lnTo>
                <a:lnTo>
                  <a:pt x="2111267" y="671412"/>
                </a:lnTo>
                <a:lnTo>
                  <a:pt x="2165952" y="659498"/>
                </a:lnTo>
                <a:lnTo>
                  <a:pt x="2218363" y="643794"/>
                </a:lnTo>
                <a:lnTo>
                  <a:pt x="2268485" y="624701"/>
                </a:lnTo>
                <a:lnTo>
                  <a:pt x="2316305" y="602619"/>
                </a:lnTo>
                <a:lnTo>
                  <a:pt x="2361810" y="577949"/>
                </a:lnTo>
                <a:lnTo>
                  <a:pt x="2404984" y="551092"/>
                </a:lnTo>
                <a:lnTo>
                  <a:pt x="2445815" y="522447"/>
                </a:lnTo>
                <a:lnTo>
                  <a:pt x="2484288" y="492416"/>
                </a:lnTo>
                <a:lnTo>
                  <a:pt x="2520389" y="461398"/>
                </a:lnTo>
                <a:lnTo>
                  <a:pt x="2554106" y="429795"/>
                </a:lnTo>
                <a:lnTo>
                  <a:pt x="2585423" y="398006"/>
                </a:lnTo>
                <a:lnTo>
                  <a:pt x="2614327" y="366434"/>
                </a:lnTo>
                <a:lnTo>
                  <a:pt x="2640805" y="335477"/>
                </a:lnTo>
                <a:lnTo>
                  <a:pt x="2693012" y="270560"/>
                </a:lnTo>
                <a:lnTo>
                  <a:pt x="2722954" y="237270"/>
                </a:lnTo>
                <a:lnTo>
                  <a:pt x="2754668" y="205667"/>
                </a:lnTo>
                <a:lnTo>
                  <a:pt x="2788153" y="175751"/>
                </a:lnTo>
                <a:lnTo>
                  <a:pt x="2823208" y="147693"/>
                </a:lnTo>
                <a:lnTo>
                  <a:pt x="2859628" y="121665"/>
                </a:lnTo>
                <a:lnTo>
                  <a:pt x="2897415" y="97666"/>
                </a:lnTo>
                <a:lnTo>
                  <a:pt x="2936567" y="75698"/>
                </a:lnTo>
                <a:lnTo>
                  <a:pt x="2984921" y="52856"/>
                </a:lnTo>
                <a:lnTo>
                  <a:pt x="3054137" y="26664"/>
                </a:lnTo>
                <a:lnTo>
                  <a:pt x="3107966" y="12512"/>
                </a:lnTo>
                <a:lnTo>
                  <a:pt x="3162907" y="3623"/>
                </a:lnTo>
                <a:lnTo>
                  <a:pt x="3218962" y="0"/>
                </a:lnTo>
                <a:lnTo>
                  <a:pt x="3217997" y="33370"/>
                </a:lnTo>
                <a:lnTo>
                  <a:pt x="3182009" y="35679"/>
                </a:lnTo>
                <a:lnTo>
                  <a:pt x="3146414" y="40364"/>
                </a:lnTo>
                <a:lnTo>
                  <a:pt x="3076405" y="56864"/>
                </a:lnTo>
                <a:lnTo>
                  <a:pt x="3025004" y="74067"/>
                </a:lnTo>
                <a:lnTo>
                  <a:pt x="2961999" y="101838"/>
                </a:lnTo>
                <a:lnTo>
                  <a:pt x="2917474" y="125811"/>
                </a:lnTo>
                <a:lnTo>
                  <a:pt x="2874634" y="152683"/>
                </a:lnTo>
                <a:lnTo>
                  <a:pt x="2833478" y="182455"/>
                </a:lnTo>
                <a:lnTo>
                  <a:pt x="2794355" y="214857"/>
                </a:lnTo>
                <a:lnTo>
                  <a:pt x="2757613" y="249619"/>
                </a:lnTo>
                <a:lnTo>
                  <a:pt x="2723253" y="286741"/>
                </a:lnTo>
                <a:lnTo>
                  <a:pt x="2668236" y="354971"/>
                </a:lnTo>
                <a:lnTo>
                  <a:pt x="2643018" y="384650"/>
                </a:lnTo>
                <a:lnTo>
                  <a:pt x="2615629" y="414927"/>
                </a:lnTo>
                <a:lnTo>
                  <a:pt x="2586082" y="445472"/>
                </a:lnTo>
                <a:lnTo>
                  <a:pt x="2554387" y="475954"/>
                </a:lnTo>
                <a:lnTo>
                  <a:pt x="2520555" y="506040"/>
                </a:lnTo>
                <a:lnTo>
                  <a:pt x="2484596" y="535401"/>
                </a:lnTo>
                <a:lnTo>
                  <a:pt x="2446522" y="563704"/>
                </a:lnTo>
                <a:lnTo>
                  <a:pt x="2406344" y="590619"/>
                </a:lnTo>
                <a:lnTo>
                  <a:pt x="2364072" y="615815"/>
                </a:lnTo>
                <a:lnTo>
                  <a:pt x="2319717" y="638961"/>
                </a:lnTo>
                <a:lnTo>
                  <a:pt x="2273291" y="659725"/>
                </a:lnTo>
                <a:lnTo>
                  <a:pt x="2224804" y="677776"/>
                </a:lnTo>
                <a:lnTo>
                  <a:pt x="2174266" y="692784"/>
                </a:lnTo>
                <a:lnTo>
                  <a:pt x="2121689" y="704416"/>
                </a:lnTo>
                <a:lnTo>
                  <a:pt x="2067084" y="712343"/>
                </a:lnTo>
                <a:lnTo>
                  <a:pt x="2010461" y="716232"/>
                </a:lnTo>
                <a:lnTo>
                  <a:pt x="1951832" y="715753"/>
                </a:lnTo>
                <a:lnTo>
                  <a:pt x="1898363" y="711370"/>
                </a:lnTo>
                <a:lnTo>
                  <a:pt x="1851458" y="704368"/>
                </a:lnTo>
                <a:lnTo>
                  <a:pt x="1805195" y="695078"/>
                </a:lnTo>
                <a:lnTo>
                  <a:pt x="1759572" y="683501"/>
                </a:lnTo>
                <a:lnTo>
                  <a:pt x="1714590" y="669637"/>
                </a:lnTo>
                <a:lnTo>
                  <a:pt x="1670250" y="653485"/>
                </a:lnTo>
                <a:lnTo>
                  <a:pt x="1626551" y="635046"/>
                </a:lnTo>
                <a:lnTo>
                  <a:pt x="1581325" y="616488"/>
                </a:lnTo>
                <a:lnTo>
                  <a:pt x="1535292" y="600313"/>
                </a:lnTo>
                <a:lnTo>
                  <a:pt x="1488546" y="586500"/>
                </a:lnTo>
                <a:lnTo>
                  <a:pt x="1441180" y="575027"/>
                </a:lnTo>
                <a:lnTo>
                  <a:pt x="1393288" y="565873"/>
                </a:lnTo>
                <a:lnTo>
                  <a:pt x="1344966" y="559015"/>
                </a:lnTo>
                <a:lnTo>
                  <a:pt x="1296307" y="554433"/>
                </a:lnTo>
                <a:lnTo>
                  <a:pt x="1247404" y="552103"/>
                </a:lnTo>
                <a:lnTo>
                  <a:pt x="1198354" y="552005"/>
                </a:lnTo>
                <a:lnTo>
                  <a:pt x="1149248" y="554117"/>
                </a:lnTo>
                <a:lnTo>
                  <a:pt x="1100183" y="558416"/>
                </a:lnTo>
                <a:lnTo>
                  <a:pt x="1051251" y="564882"/>
                </a:lnTo>
                <a:lnTo>
                  <a:pt x="1002547" y="573493"/>
                </a:lnTo>
                <a:lnTo>
                  <a:pt x="954165" y="584226"/>
                </a:lnTo>
                <a:lnTo>
                  <a:pt x="906200" y="597061"/>
                </a:lnTo>
                <a:lnTo>
                  <a:pt x="858744" y="611974"/>
                </a:lnTo>
                <a:lnTo>
                  <a:pt x="820863" y="625420"/>
                </a:lnTo>
                <a:lnTo>
                  <a:pt x="783467" y="640335"/>
                </a:lnTo>
                <a:lnTo>
                  <a:pt x="737762" y="660404"/>
                </a:lnTo>
                <a:lnTo>
                  <a:pt x="693135" y="682432"/>
                </a:lnTo>
                <a:lnTo>
                  <a:pt x="649585" y="706420"/>
                </a:lnTo>
                <a:lnTo>
                  <a:pt x="607112" y="732367"/>
                </a:lnTo>
                <a:lnTo>
                  <a:pt x="565716" y="760273"/>
                </a:lnTo>
                <a:lnTo>
                  <a:pt x="525601" y="789994"/>
                </a:lnTo>
                <a:lnTo>
                  <a:pt x="486971" y="821387"/>
                </a:lnTo>
                <a:lnTo>
                  <a:pt x="449826" y="854451"/>
                </a:lnTo>
                <a:lnTo>
                  <a:pt x="414166" y="889186"/>
                </a:lnTo>
                <a:lnTo>
                  <a:pt x="379991" y="925592"/>
                </a:lnTo>
                <a:lnTo>
                  <a:pt x="328102" y="981786"/>
                </a:lnTo>
                <a:lnTo>
                  <a:pt x="279626" y="1030428"/>
                </a:lnTo>
                <a:lnTo>
                  <a:pt x="234520" y="1072052"/>
                </a:lnTo>
                <a:lnTo>
                  <a:pt x="192740" y="1107188"/>
                </a:lnTo>
                <a:lnTo>
                  <a:pt x="154244" y="1136369"/>
                </a:lnTo>
                <a:lnTo>
                  <a:pt x="118986" y="1160127"/>
                </a:lnTo>
                <a:lnTo>
                  <a:pt x="58015" y="1193504"/>
                </a:lnTo>
                <a:lnTo>
                  <a:pt x="32215" y="1204186"/>
                </a:lnTo>
                <a:close/>
              </a:path>
            </a:pathLst>
          </a:custGeom>
          <a:solidFill>
            <a:srgbClr val="00FAA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bg object 31"/>
          <p:cNvSpPr/>
          <p:nvPr/>
        </p:nvSpPr>
        <p:spPr>
          <a:xfrm>
            <a:off x="8144070" y="2451793"/>
            <a:ext cx="2190750" cy="1143847"/>
          </a:xfrm>
          <a:custGeom>
            <a:avLst/>
            <a:gdLst/>
            <a:ahLst/>
            <a:cxnLst/>
            <a:rect l="l" t="t" r="r" b="b"/>
            <a:pathLst>
              <a:path w="3286125" h="1715770">
                <a:moveTo>
                  <a:pt x="1450136" y="1576374"/>
                </a:moveTo>
                <a:lnTo>
                  <a:pt x="1444155" y="1536014"/>
                </a:lnTo>
                <a:lnTo>
                  <a:pt x="1426718" y="1499133"/>
                </a:lnTo>
                <a:lnTo>
                  <a:pt x="1399349" y="1468907"/>
                </a:lnTo>
                <a:lnTo>
                  <a:pt x="1364386" y="1447939"/>
                </a:lnTo>
                <a:lnTo>
                  <a:pt x="1324851" y="1438021"/>
                </a:lnTo>
                <a:lnTo>
                  <a:pt x="1311236" y="1437347"/>
                </a:lnTo>
                <a:lnTo>
                  <a:pt x="298323" y="1437347"/>
                </a:lnTo>
                <a:lnTo>
                  <a:pt x="298323" y="1715389"/>
                </a:lnTo>
                <a:lnTo>
                  <a:pt x="1311236" y="1715389"/>
                </a:lnTo>
                <a:lnTo>
                  <a:pt x="1351559" y="1709407"/>
                </a:lnTo>
                <a:lnTo>
                  <a:pt x="1388402" y="1691957"/>
                </a:lnTo>
                <a:lnTo>
                  <a:pt x="1418602" y="1664563"/>
                </a:lnTo>
                <a:lnTo>
                  <a:pt x="1439557" y="1629575"/>
                </a:lnTo>
                <a:lnTo>
                  <a:pt x="1449463" y="1590001"/>
                </a:lnTo>
                <a:lnTo>
                  <a:pt x="1450136" y="1576374"/>
                </a:lnTo>
                <a:close/>
              </a:path>
              <a:path w="3286125" h="1715770">
                <a:moveTo>
                  <a:pt x="3285921" y="54533"/>
                </a:moveTo>
                <a:lnTo>
                  <a:pt x="3229191" y="36728"/>
                </a:lnTo>
                <a:lnTo>
                  <a:pt x="3173704" y="22606"/>
                </a:lnTo>
                <a:lnTo>
                  <a:pt x="3119475" y="12001"/>
                </a:lnTo>
                <a:lnTo>
                  <a:pt x="3066465" y="4800"/>
                </a:lnTo>
                <a:lnTo>
                  <a:pt x="3014713" y="838"/>
                </a:lnTo>
                <a:lnTo>
                  <a:pt x="2964192" y="0"/>
                </a:lnTo>
                <a:lnTo>
                  <a:pt x="2914891" y="2120"/>
                </a:lnTo>
                <a:lnTo>
                  <a:pt x="2866834" y="7073"/>
                </a:lnTo>
                <a:lnTo>
                  <a:pt x="2819997" y="14706"/>
                </a:lnTo>
                <a:lnTo>
                  <a:pt x="2774391" y="24892"/>
                </a:lnTo>
                <a:lnTo>
                  <a:pt x="2730004" y="37465"/>
                </a:lnTo>
                <a:lnTo>
                  <a:pt x="2686850" y="52311"/>
                </a:lnTo>
                <a:lnTo>
                  <a:pt x="2644902" y="69278"/>
                </a:lnTo>
                <a:lnTo>
                  <a:pt x="2604173" y="88226"/>
                </a:lnTo>
                <a:lnTo>
                  <a:pt x="2564663" y="109016"/>
                </a:lnTo>
                <a:lnTo>
                  <a:pt x="2526347" y="131495"/>
                </a:lnTo>
                <a:lnTo>
                  <a:pt x="2489263" y="155524"/>
                </a:lnTo>
                <a:lnTo>
                  <a:pt x="2453373" y="180975"/>
                </a:lnTo>
                <a:lnTo>
                  <a:pt x="2418677" y="207695"/>
                </a:lnTo>
                <a:lnTo>
                  <a:pt x="2385199" y="235546"/>
                </a:lnTo>
                <a:lnTo>
                  <a:pt x="2352916" y="264388"/>
                </a:lnTo>
                <a:lnTo>
                  <a:pt x="2321826" y="294081"/>
                </a:lnTo>
                <a:lnTo>
                  <a:pt x="2291931" y="324485"/>
                </a:lnTo>
                <a:lnTo>
                  <a:pt x="2263216" y="355447"/>
                </a:lnTo>
                <a:lnTo>
                  <a:pt x="2235708" y="386842"/>
                </a:lnTo>
                <a:lnTo>
                  <a:pt x="2209381" y="418515"/>
                </a:lnTo>
                <a:lnTo>
                  <a:pt x="2184235" y="450329"/>
                </a:lnTo>
                <a:lnTo>
                  <a:pt x="2160270" y="482142"/>
                </a:lnTo>
                <a:lnTo>
                  <a:pt x="2130247" y="520534"/>
                </a:lnTo>
                <a:lnTo>
                  <a:pt x="2098700" y="556183"/>
                </a:lnTo>
                <a:lnTo>
                  <a:pt x="2065705" y="589064"/>
                </a:lnTo>
                <a:lnTo>
                  <a:pt x="2031314" y="619188"/>
                </a:lnTo>
                <a:lnTo>
                  <a:pt x="1995601" y="646531"/>
                </a:lnTo>
                <a:lnTo>
                  <a:pt x="1958619" y="671080"/>
                </a:lnTo>
                <a:lnTo>
                  <a:pt x="1920417" y="692823"/>
                </a:lnTo>
                <a:lnTo>
                  <a:pt x="1881085" y="711746"/>
                </a:lnTo>
                <a:lnTo>
                  <a:pt x="1840674" y="727837"/>
                </a:lnTo>
                <a:lnTo>
                  <a:pt x="1799234" y="741070"/>
                </a:lnTo>
                <a:lnTo>
                  <a:pt x="1756854" y="751459"/>
                </a:lnTo>
                <a:lnTo>
                  <a:pt x="1713572" y="758964"/>
                </a:lnTo>
                <a:lnTo>
                  <a:pt x="1669453" y="763587"/>
                </a:lnTo>
                <a:lnTo>
                  <a:pt x="1624584" y="765314"/>
                </a:lnTo>
                <a:lnTo>
                  <a:pt x="1578991" y="764120"/>
                </a:lnTo>
                <a:lnTo>
                  <a:pt x="1532763" y="760018"/>
                </a:lnTo>
                <a:lnTo>
                  <a:pt x="1485963" y="752957"/>
                </a:lnTo>
                <a:lnTo>
                  <a:pt x="1438630" y="742962"/>
                </a:lnTo>
                <a:lnTo>
                  <a:pt x="1390853" y="729983"/>
                </a:lnTo>
                <a:lnTo>
                  <a:pt x="1342682" y="714044"/>
                </a:lnTo>
                <a:lnTo>
                  <a:pt x="1294180" y="695109"/>
                </a:lnTo>
                <a:lnTo>
                  <a:pt x="1192009" y="648817"/>
                </a:lnTo>
                <a:lnTo>
                  <a:pt x="1139710" y="627557"/>
                </a:lnTo>
                <a:lnTo>
                  <a:pt x="1088491" y="609371"/>
                </a:lnTo>
                <a:lnTo>
                  <a:pt x="1038301" y="594258"/>
                </a:lnTo>
                <a:lnTo>
                  <a:pt x="989114" y="582244"/>
                </a:lnTo>
                <a:lnTo>
                  <a:pt x="940904" y="573316"/>
                </a:lnTo>
                <a:lnTo>
                  <a:pt x="893635" y="567474"/>
                </a:lnTo>
                <a:lnTo>
                  <a:pt x="847293" y="564743"/>
                </a:lnTo>
                <a:lnTo>
                  <a:pt x="801827" y="565099"/>
                </a:lnTo>
                <a:lnTo>
                  <a:pt x="757199" y="568566"/>
                </a:lnTo>
                <a:lnTo>
                  <a:pt x="713409" y="575144"/>
                </a:lnTo>
                <a:lnTo>
                  <a:pt x="670394" y="584822"/>
                </a:lnTo>
                <a:lnTo>
                  <a:pt x="628142" y="597623"/>
                </a:lnTo>
                <a:lnTo>
                  <a:pt x="586613" y="613549"/>
                </a:lnTo>
                <a:lnTo>
                  <a:pt x="545782" y="632599"/>
                </a:lnTo>
                <a:lnTo>
                  <a:pt x="505625" y="654761"/>
                </a:lnTo>
                <a:lnTo>
                  <a:pt x="466090" y="680059"/>
                </a:lnTo>
                <a:lnTo>
                  <a:pt x="427151" y="708494"/>
                </a:lnTo>
                <a:lnTo>
                  <a:pt x="388797" y="740067"/>
                </a:lnTo>
                <a:lnTo>
                  <a:pt x="350977" y="774776"/>
                </a:lnTo>
                <a:lnTo>
                  <a:pt x="275170" y="845261"/>
                </a:lnTo>
                <a:lnTo>
                  <a:pt x="209435" y="901344"/>
                </a:lnTo>
                <a:lnTo>
                  <a:pt x="153428" y="944664"/>
                </a:lnTo>
                <a:lnTo>
                  <a:pt x="106743" y="976884"/>
                </a:lnTo>
                <a:lnTo>
                  <a:pt x="69011" y="999617"/>
                </a:lnTo>
                <a:lnTo>
                  <a:pt x="18961" y="1023226"/>
                </a:lnTo>
                <a:lnTo>
                  <a:pt x="0" y="1028623"/>
                </a:lnTo>
                <a:lnTo>
                  <a:pt x="1460" y="1045311"/>
                </a:lnTo>
                <a:lnTo>
                  <a:pt x="2565" y="1061974"/>
                </a:lnTo>
                <a:lnTo>
                  <a:pt x="7823" y="1061212"/>
                </a:lnTo>
                <a:lnTo>
                  <a:pt x="21031" y="1057808"/>
                </a:lnTo>
                <a:lnTo>
                  <a:pt x="73088" y="1035418"/>
                </a:lnTo>
                <a:lnTo>
                  <a:pt x="112864" y="1012596"/>
                </a:lnTo>
                <a:lnTo>
                  <a:pt x="162407" y="979436"/>
                </a:lnTo>
                <a:lnTo>
                  <a:pt x="222173" y="934046"/>
                </a:lnTo>
                <a:lnTo>
                  <a:pt x="292633" y="874483"/>
                </a:lnTo>
                <a:lnTo>
                  <a:pt x="374230" y="798830"/>
                </a:lnTo>
                <a:lnTo>
                  <a:pt x="412254" y="764057"/>
                </a:lnTo>
                <a:lnTo>
                  <a:pt x="450875" y="732612"/>
                </a:lnTo>
                <a:lnTo>
                  <a:pt x="490118" y="704481"/>
                </a:lnTo>
                <a:lnTo>
                  <a:pt x="530021" y="679678"/>
                </a:lnTo>
                <a:lnTo>
                  <a:pt x="570611" y="658190"/>
                </a:lnTo>
                <a:lnTo>
                  <a:pt x="611924" y="640003"/>
                </a:lnTo>
                <a:lnTo>
                  <a:pt x="654011" y="625132"/>
                </a:lnTo>
                <a:lnTo>
                  <a:pt x="696887" y="613562"/>
                </a:lnTo>
                <a:lnTo>
                  <a:pt x="740600" y="605294"/>
                </a:lnTo>
                <a:lnTo>
                  <a:pt x="785164" y="600329"/>
                </a:lnTo>
                <a:lnTo>
                  <a:pt x="830643" y="598639"/>
                </a:lnTo>
                <a:lnTo>
                  <a:pt x="877062" y="600252"/>
                </a:lnTo>
                <a:lnTo>
                  <a:pt x="924445" y="605155"/>
                </a:lnTo>
                <a:lnTo>
                  <a:pt x="972832" y="613333"/>
                </a:lnTo>
                <a:lnTo>
                  <a:pt x="1022261" y="624789"/>
                </a:lnTo>
                <a:lnTo>
                  <a:pt x="1072769" y="639521"/>
                </a:lnTo>
                <a:lnTo>
                  <a:pt x="1124381" y="657517"/>
                </a:lnTo>
                <a:lnTo>
                  <a:pt x="1177137" y="678789"/>
                </a:lnTo>
                <a:lnTo>
                  <a:pt x="1278166" y="724547"/>
                </a:lnTo>
                <a:lnTo>
                  <a:pt x="1325372" y="743115"/>
                </a:lnTo>
                <a:lnTo>
                  <a:pt x="1372603" y="758990"/>
                </a:lnTo>
                <a:lnTo>
                  <a:pt x="1419771" y="772172"/>
                </a:lnTo>
                <a:lnTo>
                  <a:pt x="1466799" y="782637"/>
                </a:lnTo>
                <a:lnTo>
                  <a:pt x="1513598" y="790384"/>
                </a:lnTo>
                <a:lnTo>
                  <a:pt x="1560068" y="795388"/>
                </a:lnTo>
                <a:lnTo>
                  <a:pt x="1606143" y="797636"/>
                </a:lnTo>
                <a:lnTo>
                  <a:pt x="1651723" y="797115"/>
                </a:lnTo>
                <a:lnTo>
                  <a:pt x="1696732" y="793813"/>
                </a:lnTo>
                <a:lnTo>
                  <a:pt x="1741068" y="787704"/>
                </a:lnTo>
                <a:lnTo>
                  <a:pt x="1788642" y="777836"/>
                </a:lnTo>
                <a:lnTo>
                  <a:pt x="1835048" y="764590"/>
                </a:lnTo>
                <a:lnTo>
                  <a:pt x="1880184" y="748017"/>
                </a:lnTo>
                <a:lnTo>
                  <a:pt x="1923999" y="728192"/>
                </a:lnTo>
                <a:lnTo>
                  <a:pt x="1966417" y="705142"/>
                </a:lnTo>
                <a:lnTo>
                  <a:pt x="2007349" y="678929"/>
                </a:lnTo>
                <a:lnTo>
                  <a:pt x="2046719" y="649592"/>
                </a:lnTo>
                <a:lnTo>
                  <a:pt x="2084463" y="617181"/>
                </a:lnTo>
                <a:lnTo>
                  <a:pt x="2120506" y="581748"/>
                </a:lnTo>
                <a:lnTo>
                  <a:pt x="2154758" y="543356"/>
                </a:lnTo>
                <a:lnTo>
                  <a:pt x="2187168" y="502031"/>
                </a:lnTo>
                <a:lnTo>
                  <a:pt x="2211286" y="470039"/>
                </a:lnTo>
                <a:lnTo>
                  <a:pt x="2236622" y="438048"/>
                </a:lnTo>
                <a:lnTo>
                  <a:pt x="2263190" y="406222"/>
                </a:lnTo>
                <a:lnTo>
                  <a:pt x="2290991" y="374700"/>
                </a:lnTo>
                <a:lnTo>
                  <a:pt x="2320036" y="343636"/>
                </a:lnTo>
                <a:lnTo>
                  <a:pt x="2350300" y="313194"/>
                </a:lnTo>
                <a:lnTo>
                  <a:pt x="2381808" y="283514"/>
                </a:lnTo>
                <a:lnTo>
                  <a:pt x="2414549" y="254749"/>
                </a:lnTo>
                <a:lnTo>
                  <a:pt x="2448547" y="227076"/>
                </a:lnTo>
                <a:lnTo>
                  <a:pt x="2483777" y="200609"/>
                </a:lnTo>
                <a:lnTo>
                  <a:pt x="2520251" y="175526"/>
                </a:lnTo>
                <a:lnTo>
                  <a:pt x="2557970" y="151980"/>
                </a:lnTo>
                <a:lnTo>
                  <a:pt x="2596946" y="130111"/>
                </a:lnTo>
                <a:lnTo>
                  <a:pt x="2637180" y="110083"/>
                </a:lnTo>
                <a:lnTo>
                  <a:pt x="2678658" y="92036"/>
                </a:lnTo>
                <a:lnTo>
                  <a:pt x="2721406" y="76136"/>
                </a:lnTo>
                <a:lnTo>
                  <a:pt x="2765399" y="62534"/>
                </a:lnTo>
                <a:lnTo>
                  <a:pt x="2810662" y="51371"/>
                </a:lnTo>
                <a:lnTo>
                  <a:pt x="2857182" y="42811"/>
                </a:lnTo>
                <a:lnTo>
                  <a:pt x="2904972" y="36995"/>
                </a:lnTo>
                <a:lnTo>
                  <a:pt x="2954020" y="34099"/>
                </a:lnTo>
                <a:lnTo>
                  <a:pt x="3004350" y="34251"/>
                </a:lnTo>
                <a:lnTo>
                  <a:pt x="3055937" y="37617"/>
                </a:lnTo>
                <a:lnTo>
                  <a:pt x="3108807" y="44348"/>
                </a:lnTo>
                <a:lnTo>
                  <a:pt x="3162960" y="54584"/>
                </a:lnTo>
                <a:lnTo>
                  <a:pt x="3218383" y="68491"/>
                </a:lnTo>
                <a:lnTo>
                  <a:pt x="3275088" y="86233"/>
                </a:lnTo>
                <a:lnTo>
                  <a:pt x="3285921" y="54533"/>
                </a:lnTo>
                <a:close/>
              </a:path>
            </a:pathLst>
          </a:custGeom>
          <a:solidFill>
            <a:srgbClr val="FFC7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bg object 32"/>
          <p:cNvSpPr/>
          <p:nvPr/>
        </p:nvSpPr>
        <p:spPr>
          <a:xfrm>
            <a:off x="8534671" y="3450201"/>
            <a:ext cx="275589" cy="102023"/>
          </a:xfrm>
          <a:custGeom>
            <a:avLst/>
            <a:gdLst/>
            <a:ahLst/>
            <a:cxnLst/>
            <a:rect l="l" t="t" r="r" b="b"/>
            <a:pathLst>
              <a:path w="413384" h="153035">
                <a:moveTo>
                  <a:pt x="206527" y="0"/>
                </a:moveTo>
                <a:lnTo>
                  <a:pt x="0" y="0"/>
                </a:lnTo>
                <a:lnTo>
                  <a:pt x="0" y="32131"/>
                </a:lnTo>
                <a:lnTo>
                  <a:pt x="206527" y="32131"/>
                </a:lnTo>
                <a:lnTo>
                  <a:pt x="206527" y="0"/>
                </a:lnTo>
                <a:close/>
              </a:path>
              <a:path w="413384" h="153035">
                <a:moveTo>
                  <a:pt x="413054" y="120497"/>
                </a:moveTo>
                <a:lnTo>
                  <a:pt x="0" y="120497"/>
                </a:lnTo>
                <a:lnTo>
                  <a:pt x="0" y="152615"/>
                </a:lnTo>
                <a:lnTo>
                  <a:pt x="413054" y="152615"/>
                </a:lnTo>
                <a:lnTo>
                  <a:pt x="413054" y="120497"/>
                </a:lnTo>
                <a:close/>
              </a:path>
              <a:path w="413384" h="153035">
                <a:moveTo>
                  <a:pt x="413054" y="60236"/>
                </a:moveTo>
                <a:lnTo>
                  <a:pt x="0" y="60236"/>
                </a:lnTo>
                <a:lnTo>
                  <a:pt x="0" y="92367"/>
                </a:lnTo>
                <a:lnTo>
                  <a:pt x="413054" y="92367"/>
                </a:lnTo>
                <a:lnTo>
                  <a:pt x="413054" y="60236"/>
                </a:lnTo>
                <a:close/>
              </a:path>
            </a:pathLst>
          </a:custGeom>
          <a:solidFill>
            <a:srgbClr val="FFDD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3" name="bg 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77606" y="3432380"/>
            <a:ext cx="158286" cy="14065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87757" y="3347406"/>
            <a:ext cx="310237" cy="310522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8252082" y="3411758"/>
            <a:ext cx="182033" cy="182033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136292" y="272837"/>
                </a:moveTo>
                <a:lnTo>
                  <a:pt x="96728" y="266964"/>
                </a:lnTo>
                <a:lnTo>
                  <a:pt x="60572" y="249846"/>
                </a:lnTo>
                <a:lnTo>
                  <a:pt x="30935" y="222962"/>
                </a:lnTo>
                <a:lnTo>
                  <a:pt x="10374" y="188623"/>
                </a:lnTo>
                <a:lnTo>
                  <a:pt x="654" y="149789"/>
                </a:lnTo>
                <a:lnTo>
                  <a:pt x="0" y="136418"/>
                </a:lnTo>
                <a:lnTo>
                  <a:pt x="163" y="129716"/>
                </a:lnTo>
                <a:lnTo>
                  <a:pt x="7963" y="90467"/>
                </a:lnTo>
                <a:lnTo>
                  <a:pt x="26828" y="55146"/>
                </a:lnTo>
                <a:lnTo>
                  <a:pt x="55102" y="26850"/>
                </a:lnTo>
                <a:lnTo>
                  <a:pt x="90394" y="7970"/>
                </a:lnTo>
                <a:lnTo>
                  <a:pt x="129610" y="163"/>
                </a:lnTo>
                <a:lnTo>
                  <a:pt x="136307" y="0"/>
                </a:lnTo>
                <a:lnTo>
                  <a:pt x="136307" y="136418"/>
                </a:lnTo>
                <a:lnTo>
                  <a:pt x="272585" y="136433"/>
                </a:lnTo>
                <a:lnTo>
                  <a:pt x="266718" y="176029"/>
                </a:lnTo>
                <a:lnTo>
                  <a:pt x="249616" y="212214"/>
                </a:lnTo>
                <a:lnTo>
                  <a:pt x="222756" y="241875"/>
                </a:lnTo>
                <a:lnTo>
                  <a:pt x="188449" y="262453"/>
                </a:lnTo>
                <a:lnTo>
                  <a:pt x="149652" y="272181"/>
                </a:lnTo>
                <a:lnTo>
                  <a:pt x="142988" y="272673"/>
                </a:lnTo>
                <a:lnTo>
                  <a:pt x="136292" y="272837"/>
                </a:lnTo>
                <a:close/>
              </a:path>
            </a:pathLst>
          </a:custGeom>
          <a:solidFill>
            <a:srgbClr val="00FAA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61851" y="3392842"/>
            <a:ext cx="90891" cy="9094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88966" y="1230632"/>
            <a:ext cx="983784" cy="984691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7404614" y="1580884"/>
            <a:ext cx="752687" cy="356870"/>
          </a:xfrm>
          <a:custGeom>
            <a:avLst/>
            <a:gdLst/>
            <a:ahLst/>
            <a:cxnLst/>
            <a:rect l="l" t="t" r="r" b="b"/>
            <a:pathLst>
              <a:path w="1129029" h="535305">
                <a:moveTo>
                  <a:pt x="17137" y="534891"/>
                </a:moveTo>
                <a:lnTo>
                  <a:pt x="0" y="527586"/>
                </a:lnTo>
                <a:lnTo>
                  <a:pt x="3374" y="520553"/>
                </a:lnTo>
                <a:lnTo>
                  <a:pt x="13086" y="503064"/>
                </a:lnTo>
                <a:lnTo>
                  <a:pt x="52664" y="449916"/>
                </a:lnTo>
                <a:lnTo>
                  <a:pt x="83102" y="420854"/>
                </a:lnTo>
                <a:lnTo>
                  <a:pt x="121023" y="394532"/>
                </a:lnTo>
                <a:lnTo>
                  <a:pt x="166712" y="374249"/>
                </a:lnTo>
                <a:lnTo>
                  <a:pt x="220455" y="363303"/>
                </a:lnTo>
                <a:lnTo>
                  <a:pt x="282538" y="364994"/>
                </a:lnTo>
                <a:lnTo>
                  <a:pt x="353249" y="382620"/>
                </a:lnTo>
                <a:lnTo>
                  <a:pt x="415087" y="397533"/>
                </a:lnTo>
                <a:lnTo>
                  <a:pt x="464599" y="395545"/>
                </a:lnTo>
                <a:lnTo>
                  <a:pt x="504344" y="379895"/>
                </a:lnTo>
                <a:lnTo>
                  <a:pt x="536883" y="353823"/>
                </a:lnTo>
                <a:lnTo>
                  <a:pt x="564776" y="320569"/>
                </a:lnTo>
                <a:lnTo>
                  <a:pt x="618847" y="242856"/>
                </a:lnTo>
                <a:lnTo>
                  <a:pt x="650628" y="206090"/>
                </a:lnTo>
                <a:lnTo>
                  <a:pt x="688977" y="177524"/>
                </a:lnTo>
                <a:lnTo>
                  <a:pt x="736948" y="161607"/>
                </a:lnTo>
                <a:lnTo>
                  <a:pt x="770775" y="159003"/>
                </a:lnTo>
                <a:lnTo>
                  <a:pt x="804508" y="158961"/>
                </a:lnTo>
                <a:lnTo>
                  <a:pt x="838148" y="161480"/>
                </a:lnTo>
                <a:lnTo>
                  <a:pt x="871693" y="166559"/>
                </a:lnTo>
                <a:lnTo>
                  <a:pt x="913008" y="171923"/>
                </a:lnTo>
                <a:lnTo>
                  <a:pt x="951310" y="173332"/>
                </a:lnTo>
                <a:lnTo>
                  <a:pt x="1020451" y="150454"/>
                </a:lnTo>
                <a:lnTo>
                  <a:pt x="1052076" y="119247"/>
                </a:lnTo>
                <a:lnTo>
                  <a:pt x="1082263" y="70249"/>
                </a:lnTo>
                <a:lnTo>
                  <a:pt x="1111406" y="0"/>
                </a:lnTo>
                <a:lnTo>
                  <a:pt x="1128923" y="6180"/>
                </a:lnTo>
                <a:lnTo>
                  <a:pt x="1101173" y="73610"/>
                </a:lnTo>
                <a:lnTo>
                  <a:pt x="1072047" y="123086"/>
                </a:lnTo>
                <a:lnTo>
                  <a:pt x="1041554" y="157146"/>
                </a:lnTo>
                <a:lnTo>
                  <a:pt x="1009707" y="178330"/>
                </a:lnTo>
                <a:lnTo>
                  <a:pt x="941988" y="192222"/>
                </a:lnTo>
                <a:lnTo>
                  <a:pt x="906139" y="190008"/>
                </a:lnTo>
                <a:lnTo>
                  <a:pt x="868978" y="185071"/>
                </a:lnTo>
                <a:lnTo>
                  <a:pt x="836795" y="180124"/>
                </a:lnTo>
                <a:lnTo>
                  <a:pt x="804518" y="177647"/>
                </a:lnTo>
                <a:lnTo>
                  <a:pt x="739679" y="180103"/>
                </a:lnTo>
                <a:lnTo>
                  <a:pt x="697005" y="194387"/>
                </a:lnTo>
                <a:lnTo>
                  <a:pt x="662473" y="220483"/>
                </a:lnTo>
                <a:lnTo>
                  <a:pt x="633116" y="254825"/>
                </a:lnTo>
                <a:lnTo>
                  <a:pt x="582890" y="327340"/>
                </a:lnTo>
                <a:lnTo>
                  <a:pt x="557929" y="358752"/>
                </a:lnTo>
                <a:lnTo>
                  <a:pt x="529431" y="385671"/>
                </a:lnTo>
                <a:lnTo>
                  <a:pt x="495741" y="405689"/>
                </a:lnTo>
                <a:lnTo>
                  <a:pt x="455205" y="416397"/>
                </a:lnTo>
                <a:lnTo>
                  <a:pt x="406167" y="415384"/>
                </a:lnTo>
                <a:lnTo>
                  <a:pt x="281048" y="383568"/>
                </a:lnTo>
                <a:lnTo>
                  <a:pt x="223290" y="381463"/>
                </a:lnTo>
                <a:lnTo>
                  <a:pt x="173381" y="390975"/>
                </a:lnTo>
                <a:lnTo>
                  <a:pt x="131004" y="409152"/>
                </a:lnTo>
                <a:lnTo>
                  <a:pt x="95841" y="433042"/>
                </a:lnTo>
                <a:lnTo>
                  <a:pt x="67575" y="459694"/>
                </a:lnTo>
                <a:lnTo>
                  <a:pt x="30466" y="509478"/>
                </a:lnTo>
                <a:lnTo>
                  <a:pt x="20987" y="526706"/>
                </a:lnTo>
                <a:lnTo>
                  <a:pt x="17137" y="534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bg object 39"/>
          <p:cNvSpPr/>
          <p:nvPr/>
        </p:nvSpPr>
        <p:spPr>
          <a:xfrm>
            <a:off x="7857296" y="1563496"/>
            <a:ext cx="313689" cy="151977"/>
          </a:xfrm>
          <a:custGeom>
            <a:avLst/>
            <a:gdLst/>
            <a:ahLst/>
            <a:cxnLst/>
            <a:rect l="l" t="t" r="r" b="b"/>
            <a:pathLst>
              <a:path w="470534" h="227964">
                <a:moveTo>
                  <a:pt x="58216" y="194614"/>
                </a:moveTo>
                <a:lnTo>
                  <a:pt x="32969" y="169341"/>
                </a:lnTo>
                <a:lnTo>
                  <a:pt x="25247" y="169341"/>
                </a:lnTo>
                <a:lnTo>
                  <a:pt x="0" y="194614"/>
                </a:lnTo>
                <a:lnTo>
                  <a:pt x="0" y="202336"/>
                </a:lnTo>
                <a:lnTo>
                  <a:pt x="25247" y="227609"/>
                </a:lnTo>
                <a:lnTo>
                  <a:pt x="32969" y="227609"/>
                </a:lnTo>
                <a:lnTo>
                  <a:pt x="58216" y="202336"/>
                </a:lnTo>
                <a:lnTo>
                  <a:pt x="58216" y="198475"/>
                </a:lnTo>
                <a:lnTo>
                  <a:pt x="58216" y="194614"/>
                </a:lnTo>
                <a:close/>
              </a:path>
              <a:path w="470534" h="227964">
                <a:moveTo>
                  <a:pt x="470344" y="25260"/>
                </a:moveTo>
                <a:lnTo>
                  <a:pt x="445096" y="0"/>
                </a:lnTo>
                <a:lnTo>
                  <a:pt x="437375" y="0"/>
                </a:lnTo>
                <a:lnTo>
                  <a:pt x="412127" y="25260"/>
                </a:lnTo>
                <a:lnTo>
                  <a:pt x="412127" y="32994"/>
                </a:lnTo>
                <a:lnTo>
                  <a:pt x="437375" y="58267"/>
                </a:lnTo>
                <a:lnTo>
                  <a:pt x="445096" y="58267"/>
                </a:lnTo>
                <a:lnTo>
                  <a:pt x="470344" y="32994"/>
                </a:lnTo>
                <a:lnTo>
                  <a:pt x="470344" y="29133"/>
                </a:lnTo>
                <a:lnTo>
                  <a:pt x="470344" y="25260"/>
                </a:lnTo>
                <a:close/>
              </a:path>
            </a:pathLst>
          </a:custGeom>
          <a:solidFill>
            <a:srgbClr val="00FAA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bg object 40"/>
          <p:cNvSpPr/>
          <p:nvPr/>
        </p:nvSpPr>
        <p:spPr>
          <a:xfrm>
            <a:off x="7390918" y="1807447"/>
            <a:ext cx="184997" cy="147319"/>
          </a:xfrm>
          <a:custGeom>
            <a:avLst/>
            <a:gdLst/>
            <a:ahLst/>
            <a:cxnLst/>
            <a:rect l="l" t="t" r="r" b="b"/>
            <a:pathLst>
              <a:path w="277495" h="220980">
                <a:moveTo>
                  <a:pt x="58216" y="187540"/>
                </a:moveTo>
                <a:lnTo>
                  <a:pt x="32969" y="162267"/>
                </a:lnTo>
                <a:lnTo>
                  <a:pt x="25247" y="162267"/>
                </a:lnTo>
                <a:lnTo>
                  <a:pt x="0" y="187540"/>
                </a:lnTo>
                <a:lnTo>
                  <a:pt x="0" y="195262"/>
                </a:lnTo>
                <a:lnTo>
                  <a:pt x="25247" y="220535"/>
                </a:lnTo>
                <a:lnTo>
                  <a:pt x="32969" y="220535"/>
                </a:lnTo>
                <a:lnTo>
                  <a:pt x="58216" y="195262"/>
                </a:lnTo>
                <a:lnTo>
                  <a:pt x="58216" y="191401"/>
                </a:lnTo>
                <a:lnTo>
                  <a:pt x="58216" y="187540"/>
                </a:lnTo>
                <a:close/>
              </a:path>
              <a:path w="277495" h="220980">
                <a:moveTo>
                  <a:pt x="277253" y="25273"/>
                </a:moveTo>
                <a:lnTo>
                  <a:pt x="252006" y="0"/>
                </a:lnTo>
                <a:lnTo>
                  <a:pt x="244297" y="0"/>
                </a:lnTo>
                <a:lnTo>
                  <a:pt x="219049" y="25273"/>
                </a:lnTo>
                <a:lnTo>
                  <a:pt x="219049" y="33007"/>
                </a:lnTo>
                <a:lnTo>
                  <a:pt x="244297" y="58267"/>
                </a:lnTo>
                <a:lnTo>
                  <a:pt x="252006" y="58267"/>
                </a:lnTo>
                <a:lnTo>
                  <a:pt x="277253" y="33007"/>
                </a:lnTo>
                <a:lnTo>
                  <a:pt x="277253" y="29133"/>
                </a:lnTo>
                <a:lnTo>
                  <a:pt x="277253" y="252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bg object 41"/>
          <p:cNvSpPr/>
          <p:nvPr/>
        </p:nvSpPr>
        <p:spPr>
          <a:xfrm>
            <a:off x="7390922" y="1350263"/>
            <a:ext cx="190077" cy="190077"/>
          </a:xfrm>
          <a:custGeom>
            <a:avLst/>
            <a:gdLst/>
            <a:ahLst/>
            <a:cxnLst/>
            <a:rect l="l" t="t" r="r" b="b"/>
            <a:pathLst>
              <a:path w="285115" h="285114">
                <a:moveTo>
                  <a:pt x="142306" y="284876"/>
                </a:moveTo>
                <a:lnTo>
                  <a:pt x="100996" y="278744"/>
                </a:lnTo>
                <a:lnTo>
                  <a:pt x="63245" y="260870"/>
                </a:lnTo>
                <a:lnTo>
                  <a:pt x="32300" y="232800"/>
                </a:lnTo>
                <a:lnTo>
                  <a:pt x="10832" y="196946"/>
                </a:lnTo>
                <a:lnTo>
                  <a:pt x="683" y="156399"/>
                </a:lnTo>
                <a:lnTo>
                  <a:pt x="0" y="142438"/>
                </a:lnTo>
                <a:lnTo>
                  <a:pt x="170" y="135440"/>
                </a:lnTo>
                <a:lnTo>
                  <a:pt x="8314" y="94459"/>
                </a:lnTo>
                <a:lnTo>
                  <a:pt x="28009" y="57580"/>
                </a:lnTo>
                <a:lnTo>
                  <a:pt x="57527" y="28035"/>
                </a:lnTo>
                <a:lnTo>
                  <a:pt x="94372" y="8322"/>
                </a:lnTo>
                <a:lnTo>
                  <a:pt x="135315" y="171"/>
                </a:lnTo>
                <a:lnTo>
                  <a:pt x="142306" y="0"/>
                </a:lnTo>
                <a:lnTo>
                  <a:pt x="149298" y="171"/>
                </a:lnTo>
                <a:lnTo>
                  <a:pt x="190240" y="8322"/>
                </a:lnTo>
                <a:lnTo>
                  <a:pt x="227086" y="28034"/>
                </a:lnTo>
                <a:lnTo>
                  <a:pt x="256604" y="57580"/>
                </a:lnTo>
                <a:lnTo>
                  <a:pt x="276298" y="94459"/>
                </a:lnTo>
                <a:lnTo>
                  <a:pt x="284442" y="135440"/>
                </a:lnTo>
                <a:lnTo>
                  <a:pt x="284613" y="142438"/>
                </a:lnTo>
                <a:lnTo>
                  <a:pt x="284442" y="149435"/>
                </a:lnTo>
                <a:lnTo>
                  <a:pt x="276298" y="190416"/>
                </a:lnTo>
                <a:lnTo>
                  <a:pt x="256604" y="227295"/>
                </a:lnTo>
                <a:lnTo>
                  <a:pt x="227086" y="256840"/>
                </a:lnTo>
                <a:lnTo>
                  <a:pt x="190240" y="276553"/>
                </a:lnTo>
                <a:lnTo>
                  <a:pt x="149298" y="284704"/>
                </a:lnTo>
                <a:lnTo>
                  <a:pt x="142306" y="284876"/>
                </a:lnTo>
                <a:close/>
              </a:path>
            </a:pathLst>
          </a:custGeom>
          <a:solidFill>
            <a:srgbClr val="00FAA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bg object 42"/>
          <p:cNvSpPr/>
          <p:nvPr/>
        </p:nvSpPr>
        <p:spPr>
          <a:xfrm>
            <a:off x="7634842" y="1373149"/>
            <a:ext cx="402590" cy="144357"/>
          </a:xfrm>
          <a:custGeom>
            <a:avLst/>
            <a:gdLst/>
            <a:ahLst/>
            <a:cxnLst/>
            <a:rect l="l" t="t" r="r" b="b"/>
            <a:pathLst>
              <a:path w="603884" h="216535">
                <a:moveTo>
                  <a:pt x="603465" y="191147"/>
                </a:moveTo>
                <a:lnTo>
                  <a:pt x="0" y="191147"/>
                </a:lnTo>
                <a:lnTo>
                  <a:pt x="0" y="216204"/>
                </a:lnTo>
                <a:lnTo>
                  <a:pt x="603465" y="216204"/>
                </a:lnTo>
                <a:lnTo>
                  <a:pt x="603465" y="191147"/>
                </a:lnTo>
                <a:close/>
              </a:path>
              <a:path w="603884" h="216535">
                <a:moveTo>
                  <a:pt x="603465" y="95580"/>
                </a:moveTo>
                <a:lnTo>
                  <a:pt x="0" y="95580"/>
                </a:lnTo>
                <a:lnTo>
                  <a:pt x="0" y="120637"/>
                </a:lnTo>
                <a:lnTo>
                  <a:pt x="603465" y="120637"/>
                </a:lnTo>
                <a:lnTo>
                  <a:pt x="603465" y="95580"/>
                </a:lnTo>
                <a:close/>
              </a:path>
              <a:path w="603884" h="216535">
                <a:moveTo>
                  <a:pt x="603465" y="0"/>
                </a:moveTo>
                <a:lnTo>
                  <a:pt x="0" y="0"/>
                </a:lnTo>
                <a:lnTo>
                  <a:pt x="0" y="25057"/>
                </a:lnTo>
                <a:lnTo>
                  <a:pt x="603465" y="25057"/>
                </a:lnTo>
                <a:lnTo>
                  <a:pt x="603465" y="0"/>
                </a:lnTo>
                <a:close/>
              </a:path>
            </a:pathLst>
          </a:custGeom>
          <a:solidFill>
            <a:srgbClr val="FFD09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bg object 43"/>
          <p:cNvSpPr/>
          <p:nvPr/>
        </p:nvSpPr>
        <p:spPr>
          <a:xfrm>
            <a:off x="8002126" y="3725240"/>
            <a:ext cx="776393" cy="1017270"/>
          </a:xfrm>
          <a:custGeom>
            <a:avLst/>
            <a:gdLst/>
            <a:ahLst/>
            <a:cxnLst/>
            <a:rect l="l" t="t" r="r" b="b"/>
            <a:pathLst>
              <a:path w="1164590" h="1525904">
                <a:moveTo>
                  <a:pt x="366458" y="0"/>
                </a:moveTo>
                <a:lnTo>
                  <a:pt x="259905" y="0"/>
                </a:lnTo>
                <a:lnTo>
                  <a:pt x="1130" y="1493431"/>
                </a:lnTo>
                <a:lnTo>
                  <a:pt x="177" y="1496987"/>
                </a:lnTo>
                <a:lnTo>
                  <a:pt x="22491" y="1525485"/>
                </a:lnTo>
                <a:lnTo>
                  <a:pt x="27914" y="1525079"/>
                </a:lnTo>
                <a:lnTo>
                  <a:pt x="32613" y="1523009"/>
                </a:lnTo>
                <a:lnTo>
                  <a:pt x="40538" y="1515567"/>
                </a:lnTo>
                <a:lnTo>
                  <a:pt x="42887" y="1511007"/>
                </a:lnTo>
                <a:lnTo>
                  <a:pt x="43637" y="1505610"/>
                </a:lnTo>
                <a:lnTo>
                  <a:pt x="366458" y="0"/>
                </a:lnTo>
                <a:close/>
              </a:path>
              <a:path w="1164590" h="1525904">
                <a:moveTo>
                  <a:pt x="1164069" y="1500593"/>
                </a:moveTo>
                <a:lnTo>
                  <a:pt x="1163891" y="1496987"/>
                </a:lnTo>
                <a:lnTo>
                  <a:pt x="1162939" y="1493431"/>
                </a:lnTo>
                <a:lnTo>
                  <a:pt x="904201" y="0"/>
                </a:lnTo>
                <a:lnTo>
                  <a:pt x="797610" y="0"/>
                </a:lnTo>
                <a:lnTo>
                  <a:pt x="1120432" y="1505610"/>
                </a:lnTo>
                <a:lnTo>
                  <a:pt x="1121168" y="1511007"/>
                </a:lnTo>
                <a:lnTo>
                  <a:pt x="1123518" y="1515567"/>
                </a:lnTo>
                <a:lnTo>
                  <a:pt x="1131455" y="1523009"/>
                </a:lnTo>
                <a:lnTo>
                  <a:pt x="1136142" y="1525079"/>
                </a:lnTo>
                <a:lnTo>
                  <a:pt x="1141564" y="1525485"/>
                </a:lnTo>
                <a:lnTo>
                  <a:pt x="1145222" y="1524990"/>
                </a:lnTo>
                <a:lnTo>
                  <a:pt x="1162862" y="1507871"/>
                </a:lnTo>
                <a:lnTo>
                  <a:pt x="1164069" y="1500593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bg object 44"/>
          <p:cNvSpPr/>
          <p:nvPr/>
        </p:nvSpPr>
        <p:spPr>
          <a:xfrm>
            <a:off x="6998454" y="3725240"/>
            <a:ext cx="850477" cy="1017270"/>
          </a:xfrm>
          <a:custGeom>
            <a:avLst/>
            <a:gdLst/>
            <a:ahLst/>
            <a:cxnLst/>
            <a:rect l="l" t="t" r="r" b="b"/>
            <a:pathLst>
              <a:path w="1275715" h="1525904">
                <a:moveTo>
                  <a:pt x="444982" y="0"/>
                </a:moveTo>
                <a:lnTo>
                  <a:pt x="315391" y="0"/>
                </a:lnTo>
                <a:lnTo>
                  <a:pt x="0" y="1497342"/>
                </a:lnTo>
                <a:lnTo>
                  <a:pt x="22821" y="1525485"/>
                </a:lnTo>
                <a:lnTo>
                  <a:pt x="32867" y="1525485"/>
                </a:lnTo>
                <a:lnTo>
                  <a:pt x="38277" y="1523631"/>
                </a:lnTo>
                <a:lnTo>
                  <a:pt x="47840" y="1516240"/>
                </a:lnTo>
                <a:lnTo>
                  <a:pt x="50990" y="1511465"/>
                </a:lnTo>
                <a:lnTo>
                  <a:pt x="444982" y="0"/>
                </a:lnTo>
                <a:close/>
              </a:path>
              <a:path w="1275715" h="1525904">
                <a:moveTo>
                  <a:pt x="1275219" y="1497342"/>
                </a:moveTo>
                <a:lnTo>
                  <a:pt x="959827" y="0"/>
                </a:lnTo>
                <a:lnTo>
                  <a:pt x="830237" y="0"/>
                </a:lnTo>
                <a:lnTo>
                  <a:pt x="1224229" y="1511465"/>
                </a:lnTo>
                <a:lnTo>
                  <a:pt x="1227391" y="1516240"/>
                </a:lnTo>
                <a:lnTo>
                  <a:pt x="1236954" y="1523631"/>
                </a:lnTo>
                <a:lnTo>
                  <a:pt x="1242364" y="1525485"/>
                </a:lnTo>
                <a:lnTo>
                  <a:pt x="1252410" y="1525485"/>
                </a:lnTo>
                <a:lnTo>
                  <a:pt x="1275219" y="1497342"/>
                </a:lnTo>
                <a:close/>
              </a:path>
            </a:pathLst>
          </a:custGeom>
          <a:solidFill>
            <a:srgbClr val="C8E2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bg object 45"/>
          <p:cNvSpPr/>
          <p:nvPr/>
        </p:nvSpPr>
        <p:spPr>
          <a:xfrm>
            <a:off x="7124613" y="3687948"/>
            <a:ext cx="1016000" cy="37677"/>
          </a:xfrm>
          <a:custGeom>
            <a:avLst/>
            <a:gdLst/>
            <a:ahLst/>
            <a:cxnLst/>
            <a:rect l="l" t="t" r="r" b="b"/>
            <a:pathLst>
              <a:path w="1524000" h="56514">
                <a:moveTo>
                  <a:pt x="0" y="55972"/>
                </a:moveTo>
                <a:lnTo>
                  <a:pt x="1523628" y="55972"/>
                </a:lnTo>
                <a:lnTo>
                  <a:pt x="1523628" y="0"/>
                </a:lnTo>
                <a:lnTo>
                  <a:pt x="0" y="0"/>
                </a:lnTo>
                <a:lnTo>
                  <a:pt x="0" y="55972"/>
                </a:lnTo>
                <a:close/>
              </a:path>
            </a:pathLst>
          </a:custGeom>
          <a:solidFill>
            <a:srgbClr val="7D7DC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bg object 46"/>
          <p:cNvSpPr/>
          <p:nvPr/>
        </p:nvSpPr>
        <p:spPr>
          <a:xfrm>
            <a:off x="8140366" y="3687946"/>
            <a:ext cx="526203" cy="37677"/>
          </a:xfrm>
          <a:custGeom>
            <a:avLst/>
            <a:gdLst/>
            <a:ahLst/>
            <a:cxnLst/>
            <a:rect l="l" t="t" r="r" b="b"/>
            <a:pathLst>
              <a:path w="789304" h="56514">
                <a:moveTo>
                  <a:pt x="766142" y="55972"/>
                </a:moveTo>
                <a:lnTo>
                  <a:pt x="0" y="55972"/>
                </a:lnTo>
                <a:lnTo>
                  <a:pt x="0" y="0"/>
                </a:lnTo>
                <a:lnTo>
                  <a:pt x="766142" y="0"/>
                </a:lnTo>
                <a:lnTo>
                  <a:pt x="769383" y="636"/>
                </a:lnTo>
                <a:lnTo>
                  <a:pt x="789151" y="24681"/>
                </a:lnTo>
                <a:lnTo>
                  <a:pt x="789151" y="31292"/>
                </a:lnTo>
                <a:lnTo>
                  <a:pt x="766142" y="55972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7" name="bg 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38751" y="2906128"/>
            <a:ext cx="938546" cy="662177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8303853" y="2906128"/>
            <a:ext cx="73659" cy="662517"/>
          </a:xfrm>
          <a:custGeom>
            <a:avLst/>
            <a:gdLst/>
            <a:ahLst/>
            <a:cxnLst/>
            <a:rect l="l" t="t" r="r" b="b"/>
            <a:pathLst>
              <a:path w="110490" h="993775">
                <a:moveTo>
                  <a:pt x="51089" y="993251"/>
                </a:moveTo>
                <a:lnTo>
                  <a:pt x="8480" y="993251"/>
                </a:lnTo>
                <a:lnTo>
                  <a:pt x="12484" y="992946"/>
                </a:lnTo>
                <a:lnTo>
                  <a:pt x="16425" y="992268"/>
                </a:lnTo>
                <a:lnTo>
                  <a:pt x="53387" y="969753"/>
                </a:lnTo>
                <a:lnTo>
                  <a:pt x="67470" y="932870"/>
                </a:lnTo>
                <a:lnTo>
                  <a:pt x="67424" y="63080"/>
                </a:lnTo>
                <a:lnTo>
                  <a:pt x="53601" y="26319"/>
                </a:lnTo>
                <a:lnTo>
                  <a:pt x="21712" y="3443"/>
                </a:lnTo>
                <a:lnTo>
                  <a:pt x="0" y="0"/>
                </a:lnTo>
                <a:lnTo>
                  <a:pt x="47126" y="1"/>
                </a:lnTo>
                <a:lnTo>
                  <a:pt x="51511" y="436"/>
                </a:lnTo>
                <a:lnTo>
                  <a:pt x="87246" y="16656"/>
                </a:lnTo>
                <a:lnTo>
                  <a:pt x="107955" y="50013"/>
                </a:lnTo>
                <a:lnTo>
                  <a:pt x="110152" y="932871"/>
                </a:lnTo>
                <a:lnTo>
                  <a:pt x="109821" y="936861"/>
                </a:lnTo>
                <a:lnTo>
                  <a:pt x="90611" y="975701"/>
                </a:lnTo>
                <a:lnTo>
                  <a:pt x="55096" y="992949"/>
                </a:lnTo>
                <a:lnTo>
                  <a:pt x="51089" y="993251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49" name="bg object 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38762" y="3468819"/>
            <a:ext cx="910121" cy="9940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70718" y="3495449"/>
            <a:ext cx="46146" cy="46188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7717838" y="3566534"/>
            <a:ext cx="347133" cy="121497"/>
          </a:xfrm>
          <a:custGeom>
            <a:avLst/>
            <a:gdLst/>
            <a:ahLst/>
            <a:cxnLst/>
            <a:rect l="l" t="t" r="r" b="b"/>
            <a:pathLst>
              <a:path w="520700" h="182245">
                <a:moveTo>
                  <a:pt x="463953" y="182120"/>
                </a:moveTo>
                <a:lnTo>
                  <a:pt x="0" y="182118"/>
                </a:lnTo>
                <a:lnTo>
                  <a:pt x="0" y="175757"/>
                </a:lnTo>
                <a:lnTo>
                  <a:pt x="1215" y="169639"/>
                </a:lnTo>
                <a:lnTo>
                  <a:pt x="35455" y="135370"/>
                </a:lnTo>
                <a:lnTo>
                  <a:pt x="215339" y="134153"/>
                </a:lnTo>
                <a:lnTo>
                  <a:pt x="218711" y="133821"/>
                </a:lnTo>
                <a:lnTo>
                  <a:pt x="253154" y="113922"/>
                </a:lnTo>
                <a:lnTo>
                  <a:pt x="263784" y="85664"/>
                </a:lnTo>
                <a:lnTo>
                  <a:pt x="263784" y="0"/>
                </a:lnTo>
                <a:lnTo>
                  <a:pt x="506591" y="1022"/>
                </a:lnTo>
                <a:lnTo>
                  <a:pt x="520220" y="118900"/>
                </a:lnTo>
                <a:lnTo>
                  <a:pt x="520263" y="123142"/>
                </a:lnTo>
                <a:lnTo>
                  <a:pt x="519453" y="131636"/>
                </a:lnTo>
                <a:lnTo>
                  <a:pt x="498854" y="167907"/>
                </a:lnTo>
                <a:lnTo>
                  <a:pt x="468168" y="181675"/>
                </a:lnTo>
                <a:lnTo>
                  <a:pt x="463953" y="182120"/>
                </a:lnTo>
                <a:close/>
              </a:path>
            </a:pathLst>
          </a:custGeom>
          <a:solidFill>
            <a:srgbClr val="4099F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bg object 52"/>
          <p:cNvSpPr/>
          <p:nvPr/>
        </p:nvSpPr>
        <p:spPr>
          <a:xfrm>
            <a:off x="7717834" y="3640608"/>
            <a:ext cx="347133" cy="47413"/>
          </a:xfrm>
          <a:custGeom>
            <a:avLst/>
            <a:gdLst/>
            <a:ahLst/>
            <a:cxnLst/>
            <a:rect l="l" t="t" r="r" b="b"/>
            <a:pathLst>
              <a:path w="520700" h="71120">
                <a:moveTo>
                  <a:pt x="464001" y="71005"/>
                </a:moveTo>
                <a:lnTo>
                  <a:pt x="20" y="71005"/>
                </a:lnTo>
                <a:lnTo>
                  <a:pt x="0" y="64018"/>
                </a:lnTo>
                <a:lnTo>
                  <a:pt x="1459" y="57356"/>
                </a:lnTo>
                <a:lnTo>
                  <a:pt x="4399" y="51019"/>
                </a:lnTo>
                <a:lnTo>
                  <a:pt x="466929" y="51016"/>
                </a:lnTo>
                <a:lnTo>
                  <a:pt x="473895" y="49767"/>
                </a:lnTo>
                <a:lnTo>
                  <a:pt x="508895" y="26362"/>
                </a:lnTo>
                <a:lnTo>
                  <a:pt x="519340" y="0"/>
                </a:lnTo>
                <a:lnTo>
                  <a:pt x="520253" y="7815"/>
                </a:lnTo>
                <a:lnTo>
                  <a:pt x="507688" y="47576"/>
                </a:lnTo>
                <a:lnTo>
                  <a:pt x="468214" y="70559"/>
                </a:lnTo>
                <a:lnTo>
                  <a:pt x="464001" y="71005"/>
                </a:lnTo>
                <a:close/>
              </a:path>
            </a:pathLst>
          </a:custGeom>
          <a:solidFill>
            <a:srgbClr val="C8E3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3" name="bg 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06640" y="3567068"/>
            <a:ext cx="58026" cy="120926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7430762" y="3655958"/>
            <a:ext cx="499110" cy="32173"/>
          </a:xfrm>
          <a:custGeom>
            <a:avLst/>
            <a:gdLst/>
            <a:ahLst/>
            <a:cxnLst/>
            <a:rect l="l" t="t" r="r" b="b"/>
            <a:pathLst>
              <a:path w="748665" h="48260">
                <a:moveTo>
                  <a:pt x="748260" y="47980"/>
                </a:moveTo>
                <a:lnTo>
                  <a:pt x="0" y="47980"/>
                </a:lnTo>
                <a:lnTo>
                  <a:pt x="0" y="0"/>
                </a:lnTo>
                <a:lnTo>
                  <a:pt x="706680" y="0"/>
                </a:lnTo>
                <a:lnTo>
                  <a:pt x="712795" y="1217"/>
                </a:lnTo>
                <a:lnTo>
                  <a:pt x="747044" y="35497"/>
                </a:lnTo>
                <a:lnTo>
                  <a:pt x="748260" y="41618"/>
                </a:lnTo>
                <a:lnTo>
                  <a:pt x="748260" y="47980"/>
                </a:lnTo>
                <a:close/>
              </a:path>
            </a:pathLst>
          </a:custGeom>
          <a:solidFill>
            <a:srgbClr val="C8E3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5" name="bg object 5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09516" y="3465876"/>
            <a:ext cx="67768" cy="102419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603387" y="3049505"/>
            <a:ext cx="580769" cy="390880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780687" y="2976902"/>
            <a:ext cx="801856" cy="919493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7190095" y="4659586"/>
            <a:ext cx="292947" cy="64770"/>
          </a:xfrm>
          <a:custGeom>
            <a:avLst/>
            <a:gdLst/>
            <a:ahLst/>
            <a:cxnLst/>
            <a:rect l="l" t="t" r="r" b="b"/>
            <a:pathLst>
              <a:path w="439420" h="97154">
                <a:moveTo>
                  <a:pt x="80961" y="96728"/>
                </a:moveTo>
                <a:lnTo>
                  <a:pt x="37819" y="94597"/>
                </a:lnTo>
                <a:lnTo>
                  <a:pt x="3469" y="70937"/>
                </a:lnTo>
                <a:lnTo>
                  <a:pt x="0" y="57419"/>
                </a:lnTo>
                <a:lnTo>
                  <a:pt x="3795" y="60195"/>
                </a:lnTo>
                <a:lnTo>
                  <a:pt x="5984" y="61364"/>
                </a:lnTo>
                <a:lnTo>
                  <a:pt x="53620" y="68726"/>
                </a:lnTo>
                <a:lnTo>
                  <a:pt x="65194" y="68784"/>
                </a:lnTo>
                <a:lnTo>
                  <a:pt x="76780" y="68377"/>
                </a:lnTo>
                <a:lnTo>
                  <a:pt x="118563" y="50463"/>
                </a:lnTo>
                <a:lnTo>
                  <a:pt x="125630" y="47048"/>
                </a:lnTo>
                <a:lnTo>
                  <a:pt x="133160" y="44837"/>
                </a:lnTo>
                <a:lnTo>
                  <a:pt x="141153" y="43831"/>
                </a:lnTo>
                <a:lnTo>
                  <a:pt x="195746" y="43825"/>
                </a:lnTo>
                <a:lnTo>
                  <a:pt x="202607" y="45237"/>
                </a:lnTo>
                <a:lnTo>
                  <a:pt x="209176" y="48068"/>
                </a:lnTo>
                <a:lnTo>
                  <a:pt x="225524" y="53752"/>
                </a:lnTo>
                <a:lnTo>
                  <a:pt x="242189" y="57716"/>
                </a:lnTo>
                <a:lnTo>
                  <a:pt x="259170" y="59961"/>
                </a:lnTo>
                <a:lnTo>
                  <a:pt x="276468" y="60487"/>
                </a:lnTo>
                <a:lnTo>
                  <a:pt x="378814" y="60507"/>
                </a:lnTo>
                <a:lnTo>
                  <a:pt x="382297" y="60138"/>
                </a:lnTo>
                <a:lnTo>
                  <a:pt x="416353" y="37546"/>
                </a:lnTo>
                <a:lnTo>
                  <a:pt x="423134" y="10604"/>
                </a:lnTo>
                <a:lnTo>
                  <a:pt x="422835" y="7112"/>
                </a:lnTo>
                <a:lnTo>
                  <a:pt x="421125" y="0"/>
                </a:lnTo>
                <a:lnTo>
                  <a:pt x="421417" y="0"/>
                </a:lnTo>
                <a:lnTo>
                  <a:pt x="438599" y="35016"/>
                </a:lnTo>
                <a:lnTo>
                  <a:pt x="438898" y="38507"/>
                </a:lnTo>
                <a:lnTo>
                  <a:pt x="438721" y="45557"/>
                </a:lnTo>
                <a:lnTo>
                  <a:pt x="417648" y="80576"/>
                </a:lnTo>
                <a:lnTo>
                  <a:pt x="394607" y="88410"/>
                </a:lnTo>
                <a:lnTo>
                  <a:pt x="391084" y="88393"/>
                </a:lnTo>
                <a:lnTo>
                  <a:pt x="292262" y="88393"/>
                </a:lnTo>
                <a:lnTo>
                  <a:pt x="241439" y="81727"/>
                </a:lnTo>
                <a:lnTo>
                  <a:pt x="218508" y="73231"/>
                </a:lnTo>
                <a:lnTo>
                  <a:pt x="211598" y="71819"/>
                </a:lnTo>
                <a:lnTo>
                  <a:pt x="156918" y="71883"/>
                </a:lnTo>
                <a:lnTo>
                  <a:pt x="119776" y="88275"/>
                </a:lnTo>
                <a:lnTo>
                  <a:pt x="111191" y="92254"/>
                </a:lnTo>
                <a:lnTo>
                  <a:pt x="102114" y="94923"/>
                </a:lnTo>
                <a:lnTo>
                  <a:pt x="92545" y="96283"/>
                </a:lnTo>
                <a:lnTo>
                  <a:pt x="80961" y="96728"/>
                </a:lnTo>
                <a:close/>
              </a:path>
            </a:pathLst>
          </a:custGeom>
          <a:solidFill>
            <a:srgbClr val="4A49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bg object 59"/>
          <p:cNvSpPr/>
          <p:nvPr/>
        </p:nvSpPr>
        <p:spPr>
          <a:xfrm>
            <a:off x="7183072" y="4592711"/>
            <a:ext cx="289137" cy="113030"/>
          </a:xfrm>
          <a:custGeom>
            <a:avLst/>
            <a:gdLst/>
            <a:ahLst/>
            <a:cxnLst/>
            <a:rect l="l" t="t" r="r" b="b"/>
            <a:pathLst>
              <a:path w="433704" h="169545">
                <a:moveTo>
                  <a:pt x="75724" y="169036"/>
                </a:moveTo>
                <a:lnTo>
                  <a:pt x="32566" y="166940"/>
                </a:lnTo>
                <a:lnTo>
                  <a:pt x="5506" y="133349"/>
                </a:lnTo>
                <a:lnTo>
                  <a:pt x="0" y="69582"/>
                </a:lnTo>
                <a:lnTo>
                  <a:pt x="6754" y="30560"/>
                </a:lnTo>
                <a:lnTo>
                  <a:pt x="37150" y="4825"/>
                </a:lnTo>
                <a:lnTo>
                  <a:pt x="195407" y="4831"/>
                </a:lnTo>
                <a:lnTo>
                  <a:pt x="199810" y="1354"/>
                </a:lnTo>
                <a:lnTo>
                  <a:pt x="214690" y="0"/>
                </a:lnTo>
                <a:lnTo>
                  <a:pt x="242554" y="14386"/>
                </a:lnTo>
                <a:lnTo>
                  <a:pt x="285909" y="58131"/>
                </a:lnTo>
                <a:lnTo>
                  <a:pt x="324359" y="85168"/>
                </a:lnTo>
                <a:lnTo>
                  <a:pt x="365355" y="91001"/>
                </a:lnTo>
                <a:lnTo>
                  <a:pt x="403092" y="90955"/>
                </a:lnTo>
                <a:lnTo>
                  <a:pt x="431763" y="100355"/>
                </a:lnTo>
                <a:lnTo>
                  <a:pt x="433384" y="107349"/>
                </a:lnTo>
                <a:lnTo>
                  <a:pt x="433680" y="110839"/>
                </a:lnTo>
                <a:lnTo>
                  <a:pt x="433498" y="117886"/>
                </a:lnTo>
                <a:lnTo>
                  <a:pt x="412424" y="152895"/>
                </a:lnTo>
                <a:lnTo>
                  <a:pt x="389392" y="160740"/>
                </a:lnTo>
                <a:lnTo>
                  <a:pt x="287049" y="160726"/>
                </a:lnTo>
                <a:lnTo>
                  <a:pt x="236149" y="154024"/>
                </a:lnTo>
                <a:lnTo>
                  <a:pt x="213220" y="145524"/>
                </a:lnTo>
                <a:lnTo>
                  <a:pt x="206335" y="144111"/>
                </a:lnTo>
                <a:lnTo>
                  <a:pt x="151676" y="144114"/>
                </a:lnTo>
                <a:lnTo>
                  <a:pt x="114487" y="160583"/>
                </a:lnTo>
                <a:lnTo>
                  <a:pt x="105916" y="164558"/>
                </a:lnTo>
                <a:lnTo>
                  <a:pt x="96854" y="167231"/>
                </a:lnTo>
                <a:lnTo>
                  <a:pt x="87302" y="168601"/>
                </a:lnTo>
                <a:lnTo>
                  <a:pt x="75724" y="169036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0" name="bg object 6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89044" y="4692800"/>
            <a:ext cx="1070" cy="5065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83732" y="3869184"/>
            <a:ext cx="844444" cy="769993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654399" y="4667962"/>
            <a:ext cx="3795" cy="9700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7365060" y="4664846"/>
            <a:ext cx="294639" cy="58843"/>
          </a:xfrm>
          <a:custGeom>
            <a:avLst/>
            <a:gdLst/>
            <a:ahLst/>
            <a:cxnLst/>
            <a:rect l="l" t="t" r="r" b="b"/>
            <a:pathLst>
              <a:path w="441959" h="88265">
                <a:moveTo>
                  <a:pt x="115647" y="88101"/>
                </a:moveTo>
                <a:lnTo>
                  <a:pt x="42834" y="88123"/>
                </a:lnTo>
                <a:lnTo>
                  <a:pt x="5858" y="60680"/>
                </a:lnTo>
                <a:lnTo>
                  <a:pt x="0" y="12660"/>
                </a:lnTo>
                <a:lnTo>
                  <a:pt x="477" y="0"/>
                </a:lnTo>
                <a:lnTo>
                  <a:pt x="971" y="7641"/>
                </a:lnTo>
                <a:lnTo>
                  <a:pt x="1847" y="15238"/>
                </a:lnTo>
                <a:lnTo>
                  <a:pt x="22911" y="53326"/>
                </a:lnTo>
                <a:lnTo>
                  <a:pt x="42834" y="60510"/>
                </a:lnTo>
                <a:lnTo>
                  <a:pt x="115647" y="60487"/>
                </a:lnTo>
                <a:lnTo>
                  <a:pt x="119550" y="55128"/>
                </a:lnTo>
                <a:lnTo>
                  <a:pt x="124021" y="50378"/>
                </a:lnTo>
                <a:lnTo>
                  <a:pt x="159877" y="36233"/>
                </a:lnTo>
                <a:lnTo>
                  <a:pt x="214199" y="36214"/>
                </a:lnTo>
                <a:lnTo>
                  <a:pt x="220816" y="37529"/>
                </a:lnTo>
                <a:lnTo>
                  <a:pt x="227169" y="40178"/>
                </a:lnTo>
                <a:lnTo>
                  <a:pt x="242901" y="45759"/>
                </a:lnTo>
                <a:lnTo>
                  <a:pt x="258947" y="49738"/>
                </a:lnTo>
                <a:lnTo>
                  <a:pt x="275307" y="52115"/>
                </a:lnTo>
                <a:lnTo>
                  <a:pt x="291980" y="52889"/>
                </a:lnTo>
                <a:lnTo>
                  <a:pt x="399109" y="52881"/>
                </a:lnTo>
                <a:lnTo>
                  <a:pt x="435902" y="28659"/>
                </a:lnTo>
                <a:lnTo>
                  <a:pt x="439673" y="19285"/>
                </a:lnTo>
                <a:lnTo>
                  <a:pt x="441558" y="27127"/>
                </a:lnTo>
                <a:lnTo>
                  <a:pt x="441857" y="30619"/>
                </a:lnTo>
                <a:lnTo>
                  <a:pt x="441679" y="37670"/>
                </a:lnTo>
                <a:lnTo>
                  <a:pt x="441204" y="41143"/>
                </a:lnTo>
                <a:lnTo>
                  <a:pt x="417602" y="74524"/>
                </a:lnTo>
                <a:lnTo>
                  <a:pt x="397537" y="80522"/>
                </a:lnTo>
                <a:lnTo>
                  <a:pt x="394014" y="80504"/>
                </a:lnTo>
                <a:lnTo>
                  <a:pt x="291980" y="80504"/>
                </a:lnTo>
                <a:lnTo>
                  <a:pt x="242902" y="73373"/>
                </a:lnTo>
                <a:lnTo>
                  <a:pt x="220786" y="65260"/>
                </a:lnTo>
                <a:lnTo>
                  <a:pt x="214169" y="63994"/>
                </a:lnTo>
                <a:lnTo>
                  <a:pt x="159877" y="63994"/>
                </a:lnTo>
                <a:lnTo>
                  <a:pt x="153271" y="64380"/>
                </a:lnTo>
                <a:lnTo>
                  <a:pt x="119556" y="82757"/>
                </a:lnTo>
                <a:lnTo>
                  <a:pt x="115647" y="88101"/>
                </a:lnTo>
                <a:close/>
              </a:path>
            </a:pathLst>
          </a:custGeom>
          <a:solidFill>
            <a:srgbClr val="4A49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bg object 64"/>
          <p:cNvSpPr/>
          <p:nvPr/>
        </p:nvSpPr>
        <p:spPr>
          <a:xfrm>
            <a:off x="7365426" y="4592710"/>
            <a:ext cx="292947" cy="112607"/>
          </a:xfrm>
          <a:custGeom>
            <a:avLst/>
            <a:gdLst/>
            <a:ahLst/>
            <a:cxnLst/>
            <a:rect l="l" t="t" r="r" b="b"/>
            <a:pathLst>
              <a:path w="439420" h="168909">
                <a:moveTo>
                  <a:pt x="115083" y="168733"/>
                </a:moveTo>
                <a:lnTo>
                  <a:pt x="42325" y="168745"/>
                </a:lnTo>
                <a:lnTo>
                  <a:pt x="5316" y="141283"/>
                </a:lnTo>
                <a:lnTo>
                  <a:pt x="0" y="108259"/>
                </a:lnTo>
                <a:lnTo>
                  <a:pt x="3014" y="81515"/>
                </a:lnTo>
                <a:lnTo>
                  <a:pt x="8369" y="55362"/>
                </a:lnTo>
                <a:lnTo>
                  <a:pt x="16064" y="29801"/>
                </a:lnTo>
                <a:lnTo>
                  <a:pt x="26099" y="4831"/>
                </a:lnTo>
                <a:lnTo>
                  <a:pt x="184550" y="4831"/>
                </a:lnTo>
                <a:lnTo>
                  <a:pt x="189375" y="1354"/>
                </a:lnTo>
                <a:lnTo>
                  <a:pt x="205182" y="0"/>
                </a:lnTo>
                <a:lnTo>
                  <a:pt x="233969" y="14386"/>
                </a:lnTo>
                <a:lnTo>
                  <a:pt x="277738" y="58131"/>
                </a:lnTo>
                <a:lnTo>
                  <a:pt x="316456" y="85247"/>
                </a:lnTo>
                <a:lnTo>
                  <a:pt x="357723" y="90972"/>
                </a:lnTo>
                <a:lnTo>
                  <a:pt x="395617" y="90939"/>
                </a:lnTo>
                <a:lnTo>
                  <a:pt x="424220" y="100779"/>
                </a:lnTo>
                <a:lnTo>
                  <a:pt x="429423" y="106583"/>
                </a:lnTo>
                <a:lnTo>
                  <a:pt x="433646" y="112940"/>
                </a:lnTo>
                <a:lnTo>
                  <a:pt x="436889" y="119849"/>
                </a:lnTo>
                <a:lnTo>
                  <a:pt x="439153" y="127311"/>
                </a:lnTo>
                <a:lnTo>
                  <a:pt x="437655" y="132196"/>
                </a:lnTo>
                <a:lnTo>
                  <a:pt x="403632" y="160280"/>
                </a:lnTo>
                <a:lnTo>
                  <a:pt x="291372" y="161091"/>
                </a:lnTo>
                <a:lnTo>
                  <a:pt x="274716" y="160296"/>
                </a:lnTo>
                <a:lnTo>
                  <a:pt x="258380" y="157913"/>
                </a:lnTo>
                <a:lnTo>
                  <a:pt x="242362" y="153941"/>
                </a:lnTo>
                <a:lnTo>
                  <a:pt x="226663" y="148380"/>
                </a:lnTo>
                <a:lnTo>
                  <a:pt x="220299" y="145786"/>
                </a:lnTo>
                <a:lnTo>
                  <a:pt x="213682" y="144491"/>
                </a:lnTo>
                <a:lnTo>
                  <a:pt x="159327" y="144494"/>
                </a:lnTo>
                <a:lnTo>
                  <a:pt x="123461" y="158626"/>
                </a:lnTo>
                <a:lnTo>
                  <a:pt x="118988" y="163375"/>
                </a:lnTo>
                <a:lnTo>
                  <a:pt x="115083" y="168733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5" name="bg object 6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382845" y="4595932"/>
            <a:ext cx="126880" cy="43246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7007360" y="4155853"/>
            <a:ext cx="64770" cy="584200"/>
          </a:xfrm>
          <a:custGeom>
            <a:avLst/>
            <a:gdLst/>
            <a:ahLst/>
            <a:cxnLst/>
            <a:rect l="l" t="t" r="r" b="b"/>
            <a:pathLst>
              <a:path w="97154" h="876300">
                <a:moveTo>
                  <a:pt x="51600" y="876002"/>
                </a:moveTo>
                <a:lnTo>
                  <a:pt x="0" y="0"/>
                </a:lnTo>
                <a:lnTo>
                  <a:pt x="96749" y="12"/>
                </a:lnTo>
                <a:lnTo>
                  <a:pt x="60265" y="867686"/>
                </a:lnTo>
                <a:lnTo>
                  <a:pt x="59033" y="870416"/>
                </a:lnTo>
                <a:lnTo>
                  <a:pt x="54376" y="874884"/>
                </a:lnTo>
                <a:lnTo>
                  <a:pt x="51600" y="87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bg object 67"/>
          <p:cNvSpPr/>
          <p:nvPr/>
        </p:nvSpPr>
        <p:spPr>
          <a:xfrm>
            <a:off x="7254128" y="4155855"/>
            <a:ext cx="188807" cy="584200"/>
          </a:xfrm>
          <a:custGeom>
            <a:avLst/>
            <a:gdLst/>
            <a:ahLst/>
            <a:cxnLst/>
            <a:rect l="l" t="t" r="r" b="b"/>
            <a:pathLst>
              <a:path w="283209" h="876300">
                <a:moveTo>
                  <a:pt x="265658" y="876002"/>
                </a:moveTo>
                <a:lnTo>
                  <a:pt x="0" y="0"/>
                </a:lnTo>
                <a:lnTo>
                  <a:pt x="87640" y="11"/>
                </a:lnTo>
                <a:lnTo>
                  <a:pt x="282703" y="854602"/>
                </a:lnTo>
                <a:lnTo>
                  <a:pt x="282703" y="857557"/>
                </a:lnTo>
                <a:lnTo>
                  <a:pt x="265658" y="876002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bg object 68"/>
          <p:cNvSpPr/>
          <p:nvPr/>
        </p:nvSpPr>
        <p:spPr>
          <a:xfrm>
            <a:off x="6580517" y="4152153"/>
            <a:ext cx="188807" cy="588010"/>
          </a:xfrm>
          <a:custGeom>
            <a:avLst/>
            <a:gdLst/>
            <a:ahLst/>
            <a:cxnLst/>
            <a:rect l="l" t="t" r="r" b="b"/>
            <a:pathLst>
              <a:path w="283209" h="882015">
                <a:moveTo>
                  <a:pt x="24526" y="881554"/>
                </a:moveTo>
                <a:lnTo>
                  <a:pt x="0" y="863110"/>
                </a:lnTo>
                <a:lnTo>
                  <a:pt x="1" y="860155"/>
                </a:lnTo>
                <a:lnTo>
                  <a:pt x="196235" y="0"/>
                </a:lnTo>
                <a:lnTo>
                  <a:pt x="282707" y="0"/>
                </a:lnTo>
                <a:lnTo>
                  <a:pt x="38002" y="871347"/>
                </a:lnTo>
                <a:lnTo>
                  <a:pt x="35623" y="874834"/>
                </a:lnTo>
                <a:lnTo>
                  <a:pt x="28526" y="880209"/>
                </a:lnTo>
                <a:lnTo>
                  <a:pt x="24526" y="881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9" name="bg object 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588404" y="3583999"/>
            <a:ext cx="788805" cy="571865"/>
          </a:xfrm>
          <a:prstGeom prst="rect">
            <a:avLst/>
          </a:prstGeom>
        </p:spPr>
      </p:pic>
      <p:sp>
        <p:nvSpPr>
          <p:cNvPr id="70" name="bg object 70"/>
          <p:cNvSpPr/>
          <p:nvPr/>
        </p:nvSpPr>
        <p:spPr>
          <a:xfrm>
            <a:off x="6938128" y="3583999"/>
            <a:ext cx="439420" cy="1156123"/>
          </a:xfrm>
          <a:custGeom>
            <a:avLst/>
            <a:gdLst/>
            <a:ahLst/>
            <a:cxnLst/>
            <a:rect l="l" t="t" r="r" b="b"/>
            <a:pathLst>
              <a:path w="659129" h="1734184">
                <a:moveTo>
                  <a:pt x="141122" y="857834"/>
                </a:moveTo>
                <a:lnTo>
                  <a:pt x="67017" y="857796"/>
                </a:lnTo>
                <a:lnTo>
                  <a:pt x="1231" y="1717700"/>
                </a:lnTo>
                <a:lnTo>
                  <a:pt x="1498" y="1719897"/>
                </a:lnTo>
                <a:lnTo>
                  <a:pt x="22733" y="1733816"/>
                </a:lnTo>
                <a:lnTo>
                  <a:pt x="26492" y="1732394"/>
                </a:lnTo>
                <a:lnTo>
                  <a:pt x="32943" y="1726679"/>
                </a:lnTo>
                <a:lnTo>
                  <a:pt x="34823" y="1723110"/>
                </a:lnTo>
                <a:lnTo>
                  <a:pt x="141122" y="857834"/>
                </a:lnTo>
                <a:close/>
              </a:path>
              <a:path w="659129" h="1734184">
                <a:moveTo>
                  <a:pt x="658596" y="836168"/>
                </a:moveTo>
                <a:lnTo>
                  <a:pt x="642048" y="819594"/>
                </a:lnTo>
                <a:lnTo>
                  <a:pt x="215658" y="819594"/>
                </a:lnTo>
                <a:lnTo>
                  <a:pt x="207314" y="818807"/>
                </a:lnTo>
                <a:lnTo>
                  <a:pt x="167068" y="807085"/>
                </a:lnTo>
                <a:lnTo>
                  <a:pt x="126530" y="777519"/>
                </a:lnTo>
                <a:lnTo>
                  <a:pt x="99733" y="735076"/>
                </a:lnTo>
                <a:lnTo>
                  <a:pt x="49263" y="0"/>
                </a:lnTo>
                <a:lnTo>
                  <a:pt x="0" y="0"/>
                </a:lnTo>
                <a:lnTo>
                  <a:pt x="51485" y="692543"/>
                </a:lnTo>
                <a:lnTo>
                  <a:pt x="58889" y="736485"/>
                </a:lnTo>
                <a:lnTo>
                  <a:pt x="75260" y="775957"/>
                </a:lnTo>
                <a:lnTo>
                  <a:pt x="99682" y="809409"/>
                </a:lnTo>
                <a:lnTo>
                  <a:pt x="131279" y="835240"/>
                </a:lnTo>
                <a:lnTo>
                  <a:pt x="169164" y="851890"/>
                </a:lnTo>
                <a:lnTo>
                  <a:pt x="212445" y="857796"/>
                </a:lnTo>
                <a:lnTo>
                  <a:pt x="642048" y="857796"/>
                </a:lnTo>
                <a:lnTo>
                  <a:pt x="658596" y="841222"/>
                </a:lnTo>
                <a:lnTo>
                  <a:pt x="658596" y="836168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1" name="bg object 7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549700" y="3602561"/>
            <a:ext cx="122153" cy="45839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771133" y="2852361"/>
            <a:ext cx="511320" cy="565821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7588199" y="3034284"/>
            <a:ext cx="611293" cy="306493"/>
          </a:xfrm>
          <a:custGeom>
            <a:avLst/>
            <a:gdLst/>
            <a:ahLst/>
            <a:cxnLst/>
            <a:rect l="l" t="t" r="r" b="b"/>
            <a:pathLst>
              <a:path w="916940" h="459739">
                <a:moveTo>
                  <a:pt x="916787" y="19812"/>
                </a:moveTo>
                <a:lnTo>
                  <a:pt x="897001" y="0"/>
                </a:lnTo>
                <a:lnTo>
                  <a:pt x="890943" y="0"/>
                </a:lnTo>
                <a:lnTo>
                  <a:pt x="871156" y="19812"/>
                </a:lnTo>
                <a:lnTo>
                  <a:pt x="871156" y="25869"/>
                </a:lnTo>
                <a:lnTo>
                  <a:pt x="871740" y="28778"/>
                </a:lnTo>
                <a:lnTo>
                  <a:pt x="874052" y="34378"/>
                </a:lnTo>
                <a:lnTo>
                  <a:pt x="875703" y="36842"/>
                </a:lnTo>
                <a:lnTo>
                  <a:pt x="878751" y="39916"/>
                </a:lnTo>
                <a:lnTo>
                  <a:pt x="860361" y="82981"/>
                </a:lnTo>
                <a:lnTo>
                  <a:pt x="832459" y="123469"/>
                </a:lnTo>
                <a:lnTo>
                  <a:pt x="802881" y="146202"/>
                </a:lnTo>
                <a:lnTo>
                  <a:pt x="771144" y="155498"/>
                </a:lnTo>
                <a:lnTo>
                  <a:pt x="736752" y="155651"/>
                </a:lnTo>
                <a:lnTo>
                  <a:pt x="699223" y="150977"/>
                </a:lnTo>
                <a:lnTo>
                  <a:pt x="672934" y="146989"/>
                </a:lnTo>
                <a:lnTo>
                  <a:pt x="646582" y="145021"/>
                </a:lnTo>
                <a:lnTo>
                  <a:pt x="620141" y="145059"/>
                </a:lnTo>
                <a:lnTo>
                  <a:pt x="593636" y="147104"/>
                </a:lnTo>
                <a:lnTo>
                  <a:pt x="592378" y="147523"/>
                </a:lnTo>
                <a:lnTo>
                  <a:pt x="590931" y="144005"/>
                </a:lnTo>
                <a:lnTo>
                  <a:pt x="574040" y="132715"/>
                </a:lnTo>
                <a:lnTo>
                  <a:pt x="567982" y="132715"/>
                </a:lnTo>
                <a:lnTo>
                  <a:pt x="548195" y="152514"/>
                </a:lnTo>
                <a:lnTo>
                  <a:pt x="548195" y="158572"/>
                </a:lnTo>
                <a:lnTo>
                  <a:pt x="548779" y="161493"/>
                </a:lnTo>
                <a:lnTo>
                  <a:pt x="549871" y="164160"/>
                </a:lnTo>
                <a:lnTo>
                  <a:pt x="525995" y="181952"/>
                </a:lnTo>
                <a:lnTo>
                  <a:pt x="501078" y="210769"/>
                </a:lnTo>
                <a:lnTo>
                  <a:pt x="454533" y="277202"/>
                </a:lnTo>
                <a:lnTo>
                  <a:pt x="427202" y="306717"/>
                </a:lnTo>
                <a:lnTo>
                  <a:pt x="393484" y="326656"/>
                </a:lnTo>
                <a:lnTo>
                  <a:pt x="349885" y="332638"/>
                </a:lnTo>
                <a:lnTo>
                  <a:pt x="292950" y="320281"/>
                </a:lnTo>
                <a:lnTo>
                  <a:pt x="224739" y="305066"/>
                </a:lnTo>
                <a:lnTo>
                  <a:pt x="217055" y="305511"/>
                </a:lnTo>
                <a:lnTo>
                  <a:pt x="197472" y="286766"/>
                </a:lnTo>
                <a:lnTo>
                  <a:pt x="191427" y="286766"/>
                </a:lnTo>
                <a:lnTo>
                  <a:pt x="171640" y="306578"/>
                </a:lnTo>
                <a:lnTo>
                  <a:pt x="171640" y="308102"/>
                </a:lnTo>
                <a:lnTo>
                  <a:pt x="167005" y="308356"/>
                </a:lnTo>
                <a:lnTo>
                  <a:pt x="119316" y="325094"/>
                </a:lnTo>
                <a:lnTo>
                  <a:pt x="81216" y="350240"/>
                </a:lnTo>
                <a:lnTo>
                  <a:pt x="52285" y="378739"/>
                </a:lnTo>
                <a:lnTo>
                  <a:pt x="26974" y="414147"/>
                </a:lnTo>
                <a:lnTo>
                  <a:pt x="25844" y="413918"/>
                </a:lnTo>
                <a:lnTo>
                  <a:pt x="19799" y="413918"/>
                </a:lnTo>
                <a:lnTo>
                  <a:pt x="16878" y="414502"/>
                </a:lnTo>
                <a:lnTo>
                  <a:pt x="0" y="433730"/>
                </a:lnTo>
                <a:lnTo>
                  <a:pt x="0" y="439788"/>
                </a:lnTo>
                <a:lnTo>
                  <a:pt x="19799" y="459587"/>
                </a:lnTo>
                <a:lnTo>
                  <a:pt x="25844" y="459587"/>
                </a:lnTo>
                <a:lnTo>
                  <a:pt x="45631" y="439788"/>
                </a:lnTo>
                <a:lnTo>
                  <a:pt x="45631" y="436753"/>
                </a:lnTo>
                <a:lnTo>
                  <a:pt x="45631" y="433730"/>
                </a:lnTo>
                <a:lnTo>
                  <a:pt x="45059" y="430809"/>
                </a:lnTo>
                <a:lnTo>
                  <a:pt x="42735" y="425221"/>
                </a:lnTo>
                <a:lnTo>
                  <a:pt x="41097" y="422744"/>
                </a:lnTo>
                <a:lnTo>
                  <a:pt x="39458" y="421119"/>
                </a:lnTo>
                <a:lnTo>
                  <a:pt x="45415" y="411022"/>
                </a:lnTo>
                <a:lnTo>
                  <a:pt x="91211" y="359803"/>
                </a:lnTo>
                <a:lnTo>
                  <a:pt x="126542" y="337019"/>
                </a:lnTo>
                <a:lnTo>
                  <a:pt x="170827" y="322135"/>
                </a:lnTo>
                <a:lnTo>
                  <a:pt x="175069" y="321945"/>
                </a:lnTo>
                <a:lnTo>
                  <a:pt x="176174" y="323608"/>
                </a:lnTo>
                <a:lnTo>
                  <a:pt x="180454" y="327888"/>
                </a:lnTo>
                <a:lnTo>
                  <a:pt x="182930" y="329539"/>
                </a:lnTo>
                <a:lnTo>
                  <a:pt x="188518" y="331863"/>
                </a:lnTo>
                <a:lnTo>
                  <a:pt x="191427" y="332435"/>
                </a:lnTo>
                <a:lnTo>
                  <a:pt x="197472" y="332435"/>
                </a:lnTo>
                <a:lnTo>
                  <a:pt x="214795" y="320116"/>
                </a:lnTo>
                <a:lnTo>
                  <a:pt x="224523" y="319659"/>
                </a:lnTo>
                <a:lnTo>
                  <a:pt x="288137" y="334137"/>
                </a:lnTo>
                <a:lnTo>
                  <a:pt x="350748" y="347535"/>
                </a:lnTo>
                <a:lnTo>
                  <a:pt x="398792" y="340715"/>
                </a:lnTo>
                <a:lnTo>
                  <a:pt x="435813" y="318858"/>
                </a:lnTo>
                <a:lnTo>
                  <a:pt x="465378" y="287134"/>
                </a:lnTo>
                <a:lnTo>
                  <a:pt x="512305" y="220167"/>
                </a:lnTo>
                <a:lnTo>
                  <a:pt x="535317" y="193255"/>
                </a:lnTo>
                <a:lnTo>
                  <a:pt x="559142" y="175272"/>
                </a:lnTo>
                <a:lnTo>
                  <a:pt x="559485" y="175488"/>
                </a:lnTo>
                <a:lnTo>
                  <a:pt x="565073" y="177800"/>
                </a:lnTo>
                <a:lnTo>
                  <a:pt x="567982" y="178384"/>
                </a:lnTo>
                <a:lnTo>
                  <a:pt x="574040" y="178384"/>
                </a:lnTo>
                <a:lnTo>
                  <a:pt x="592772" y="162636"/>
                </a:lnTo>
                <a:lnTo>
                  <a:pt x="595807" y="161620"/>
                </a:lnTo>
                <a:lnTo>
                  <a:pt x="621258" y="159689"/>
                </a:lnTo>
                <a:lnTo>
                  <a:pt x="646633" y="159689"/>
                </a:lnTo>
                <a:lnTo>
                  <a:pt x="671918" y="161632"/>
                </a:lnTo>
                <a:lnTo>
                  <a:pt x="697141" y="165506"/>
                </a:lnTo>
                <a:lnTo>
                  <a:pt x="735723" y="170256"/>
                </a:lnTo>
                <a:lnTo>
                  <a:pt x="807402" y="160159"/>
                </a:lnTo>
                <a:lnTo>
                  <a:pt x="840447" y="135864"/>
                </a:lnTo>
                <a:lnTo>
                  <a:pt x="871613" y="92468"/>
                </a:lnTo>
                <a:lnTo>
                  <a:pt x="891959" y="45681"/>
                </a:lnTo>
                <a:lnTo>
                  <a:pt x="897001" y="45681"/>
                </a:lnTo>
                <a:lnTo>
                  <a:pt x="916787" y="25869"/>
                </a:lnTo>
                <a:lnTo>
                  <a:pt x="916787" y="22834"/>
                </a:lnTo>
                <a:lnTo>
                  <a:pt x="916787" y="1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4" name="bg object 7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47277" y="3457752"/>
            <a:ext cx="448227" cy="1129881"/>
          </a:xfrm>
          <a:prstGeom prst="rect">
            <a:avLst/>
          </a:prstGeom>
        </p:spPr>
      </p:pic>
      <p:sp>
        <p:nvSpPr>
          <p:cNvPr id="75" name="bg object 75"/>
          <p:cNvSpPr/>
          <p:nvPr/>
        </p:nvSpPr>
        <p:spPr>
          <a:xfrm>
            <a:off x="11330002" y="3706794"/>
            <a:ext cx="35560" cy="425873"/>
          </a:xfrm>
          <a:custGeom>
            <a:avLst/>
            <a:gdLst/>
            <a:ahLst/>
            <a:cxnLst/>
            <a:rect l="l" t="t" r="r" b="b"/>
            <a:pathLst>
              <a:path w="53340" h="638810">
                <a:moveTo>
                  <a:pt x="29428" y="638260"/>
                </a:moveTo>
                <a:lnTo>
                  <a:pt x="0" y="0"/>
                </a:lnTo>
                <a:lnTo>
                  <a:pt x="53323" y="305827"/>
                </a:lnTo>
                <a:lnTo>
                  <a:pt x="29428" y="638260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6" name="bg object 7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483593" y="4587516"/>
            <a:ext cx="115247" cy="72847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209849" y="4587632"/>
            <a:ext cx="109371" cy="97355"/>
          </a:xfrm>
          <a:prstGeom prst="rect">
            <a:avLst/>
          </a:prstGeom>
        </p:spPr>
      </p:pic>
      <p:sp>
        <p:nvSpPr>
          <p:cNvPr id="78" name="bg object 78"/>
          <p:cNvSpPr/>
          <p:nvPr/>
        </p:nvSpPr>
        <p:spPr>
          <a:xfrm>
            <a:off x="11014380" y="4614519"/>
            <a:ext cx="334010" cy="127847"/>
          </a:xfrm>
          <a:custGeom>
            <a:avLst/>
            <a:gdLst/>
            <a:ahLst/>
            <a:cxnLst/>
            <a:rect l="l" t="t" r="r" b="b"/>
            <a:pathLst>
              <a:path w="501015" h="191770">
                <a:moveTo>
                  <a:pt x="448391" y="191569"/>
                </a:moveTo>
                <a:lnTo>
                  <a:pt x="29508" y="191615"/>
                </a:lnTo>
                <a:lnTo>
                  <a:pt x="0" y="162860"/>
                </a:lnTo>
                <a:lnTo>
                  <a:pt x="97" y="152838"/>
                </a:lnTo>
                <a:lnTo>
                  <a:pt x="254152" y="2031"/>
                </a:lnTo>
                <a:lnTo>
                  <a:pt x="264067" y="0"/>
                </a:lnTo>
                <a:lnTo>
                  <a:pt x="267414" y="119"/>
                </a:lnTo>
                <a:lnTo>
                  <a:pt x="294693" y="20640"/>
                </a:lnTo>
                <a:lnTo>
                  <a:pt x="302779" y="28904"/>
                </a:lnTo>
                <a:lnTo>
                  <a:pt x="345443" y="54729"/>
                </a:lnTo>
                <a:lnTo>
                  <a:pt x="371447" y="61669"/>
                </a:lnTo>
                <a:lnTo>
                  <a:pt x="416937" y="59571"/>
                </a:lnTo>
                <a:lnTo>
                  <a:pt x="442297" y="41707"/>
                </a:lnTo>
                <a:lnTo>
                  <a:pt x="453288" y="21296"/>
                </a:lnTo>
                <a:lnTo>
                  <a:pt x="455672" y="11555"/>
                </a:lnTo>
                <a:lnTo>
                  <a:pt x="469831" y="18422"/>
                </a:lnTo>
                <a:lnTo>
                  <a:pt x="498420" y="52207"/>
                </a:lnTo>
                <a:lnTo>
                  <a:pt x="500496" y="140079"/>
                </a:lnTo>
                <a:lnTo>
                  <a:pt x="499377" y="146556"/>
                </a:lnTo>
                <a:lnTo>
                  <a:pt x="471022" y="184404"/>
                </a:lnTo>
                <a:lnTo>
                  <a:pt x="454256" y="190670"/>
                </a:lnTo>
                <a:lnTo>
                  <a:pt x="448391" y="191569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bg object 79"/>
          <p:cNvSpPr/>
          <p:nvPr/>
        </p:nvSpPr>
        <p:spPr>
          <a:xfrm>
            <a:off x="11014303" y="4716391"/>
            <a:ext cx="331893" cy="26247"/>
          </a:xfrm>
          <a:custGeom>
            <a:avLst/>
            <a:gdLst/>
            <a:ahLst/>
            <a:cxnLst/>
            <a:rect l="l" t="t" r="r" b="b"/>
            <a:pathLst>
              <a:path w="497840" h="39370">
                <a:moveTo>
                  <a:pt x="448507" y="38758"/>
                </a:moveTo>
                <a:lnTo>
                  <a:pt x="29612" y="38790"/>
                </a:lnTo>
                <a:lnTo>
                  <a:pt x="44" y="9769"/>
                </a:lnTo>
                <a:lnTo>
                  <a:pt x="0" y="6"/>
                </a:lnTo>
                <a:lnTo>
                  <a:pt x="497240" y="0"/>
                </a:lnTo>
                <a:lnTo>
                  <a:pt x="471140" y="31580"/>
                </a:lnTo>
                <a:lnTo>
                  <a:pt x="448507" y="38758"/>
                </a:lnTo>
                <a:close/>
              </a:path>
            </a:pathLst>
          </a:custGeom>
          <a:solidFill>
            <a:srgbClr val="4A49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0" name="bg object 8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180460" y="4622223"/>
            <a:ext cx="167583" cy="94179"/>
          </a:xfrm>
          <a:prstGeom prst="rect">
            <a:avLst/>
          </a:prstGeom>
        </p:spPr>
      </p:pic>
      <p:sp>
        <p:nvSpPr>
          <p:cNvPr id="81" name="bg object 81"/>
          <p:cNvSpPr/>
          <p:nvPr/>
        </p:nvSpPr>
        <p:spPr>
          <a:xfrm>
            <a:off x="11171692" y="4716391"/>
            <a:ext cx="174413" cy="25823"/>
          </a:xfrm>
          <a:custGeom>
            <a:avLst/>
            <a:gdLst/>
            <a:ahLst/>
            <a:cxnLst/>
            <a:rect l="l" t="t" r="r" b="b"/>
            <a:pathLst>
              <a:path w="261619" h="38734">
                <a:moveTo>
                  <a:pt x="206402" y="38732"/>
                </a:moveTo>
                <a:lnTo>
                  <a:pt x="0" y="38732"/>
                </a:lnTo>
                <a:lnTo>
                  <a:pt x="2837" y="28897"/>
                </a:lnTo>
                <a:lnTo>
                  <a:pt x="5972" y="19163"/>
                </a:lnTo>
                <a:lnTo>
                  <a:pt x="9405" y="9531"/>
                </a:lnTo>
                <a:lnTo>
                  <a:pt x="13137" y="0"/>
                </a:lnTo>
                <a:lnTo>
                  <a:pt x="261141" y="0"/>
                </a:lnTo>
                <a:lnTo>
                  <a:pt x="234964" y="31449"/>
                </a:lnTo>
                <a:lnTo>
                  <a:pt x="206402" y="38732"/>
                </a:lnTo>
                <a:close/>
              </a:path>
            </a:pathLst>
          </a:custGeom>
          <a:solidFill>
            <a:srgbClr val="3232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bg object 82"/>
          <p:cNvSpPr/>
          <p:nvPr/>
        </p:nvSpPr>
        <p:spPr>
          <a:xfrm>
            <a:off x="11280264" y="4609523"/>
            <a:ext cx="347133" cy="132927"/>
          </a:xfrm>
          <a:custGeom>
            <a:avLst/>
            <a:gdLst/>
            <a:ahLst/>
            <a:cxnLst/>
            <a:rect l="l" t="t" r="r" b="b"/>
            <a:pathLst>
              <a:path w="520700" h="199390">
                <a:moveTo>
                  <a:pt x="466113" y="199067"/>
                </a:moveTo>
                <a:lnTo>
                  <a:pt x="30722" y="199101"/>
                </a:lnTo>
                <a:lnTo>
                  <a:pt x="938" y="173488"/>
                </a:lnTo>
                <a:lnTo>
                  <a:pt x="0" y="169025"/>
                </a:lnTo>
                <a:lnTo>
                  <a:pt x="211" y="158812"/>
                </a:lnTo>
                <a:lnTo>
                  <a:pt x="264181" y="2089"/>
                </a:lnTo>
                <a:lnTo>
                  <a:pt x="274489" y="0"/>
                </a:lnTo>
                <a:lnTo>
                  <a:pt x="277968" y="131"/>
                </a:lnTo>
                <a:lnTo>
                  <a:pt x="307029" y="22160"/>
                </a:lnTo>
                <a:lnTo>
                  <a:pt x="316229" y="31314"/>
                </a:lnTo>
                <a:lnTo>
                  <a:pt x="348782" y="52894"/>
                </a:lnTo>
                <a:lnTo>
                  <a:pt x="386068" y="64049"/>
                </a:lnTo>
                <a:lnTo>
                  <a:pt x="433370" y="61932"/>
                </a:lnTo>
                <a:lnTo>
                  <a:pt x="459741" y="43399"/>
                </a:lnTo>
                <a:lnTo>
                  <a:pt x="471171" y="22199"/>
                </a:lnTo>
                <a:lnTo>
                  <a:pt x="473650" y="12077"/>
                </a:lnTo>
                <a:lnTo>
                  <a:pt x="493172" y="21482"/>
                </a:lnTo>
                <a:lnTo>
                  <a:pt x="519530" y="59302"/>
                </a:lnTo>
                <a:lnTo>
                  <a:pt x="520305" y="145542"/>
                </a:lnTo>
                <a:lnTo>
                  <a:pt x="519142" y="152258"/>
                </a:lnTo>
                <a:lnTo>
                  <a:pt x="489655" y="191615"/>
                </a:lnTo>
                <a:lnTo>
                  <a:pt x="472214" y="198133"/>
                </a:lnTo>
                <a:lnTo>
                  <a:pt x="466113" y="199067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bg object 83"/>
          <p:cNvSpPr/>
          <p:nvPr/>
        </p:nvSpPr>
        <p:spPr>
          <a:xfrm>
            <a:off x="11280244" y="4715369"/>
            <a:ext cx="344593" cy="27093"/>
          </a:xfrm>
          <a:custGeom>
            <a:avLst/>
            <a:gdLst/>
            <a:ahLst/>
            <a:cxnLst/>
            <a:rect l="l" t="t" r="r" b="b"/>
            <a:pathLst>
              <a:path w="516890" h="40640">
                <a:moveTo>
                  <a:pt x="466159" y="40298"/>
                </a:moveTo>
                <a:lnTo>
                  <a:pt x="30767" y="40332"/>
                </a:lnTo>
                <a:lnTo>
                  <a:pt x="982" y="14719"/>
                </a:lnTo>
                <a:lnTo>
                  <a:pt x="0" y="43"/>
                </a:lnTo>
                <a:lnTo>
                  <a:pt x="516841" y="0"/>
                </a:lnTo>
                <a:lnTo>
                  <a:pt x="489700" y="32846"/>
                </a:lnTo>
                <a:lnTo>
                  <a:pt x="466159" y="40298"/>
                </a:lnTo>
                <a:close/>
              </a:path>
            </a:pathLst>
          </a:custGeom>
          <a:solidFill>
            <a:srgbClr val="4A49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4" name="bg object 8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980451" y="2818492"/>
            <a:ext cx="745711" cy="753312"/>
          </a:xfrm>
          <a:prstGeom prst="rect">
            <a:avLst/>
          </a:prstGeom>
        </p:spPr>
      </p:pic>
      <p:sp>
        <p:nvSpPr>
          <p:cNvPr id="85" name="bg object 85"/>
          <p:cNvSpPr/>
          <p:nvPr/>
        </p:nvSpPr>
        <p:spPr>
          <a:xfrm>
            <a:off x="11247724" y="2798667"/>
            <a:ext cx="218017" cy="142663"/>
          </a:xfrm>
          <a:custGeom>
            <a:avLst/>
            <a:gdLst/>
            <a:ahLst/>
            <a:cxnLst/>
            <a:rect l="l" t="t" r="r" b="b"/>
            <a:pathLst>
              <a:path w="327025" h="213995">
                <a:moveTo>
                  <a:pt x="163163" y="213534"/>
                </a:moveTo>
                <a:lnTo>
                  <a:pt x="100865" y="121056"/>
                </a:lnTo>
                <a:lnTo>
                  <a:pt x="64349" y="175631"/>
                </a:lnTo>
                <a:lnTo>
                  <a:pt x="20986" y="170167"/>
                </a:lnTo>
                <a:lnTo>
                  <a:pt x="0" y="37893"/>
                </a:lnTo>
                <a:lnTo>
                  <a:pt x="73794" y="0"/>
                </a:lnTo>
                <a:lnTo>
                  <a:pt x="183484" y="1266"/>
                </a:lnTo>
                <a:lnTo>
                  <a:pt x="283047" y="18808"/>
                </a:lnTo>
                <a:lnTo>
                  <a:pt x="326461" y="29741"/>
                </a:lnTo>
                <a:lnTo>
                  <a:pt x="185016" y="203416"/>
                </a:lnTo>
                <a:lnTo>
                  <a:pt x="181943" y="206739"/>
                </a:lnTo>
                <a:lnTo>
                  <a:pt x="176318" y="210557"/>
                </a:lnTo>
                <a:lnTo>
                  <a:pt x="169926" y="212870"/>
                </a:lnTo>
                <a:lnTo>
                  <a:pt x="163163" y="2135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6" name="bg object 8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243013" y="3031126"/>
            <a:ext cx="277080" cy="342576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055997" y="3296500"/>
            <a:ext cx="91280" cy="275305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11133261" y="3011153"/>
            <a:ext cx="429683" cy="286597"/>
          </a:xfrm>
          <a:custGeom>
            <a:avLst/>
            <a:gdLst/>
            <a:ahLst/>
            <a:cxnLst/>
            <a:rect l="l" t="t" r="r" b="b"/>
            <a:pathLst>
              <a:path w="644525" h="429895">
                <a:moveTo>
                  <a:pt x="14592" y="0"/>
                </a:moveTo>
                <a:lnTo>
                  <a:pt x="0" y="0"/>
                </a:lnTo>
                <a:lnTo>
                  <a:pt x="0" y="428180"/>
                </a:lnTo>
                <a:lnTo>
                  <a:pt x="9398" y="428180"/>
                </a:lnTo>
                <a:lnTo>
                  <a:pt x="9398" y="429450"/>
                </a:lnTo>
                <a:lnTo>
                  <a:pt x="14592" y="429450"/>
                </a:lnTo>
                <a:lnTo>
                  <a:pt x="14592" y="428180"/>
                </a:lnTo>
                <a:lnTo>
                  <a:pt x="14592" y="0"/>
                </a:lnTo>
                <a:close/>
              </a:path>
              <a:path w="644525" h="429895">
                <a:moveTo>
                  <a:pt x="644169" y="201498"/>
                </a:moveTo>
                <a:lnTo>
                  <a:pt x="643001" y="186880"/>
                </a:lnTo>
                <a:lnTo>
                  <a:pt x="580237" y="191846"/>
                </a:lnTo>
                <a:lnTo>
                  <a:pt x="580237" y="206603"/>
                </a:lnTo>
                <a:lnTo>
                  <a:pt x="644169" y="201498"/>
                </a:lnTo>
                <a:close/>
              </a:path>
            </a:pathLst>
          </a:custGeom>
          <a:solidFill>
            <a:srgbClr val="B021E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9" name="bg object 8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151364" y="2415048"/>
            <a:ext cx="355779" cy="464322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1273823" y="2734074"/>
            <a:ext cx="82717" cy="69039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995884" y="3416745"/>
            <a:ext cx="620191" cy="1237025"/>
          </a:xfrm>
          <a:prstGeom prst="rect">
            <a:avLst/>
          </a:prstGeom>
        </p:spPr>
      </p:pic>
      <p:sp>
        <p:nvSpPr>
          <p:cNvPr id="92" name="bg object 92"/>
          <p:cNvSpPr/>
          <p:nvPr/>
        </p:nvSpPr>
        <p:spPr>
          <a:xfrm>
            <a:off x="10239689" y="3552467"/>
            <a:ext cx="38523" cy="343747"/>
          </a:xfrm>
          <a:custGeom>
            <a:avLst/>
            <a:gdLst/>
            <a:ahLst/>
            <a:cxnLst/>
            <a:rect l="l" t="t" r="r" b="b"/>
            <a:pathLst>
              <a:path w="57784" h="515620">
                <a:moveTo>
                  <a:pt x="336" y="515138"/>
                </a:moveTo>
                <a:lnTo>
                  <a:pt x="0" y="0"/>
                </a:lnTo>
                <a:lnTo>
                  <a:pt x="57264" y="200092"/>
                </a:lnTo>
                <a:lnTo>
                  <a:pt x="336" y="515138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3" name="bg object 9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995894" y="4572536"/>
            <a:ext cx="137796" cy="81234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473608" y="4572535"/>
            <a:ext cx="142467" cy="8123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10061389" y="3459116"/>
            <a:ext cx="434340" cy="1095163"/>
          </a:xfrm>
          <a:custGeom>
            <a:avLst/>
            <a:gdLst/>
            <a:ahLst/>
            <a:cxnLst/>
            <a:rect l="l" t="t" r="r" b="b"/>
            <a:pathLst>
              <a:path w="651509" h="1642745">
                <a:moveTo>
                  <a:pt x="274637" y="164973"/>
                </a:moveTo>
                <a:lnTo>
                  <a:pt x="268033" y="146405"/>
                </a:lnTo>
                <a:lnTo>
                  <a:pt x="50533" y="1642389"/>
                </a:lnTo>
                <a:lnTo>
                  <a:pt x="57835" y="1642681"/>
                </a:lnTo>
                <a:lnTo>
                  <a:pt x="274637" y="164973"/>
                </a:lnTo>
                <a:close/>
              </a:path>
              <a:path w="651509" h="1642745">
                <a:moveTo>
                  <a:pt x="651167" y="0"/>
                </a:moveTo>
                <a:lnTo>
                  <a:pt x="0" y="0"/>
                </a:lnTo>
                <a:lnTo>
                  <a:pt x="0" y="7302"/>
                </a:lnTo>
                <a:lnTo>
                  <a:pt x="651167" y="7302"/>
                </a:lnTo>
                <a:lnTo>
                  <a:pt x="651167" y="0"/>
                </a:lnTo>
                <a:close/>
              </a:path>
            </a:pathLst>
          </a:custGeom>
          <a:solidFill>
            <a:srgbClr val="5C5C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6" name="bg object 9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400914" y="3461541"/>
            <a:ext cx="108681" cy="94685"/>
          </a:xfrm>
          <a:prstGeom prst="rect">
            <a:avLst/>
          </a:prstGeom>
        </p:spPr>
      </p:pic>
      <p:sp>
        <p:nvSpPr>
          <p:cNvPr id="97" name="bg object 97"/>
          <p:cNvSpPr/>
          <p:nvPr/>
        </p:nvSpPr>
        <p:spPr>
          <a:xfrm>
            <a:off x="10456241" y="3545738"/>
            <a:ext cx="98213" cy="1009227"/>
          </a:xfrm>
          <a:custGeom>
            <a:avLst/>
            <a:gdLst/>
            <a:ahLst/>
            <a:cxnLst/>
            <a:rect l="l" t="t" r="r" b="b"/>
            <a:pathLst>
              <a:path w="147319" h="1513840">
                <a:moveTo>
                  <a:pt x="140029" y="1513299"/>
                </a:moveTo>
                <a:lnTo>
                  <a:pt x="0" y="1095"/>
                </a:lnTo>
                <a:lnTo>
                  <a:pt x="7211" y="0"/>
                </a:lnTo>
                <a:lnTo>
                  <a:pt x="147240" y="1512204"/>
                </a:lnTo>
                <a:lnTo>
                  <a:pt x="140029" y="1513299"/>
                </a:lnTo>
                <a:close/>
              </a:path>
            </a:pathLst>
          </a:custGeom>
          <a:solidFill>
            <a:srgbClr val="5C5C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8" name="bg object 9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450481" y="2571606"/>
            <a:ext cx="1234299" cy="845151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10192166" y="2771012"/>
            <a:ext cx="95250" cy="171450"/>
          </a:xfrm>
          <a:custGeom>
            <a:avLst/>
            <a:gdLst/>
            <a:ahLst/>
            <a:cxnLst/>
            <a:rect l="l" t="t" r="r" b="b"/>
            <a:pathLst>
              <a:path w="142875" h="257175">
                <a:moveTo>
                  <a:pt x="142303" y="0"/>
                </a:moveTo>
                <a:lnTo>
                  <a:pt x="31000" y="0"/>
                </a:lnTo>
                <a:lnTo>
                  <a:pt x="57048" y="58699"/>
                </a:lnTo>
                <a:lnTo>
                  <a:pt x="0" y="170764"/>
                </a:lnTo>
                <a:lnTo>
                  <a:pt x="61125" y="256603"/>
                </a:lnTo>
                <a:lnTo>
                  <a:pt x="126809" y="181724"/>
                </a:lnTo>
                <a:lnTo>
                  <a:pt x="83019" y="63080"/>
                </a:lnTo>
                <a:lnTo>
                  <a:pt x="142303" y="0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bg object 100"/>
          <p:cNvSpPr/>
          <p:nvPr/>
        </p:nvSpPr>
        <p:spPr>
          <a:xfrm>
            <a:off x="10195595" y="2682096"/>
            <a:ext cx="168910" cy="128693"/>
          </a:xfrm>
          <a:custGeom>
            <a:avLst/>
            <a:gdLst/>
            <a:ahLst/>
            <a:cxnLst/>
            <a:rect l="l" t="t" r="r" b="b"/>
            <a:pathLst>
              <a:path w="253365" h="193039">
                <a:moveTo>
                  <a:pt x="76022" y="110845"/>
                </a:moveTo>
                <a:lnTo>
                  <a:pt x="26162" y="15875"/>
                </a:lnTo>
                <a:lnTo>
                  <a:pt x="1219" y="20104"/>
                </a:lnTo>
                <a:lnTo>
                  <a:pt x="0" y="188760"/>
                </a:lnTo>
                <a:lnTo>
                  <a:pt x="76022" y="110845"/>
                </a:lnTo>
                <a:close/>
              </a:path>
              <a:path w="253365" h="193039">
                <a:moveTo>
                  <a:pt x="253022" y="18262"/>
                </a:moveTo>
                <a:lnTo>
                  <a:pt x="215620" y="0"/>
                </a:lnTo>
                <a:lnTo>
                  <a:pt x="76022" y="110845"/>
                </a:lnTo>
                <a:lnTo>
                  <a:pt x="152044" y="192671"/>
                </a:lnTo>
                <a:lnTo>
                  <a:pt x="253022" y="18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1" name="bg object 10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045135" y="2694304"/>
            <a:ext cx="639645" cy="722442"/>
          </a:xfrm>
          <a:prstGeom prst="rect">
            <a:avLst/>
          </a:prstGeom>
        </p:spPr>
      </p:pic>
      <p:sp>
        <p:nvSpPr>
          <p:cNvPr id="102" name="bg object 102"/>
          <p:cNvSpPr/>
          <p:nvPr/>
        </p:nvSpPr>
        <p:spPr>
          <a:xfrm>
            <a:off x="10408895" y="2874111"/>
            <a:ext cx="23283" cy="64770"/>
          </a:xfrm>
          <a:custGeom>
            <a:avLst/>
            <a:gdLst/>
            <a:ahLst/>
            <a:cxnLst/>
            <a:rect l="l" t="t" r="r" b="b"/>
            <a:pathLst>
              <a:path w="34925" h="97154">
                <a:moveTo>
                  <a:pt x="34595" y="97160"/>
                </a:moveTo>
                <a:lnTo>
                  <a:pt x="0" y="5113"/>
                </a:lnTo>
                <a:lnTo>
                  <a:pt x="13575" y="0"/>
                </a:lnTo>
                <a:lnTo>
                  <a:pt x="33719" y="53474"/>
                </a:lnTo>
                <a:lnTo>
                  <a:pt x="33478" y="64405"/>
                </a:lnTo>
                <a:lnTo>
                  <a:pt x="33543" y="75329"/>
                </a:lnTo>
                <a:lnTo>
                  <a:pt x="33916" y="86247"/>
                </a:lnTo>
                <a:lnTo>
                  <a:pt x="34595" y="97160"/>
                </a:lnTo>
                <a:close/>
              </a:path>
            </a:pathLst>
          </a:custGeom>
          <a:solidFill>
            <a:srgbClr val="FF8A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3" name="bg object 10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845641" y="2964285"/>
            <a:ext cx="122421" cy="56490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568398" y="3105610"/>
            <a:ext cx="116381" cy="107461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450481" y="2571594"/>
            <a:ext cx="230088" cy="110339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9636176" y="2652902"/>
            <a:ext cx="697653" cy="463550"/>
          </a:xfrm>
          <a:custGeom>
            <a:avLst/>
            <a:gdLst/>
            <a:ahLst/>
            <a:cxnLst/>
            <a:rect l="l" t="t" r="r" b="b"/>
            <a:pathLst>
              <a:path w="1046480" h="695325">
                <a:moveTo>
                  <a:pt x="121462" y="5588"/>
                </a:moveTo>
                <a:lnTo>
                  <a:pt x="116763" y="0"/>
                </a:lnTo>
                <a:lnTo>
                  <a:pt x="0" y="98386"/>
                </a:lnTo>
                <a:lnTo>
                  <a:pt x="4699" y="103974"/>
                </a:lnTo>
                <a:lnTo>
                  <a:pt x="121462" y="5588"/>
                </a:lnTo>
                <a:close/>
              </a:path>
              <a:path w="1046480" h="695325">
                <a:moveTo>
                  <a:pt x="1046353" y="564489"/>
                </a:moveTo>
                <a:lnTo>
                  <a:pt x="1039914" y="561086"/>
                </a:lnTo>
                <a:lnTo>
                  <a:pt x="971169" y="691616"/>
                </a:lnTo>
                <a:lnTo>
                  <a:pt x="977595" y="695020"/>
                </a:lnTo>
                <a:lnTo>
                  <a:pt x="1046353" y="564489"/>
                </a:lnTo>
                <a:close/>
              </a:path>
            </a:pathLst>
          </a:custGeom>
          <a:solidFill>
            <a:srgbClr val="C8E2F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07" name="bg object 10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0052785" y="2300783"/>
            <a:ext cx="360683" cy="455207"/>
          </a:xfrm>
          <a:prstGeom prst="rect">
            <a:avLst/>
          </a:prstGeom>
        </p:spPr>
      </p:pic>
      <p:sp>
        <p:nvSpPr>
          <p:cNvPr id="108" name="bg object 108"/>
          <p:cNvSpPr/>
          <p:nvPr/>
        </p:nvSpPr>
        <p:spPr>
          <a:xfrm>
            <a:off x="9788627" y="2604211"/>
            <a:ext cx="506307" cy="2138257"/>
          </a:xfrm>
          <a:custGeom>
            <a:avLst/>
            <a:gdLst/>
            <a:ahLst/>
            <a:cxnLst/>
            <a:rect l="l" t="t" r="r" b="b"/>
            <a:pathLst>
              <a:path w="759459" h="3207384">
                <a:moveTo>
                  <a:pt x="566064" y="3148787"/>
                </a:moveTo>
                <a:lnTo>
                  <a:pt x="566039" y="3066338"/>
                </a:lnTo>
                <a:lnTo>
                  <a:pt x="566039" y="3060585"/>
                </a:lnTo>
                <a:lnTo>
                  <a:pt x="565238" y="3054934"/>
                </a:lnTo>
                <a:lnTo>
                  <a:pt x="541312" y="3016885"/>
                </a:lnTo>
                <a:lnTo>
                  <a:pt x="515315" y="3003486"/>
                </a:lnTo>
                <a:lnTo>
                  <a:pt x="512622" y="3014497"/>
                </a:lnTo>
                <a:lnTo>
                  <a:pt x="500176" y="3037560"/>
                </a:lnTo>
                <a:lnTo>
                  <a:pt x="471474" y="3057728"/>
                </a:lnTo>
                <a:lnTo>
                  <a:pt x="420001" y="3060027"/>
                </a:lnTo>
                <a:lnTo>
                  <a:pt x="406006" y="3057309"/>
                </a:lnTo>
                <a:lnTo>
                  <a:pt x="366852" y="3041205"/>
                </a:lnTo>
                <a:lnTo>
                  <a:pt x="334010" y="3014459"/>
                </a:lnTo>
                <a:lnTo>
                  <a:pt x="322643" y="3000375"/>
                </a:lnTo>
                <a:lnTo>
                  <a:pt x="319887" y="2997797"/>
                </a:lnTo>
                <a:lnTo>
                  <a:pt x="313423" y="2993618"/>
                </a:lnTo>
                <a:lnTo>
                  <a:pt x="309930" y="2992170"/>
                </a:lnTo>
                <a:lnTo>
                  <a:pt x="302437" y="2990507"/>
                </a:lnTo>
                <a:lnTo>
                  <a:pt x="298653" y="2990367"/>
                </a:lnTo>
                <a:lnTo>
                  <a:pt x="291045" y="2991434"/>
                </a:lnTo>
                <a:lnTo>
                  <a:pt x="14986" y="3137217"/>
                </a:lnTo>
                <a:lnTo>
                  <a:pt x="0" y="3174212"/>
                </a:lnTo>
                <a:lnTo>
                  <a:pt x="1016" y="3179076"/>
                </a:lnTo>
                <a:lnTo>
                  <a:pt x="28549" y="3206127"/>
                </a:lnTo>
                <a:lnTo>
                  <a:pt x="33439" y="3207054"/>
                </a:lnTo>
                <a:lnTo>
                  <a:pt x="507149" y="3207016"/>
                </a:lnTo>
                <a:lnTo>
                  <a:pt x="543826" y="3191052"/>
                </a:lnTo>
                <a:lnTo>
                  <a:pt x="564794" y="3156089"/>
                </a:lnTo>
                <a:lnTo>
                  <a:pt x="566064" y="3148787"/>
                </a:lnTo>
                <a:close/>
              </a:path>
              <a:path w="759459" h="3207384">
                <a:moveTo>
                  <a:pt x="759460" y="0"/>
                </a:moveTo>
                <a:lnTo>
                  <a:pt x="728484" y="32321"/>
                </a:lnTo>
                <a:lnTo>
                  <a:pt x="689368" y="53987"/>
                </a:lnTo>
                <a:lnTo>
                  <a:pt x="645591" y="63093"/>
                </a:lnTo>
                <a:lnTo>
                  <a:pt x="636600" y="63309"/>
                </a:lnTo>
                <a:lnTo>
                  <a:pt x="636600" y="99834"/>
                </a:lnTo>
                <a:lnTo>
                  <a:pt x="699427" y="84239"/>
                </a:lnTo>
                <a:lnTo>
                  <a:pt x="736803" y="49911"/>
                </a:lnTo>
                <a:lnTo>
                  <a:pt x="754811" y="15595"/>
                </a:lnTo>
                <a:lnTo>
                  <a:pt x="759460" y="0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bg object 109"/>
          <p:cNvSpPr/>
          <p:nvPr/>
        </p:nvSpPr>
        <p:spPr>
          <a:xfrm>
            <a:off x="9788616" y="4712991"/>
            <a:ext cx="375073" cy="29633"/>
          </a:xfrm>
          <a:custGeom>
            <a:avLst/>
            <a:gdLst/>
            <a:ahLst/>
            <a:cxnLst/>
            <a:rect l="l" t="t" r="r" b="b"/>
            <a:pathLst>
              <a:path w="562609" h="44450">
                <a:moveTo>
                  <a:pt x="507180" y="43844"/>
                </a:moveTo>
                <a:lnTo>
                  <a:pt x="33473" y="43877"/>
                </a:lnTo>
                <a:lnTo>
                  <a:pt x="1062" y="15904"/>
                </a:lnTo>
                <a:lnTo>
                  <a:pt x="0" y="1"/>
                </a:lnTo>
                <a:lnTo>
                  <a:pt x="562279" y="0"/>
                </a:lnTo>
                <a:lnTo>
                  <a:pt x="532773" y="35722"/>
                </a:lnTo>
                <a:lnTo>
                  <a:pt x="507180" y="43844"/>
                </a:lnTo>
                <a:close/>
              </a:path>
            </a:pathLst>
          </a:custGeom>
          <a:solidFill>
            <a:srgbClr val="4A49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bg object 110"/>
          <p:cNvSpPr/>
          <p:nvPr/>
        </p:nvSpPr>
        <p:spPr>
          <a:xfrm>
            <a:off x="10265488" y="4597795"/>
            <a:ext cx="377613" cy="144780"/>
          </a:xfrm>
          <a:custGeom>
            <a:avLst/>
            <a:gdLst/>
            <a:ahLst/>
            <a:cxnLst/>
            <a:rect l="l" t="t" r="r" b="b"/>
            <a:pathLst>
              <a:path w="566419" h="217170">
                <a:moveTo>
                  <a:pt x="507132" y="216652"/>
                </a:moveTo>
                <a:lnTo>
                  <a:pt x="33425" y="216687"/>
                </a:lnTo>
                <a:lnTo>
                  <a:pt x="1014" y="188713"/>
                </a:lnTo>
                <a:lnTo>
                  <a:pt x="0" y="183848"/>
                </a:lnTo>
                <a:lnTo>
                  <a:pt x="243" y="172809"/>
                </a:lnTo>
                <a:lnTo>
                  <a:pt x="287446" y="2255"/>
                </a:lnTo>
                <a:lnTo>
                  <a:pt x="298646" y="0"/>
                </a:lnTo>
                <a:lnTo>
                  <a:pt x="302425" y="144"/>
                </a:lnTo>
                <a:lnTo>
                  <a:pt x="324939" y="13086"/>
                </a:lnTo>
                <a:lnTo>
                  <a:pt x="334007" y="24090"/>
                </a:lnTo>
                <a:lnTo>
                  <a:pt x="366842" y="50842"/>
                </a:lnTo>
                <a:lnTo>
                  <a:pt x="406005" y="66940"/>
                </a:lnTo>
                <a:lnTo>
                  <a:pt x="419995" y="69659"/>
                </a:lnTo>
                <a:lnTo>
                  <a:pt x="471470" y="67357"/>
                </a:lnTo>
                <a:lnTo>
                  <a:pt x="500177" y="47195"/>
                </a:lnTo>
                <a:lnTo>
                  <a:pt x="512626" y="24129"/>
                </a:lnTo>
                <a:lnTo>
                  <a:pt x="515329" y="13116"/>
                </a:lnTo>
                <a:lnTo>
                  <a:pt x="536571" y="23356"/>
                </a:lnTo>
                <a:lnTo>
                  <a:pt x="562032" y="53508"/>
                </a:lnTo>
                <a:lnTo>
                  <a:pt x="566050" y="158422"/>
                </a:lnTo>
                <a:lnTo>
                  <a:pt x="564785" y="165727"/>
                </a:lnTo>
                <a:lnTo>
                  <a:pt x="543814" y="200678"/>
                </a:lnTo>
                <a:lnTo>
                  <a:pt x="513766" y="215631"/>
                </a:lnTo>
                <a:lnTo>
                  <a:pt x="507132" y="216652"/>
                </a:lnTo>
                <a:close/>
              </a:path>
            </a:pathLst>
          </a:custGeom>
          <a:solidFill>
            <a:srgbClr val="1C16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bg object 111"/>
          <p:cNvSpPr/>
          <p:nvPr/>
        </p:nvSpPr>
        <p:spPr>
          <a:xfrm>
            <a:off x="10265456" y="4713003"/>
            <a:ext cx="375073" cy="29633"/>
          </a:xfrm>
          <a:custGeom>
            <a:avLst/>
            <a:gdLst/>
            <a:ahLst/>
            <a:cxnLst/>
            <a:rect l="l" t="t" r="r" b="b"/>
            <a:pathLst>
              <a:path w="562609" h="44450">
                <a:moveTo>
                  <a:pt x="507180" y="43843"/>
                </a:moveTo>
                <a:lnTo>
                  <a:pt x="33473" y="43878"/>
                </a:lnTo>
                <a:lnTo>
                  <a:pt x="1062" y="15904"/>
                </a:lnTo>
                <a:lnTo>
                  <a:pt x="0" y="0"/>
                </a:lnTo>
                <a:lnTo>
                  <a:pt x="562279" y="0"/>
                </a:lnTo>
                <a:lnTo>
                  <a:pt x="532773" y="35722"/>
                </a:lnTo>
                <a:lnTo>
                  <a:pt x="507180" y="43843"/>
                </a:lnTo>
                <a:close/>
              </a:path>
            </a:pathLst>
          </a:custGeom>
          <a:solidFill>
            <a:srgbClr val="4A49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bg object 112"/>
          <p:cNvSpPr/>
          <p:nvPr/>
        </p:nvSpPr>
        <p:spPr>
          <a:xfrm>
            <a:off x="9535652" y="3420086"/>
            <a:ext cx="891540" cy="215477"/>
          </a:xfrm>
          <a:custGeom>
            <a:avLst/>
            <a:gdLst/>
            <a:ahLst/>
            <a:cxnLst/>
            <a:rect l="l" t="t" r="r" b="b"/>
            <a:pathLst>
              <a:path w="1337309" h="323214">
                <a:moveTo>
                  <a:pt x="1175707" y="322717"/>
                </a:moveTo>
                <a:lnTo>
                  <a:pt x="0" y="322717"/>
                </a:lnTo>
                <a:lnTo>
                  <a:pt x="0" y="0"/>
                </a:lnTo>
                <a:lnTo>
                  <a:pt x="1175707" y="0"/>
                </a:lnTo>
                <a:lnTo>
                  <a:pt x="1183627" y="193"/>
                </a:lnTo>
                <a:lnTo>
                  <a:pt x="1222505" y="6946"/>
                </a:lnTo>
                <a:lnTo>
                  <a:pt x="1258579" y="22951"/>
                </a:lnTo>
                <a:lnTo>
                  <a:pt x="1289700" y="47261"/>
                </a:lnTo>
                <a:lnTo>
                  <a:pt x="1313988" y="78411"/>
                </a:lnTo>
                <a:lnTo>
                  <a:pt x="1329978" y="114518"/>
                </a:lnTo>
                <a:lnTo>
                  <a:pt x="1336724" y="153431"/>
                </a:lnTo>
                <a:lnTo>
                  <a:pt x="1336917" y="161358"/>
                </a:lnTo>
                <a:lnTo>
                  <a:pt x="1336724" y="169286"/>
                </a:lnTo>
                <a:lnTo>
                  <a:pt x="1329978" y="208199"/>
                </a:lnTo>
                <a:lnTo>
                  <a:pt x="1313989" y="244306"/>
                </a:lnTo>
                <a:lnTo>
                  <a:pt x="1289700" y="275456"/>
                </a:lnTo>
                <a:lnTo>
                  <a:pt x="1258579" y="299766"/>
                </a:lnTo>
                <a:lnTo>
                  <a:pt x="1222505" y="315771"/>
                </a:lnTo>
                <a:lnTo>
                  <a:pt x="1183627" y="322523"/>
                </a:lnTo>
                <a:lnTo>
                  <a:pt x="1175707" y="322717"/>
                </a:lnTo>
                <a:close/>
              </a:path>
            </a:pathLst>
          </a:custGeom>
          <a:solidFill>
            <a:srgbClr val="00FAA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bg object 113"/>
          <p:cNvSpPr/>
          <p:nvPr/>
        </p:nvSpPr>
        <p:spPr>
          <a:xfrm>
            <a:off x="9758173" y="3466710"/>
            <a:ext cx="320039" cy="118110"/>
          </a:xfrm>
          <a:custGeom>
            <a:avLst/>
            <a:gdLst/>
            <a:ahLst/>
            <a:cxnLst/>
            <a:rect l="l" t="t" r="r" b="b"/>
            <a:pathLst>
              <a:path w="480059" h="177164">
                <a:moveTo>
                  <a:pt x="239712" y="0"/>
                </a:moveTo>
                <a:lnTo>
                  <a:pt x="0" y="0"/>
                </a:lnTo>
                <a:lnTo>
                  <a:pt x="0" y="37299"/>
                </a:lnTo>
                <a:lnTo>
                  <a:pt x="239712" y="37299"/>
                </a:lnTo>
                <a:lnTo>
                  <a:pt x="239712" y="0"/>
                </a:lnTo>
                <a:close/>
              </a:path>
              <a:path w="480059" h="177164">
                <a:moveTo>
                  <a:pt x="479450" y="139865"/>
                </a:moveTo>
                <a:lnTo>
                  <a:pt x="0" y="139865"/>
                </a:lnTo>
                <a:lnTo>
                  <a:pt x="0" y="177165"/>
                </a:lnTo>
                <a:lnTo>
                  <a:pt x="479450" y="177165"/>
                </a:lnTo>
                <a:lnTo>
                  <a:pt x="479450" y="139865"/>
                </a:lnTo>
                <a:close/>
              </a:path>
              <a:path w="480059" h="177164">
                <a:moveTo>
                  <a:pt x="479450" y="69926"/>
                </a:moveTo>
                <a:lnTo>
                  <a:pt x="0" y="69926"/>
                </a:lnTo>
                <a:lnTo>
                  <a:pt x="0" y="107226"/>
                </a:lnTo>
                <a:lnTo>
                  <a:pt x="479450" y="107226"/>
                </a:lnTo>
                <a:lnTo>
                  <a:pt x="479450" y="69926"/>
                </a:lnTo>
                <a:close/>
              </a:path>
            </a:pathLst>
          </a:custGeom>
          <a:solidFill>
            <a:srgbClr val="A3FFD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4" name="bg object 11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0156222" y="3446026"/>
            <a:ext cx="183684" cy="163248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9355524" y="3347405"/>
            <a:ext cx="360100" cy="360432"/>
          </a:xfrm>
          <a:prstGeom prst="rect">
            <a:avLst/>
          </a:prstGeom>
        </p:spPr>
      </p:pic>
      <p:sp>
        <p:nvSpPr>
          <p:cNvPr id="116" name="bg object 116"/>
          <p:cNvSpPr/>
          <p:nvPr/>
        </p:nvSpPr>
        <p:spPr>
          <a:xfrm>
            <a:off x="9430191" y="3422103"/>
            <a:ext cx="211243" cy="211243"/>
          </a:xfrm>
          <a:custGeom>
            <a:avLst/>
            <a:gdLst/>
            <a:ahLst/>
            <a:cxnLst/>
            <a:rect l="l" t="t" r="r" b="b"/>
            <a:pathLst>
              <a:path w="316865" h="316864">
                <a:moveTo>
                  <a:pt x="158190" y="316671"/>
                </a:moveTo>
                <a:lnTo>
                  <a:pt x="119743" y="311925"/>
                </a:lnTo>
                <a:lnTo>
                  <a:pt x="83619" y="297977"/>
                </a:lnTo>
                <a:lnTo>
                  <a:pt x="51962" y="275662"/>
                </a:lnTo>
                <a:lnTo>
                  <a:pt x="26660" y="246302"/>
                </a:lnTo>
                <a:lnTo>
                  <a:pt x="9242" y="211669"/>
                </a:lnTo>
                <a:lnTo>
                  <a:pt x="759" y="173856"/>
                </a:lnTo>
                <a:lnTo>
                  <a:pt x="0" y="158335"/>
                </a:lnTo>
                <a:lnTo>
                  <a:pt x="190" y="150557"/>
                </a:lnTo>
                <a:lnTo>
                  <a:pt x="6810" y="112373"/>
                </a:lnTo>
                <a:lnTo>
                  <a:pt x="22500" y="76942"/>
                </a:lnTo>
                <a:lnTo>
                  <a:pt x="46333" y="46375"/>
                </a:lnTo>
                <a:lnTo>
                  <a:pt x="76872" y="22521"/>
                </a:lnTo>
                <a:lnTo>
                  <a:pt x="112270" y="6816"/>
                </a:lnTo>
                <a:lnTo>
                  <a:pt x="150419" y="190"/>
                </a:lnTo>
                <a:lnTo>
                  <a:pt x="158191" y="0"/>
                </a:lnTo>
                <a:lnTo>
                  <a:pt x="158191" y="158335"/>
                </a:lnTo>
                <a:lnTo>
                  <a:pt x="316380" y="158335"/>
                </a:lnTo>
                <a:lnTo>
                  <a:pt x="311638" y="196818"/>
                </a:lnTo>
                <a:lnTo>
                  <a:pt x="297703" y="232976"/>
                </a:lnTo>
                <a:lnTo>
                  <a:pt x="275408" y="264661"/>
                </a:lnTo>
                <a:lnTo>
                  <a:pt x="246076" y="289987"/>
                </a:lnTo>
                <a:lnTo>
                  <a:pt x="211474" y="307420"/>
                </a:lnTo>
                <a:lnTo>
                  <a:pt x="173696" y="315911"/>
                </a:lnTo>
                <a:lnTo>
                  <a:pt x="165961" y="316481"/>
                </a:lnTo>
                <a:lnTo>
                  <a:pt x="158190" y="316671"/>
                </a:lnTo>
                <a:close/>
              </a:path>
            </a:pathLst>
          </a:custGeom>
          <a:solidFill>
            <a:srgbClr val="00FAA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17" name="bg object 11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9557586" y="3400137"/>
            <a:ext cx="105459" cy="105556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85800" y="944721"/>
            <a:ext cx="4984749" cy="13144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064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:\Documents and Settings\Ilias\Desktop\EAD-cover-page-1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1" y="1873627"/>
            <a:ext cx="10363200" cy="1470026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6294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0617-4932-45FF-97E1-AC740F1AF6EB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03FC-7285-40BD-B007-53310CC799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7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DA16-29A1-4B54-A985-812F46A40196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8BEB-EC27-439D-B7C2-4FB30B97EA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53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DA16-29A1-4B54-A985-812F46A4019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F8BEB-EC27-439D-B7C2-4FB30B97EA4B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37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:\Documents and Settings\Ilias\Desktop\EAD-cover-page-1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3719454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219266"/>
            <a:ext cx="10363200" cy="150018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69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33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600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67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3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201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68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35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8A84-B3A0-40E6-8962-0580F04CE4E6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9261-9B21-4A0F-9757-363638F60B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9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45DC-E57C-4B63-B912-4BC008012F6C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7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6885-A8B2-4C9A-B7B7-69DD99B628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6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59026"/>
            <a:ext cx="10972800" cy="56207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095942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69" indent="0">
              <a:buNone/>
              <a:defRPr sz="2400" b="1"/>
            </a:lvl2pPr>
            <a:lvl3pPr marL="1097339" indent="0">
              <a:buNone/>
              <a:defRPr sz="2160" b="1"/>
            </a:lvl3pPr>
            <a:lvl4pPr marL="1646008" indent="0">
              <a:buNone/>
              <a:defRPr sz="1920" b="1"/>
            </a:lvl4pPr>
            <a:lvl5pPr marL="2194678" indent="0">
              <a:buNone/>
              <a:defRPr sz="1920" b="1"/>
            </a:lvl5pPr>
            <a:lvl6pPr marL="2743348" indent="0">
              <a:buNone/>
              <a:defRPr sz="1920" b="1"/>
            </a:lvl6pPr>
            <a:lvl7pPr marL="3292017" indent="0">
              <a:buNone/>
              <a:defRPr sz="1920" b="1"/>
            </a:lvl7pPr>
            <a:lvl8pPr marL="3840686" indent="0">
              <a:buNone/>
              <a:defRPr sz="1920" b="1"/>
            </a:lvl8pPr>
            <a:lvl9pPr marL="4389356" indent="0">
              <a:buNone/>
              <a:defRPr sz="192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1735703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9" y="1095942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69" indent="0">
              <a:buNone/>
              <a:defRPr sz="2400" b="1"/>
            </a:lvl2pPr>
            <a:lvl3pPr marL="1097339" indent="0">
              <a:buNone/>
              <a:defRPr sz="2160" b="1"/>
            </a:lvl3pPr>
            <a:lvl4pPr marL="1646008" indent="0">
              <a:buNone/>
              <a:defRPr sz="1920" b="1"/>
            </a:lvl4pPr>
            <a:lvl5pPr marL="2194678" indent="0">
              <a:buNone/>
              <a:defRPr sz="1920" b="1"/>
            </a:lvl5pPr>
            <a:lvl6pPr marL="2743348" indent="0">
              <a:buNone/>
              <a:defRPr sz="1920" b="1"/>
            </a:lvl6pPr>
            <a:lvl7pPr marL="3292017" indent="0">
              <a:buNone/>
              <a:defRPr sz="1920" b="1"/>
            </a:lvl7pPr>
            <a:lvl8pPr marL="3840686" indent="0">
              <a:buNone/>
              <a:defRPr sz="1920" b="1"/>
            </a:lvl8pPr>
            <a:lvl9pPr marL="4389356" indent="0">
              <a:buNone/>
              <a:defRPr sz="192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9" y="1735703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8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3F28-C545-42EB-8394-0970AF820ADB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9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EA75-60E4-460C-986E-2390516CC9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4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701E-5334-41CF-9D11-0971C0331B36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5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4440-7F41-4E4C-9F33-32A94906F0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4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285B-571A-49EC-9254-FB66A6D0C73A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81DA-0E17-4CBE-A386-BAD66C16F7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362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2" y="843191"/>
            <a:ext cx="4011084" cy="598389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4" y="1442078"/>
            <a:ext cx="6815666" cy="4492800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2" y="1441579"/>
            <a:ext cx="4011084" cy="4493299"/>
          </a:xfrm>
        </p:spPr>
        <p:txBody>
          <a:bodyPr>
            <a:normAutofit/>
          </a:bodyPr>
          <a:lstStyle>
            <a:lvl1pPr marL="0" indent="0">
              <a:buNone/>
              <a:defRPr sz="1320"/>
            </a:lvl1pPr>
            <a:lvl2pPr marL="548669" indent="0">
              <a:buNone/>
              <a:defRPr sz="1440"/>
            </a:lvl2pPr>
            <a:lvl3pPr marL="1097339" indent="0">
              <a:buNone/>
              <a:defRPr sz="1200"/>
            </a:lvl3pPr>
            <a:lvl4pPr marL="1646008" indent="0">
              <a:buNone/>
              <a:defRPr sz="1080"/>
            </a:lvl4pPr>
            <a:lvl5pPr marL="2194678" indent="0">
              <a:buNone/>
              <a:defRPr sz="1080"/>
            </a:lvl5pPr>
            <a:lvl6pPr marL="2743348" indent="0">
              <a:buNone/>
              <a:defRPr sz="1080"/>
            </a:lvl6pPr>
            <a:lvl7pPr marL="3292017" indent="0">
              <a:buNone/>
              <a:defRPr sz="1080"/>
            </a:lvl7pPr>
            <a:lvl8pPr marL="3840686" indent="0">
              <a:buNone/>
              <a:defRPr sz="1080"/>
            </a:lvl8pPr>
            <a:lvl9pPr marL="4389356" indent="0">
              <a:buNone/>
              <a:defRPr sz="108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A7CE-3BC5-48E2-8D14-F2ABCF76570A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7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0A31-AEEC-4EE0-8EE5-0DD433B3E8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3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8" y="4831443"/>
            <a:ext cx="7315200" cy="53589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8" y="836712"/>
            <a:ext cx="73152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69" indent="0">
              <a:buNone/>
              <a:defRPr sz="3360"/>
            </a:lvl2pPr>
            <a:lvl3pPr marL="1097339" indent="0">
              <a:buNone/>
              <a:defRPr sz="2880"/>
            </a:lvl3pPr>
            <a:lvl4pPr marL="1646008" indent="0">
              <a:buNone/>
              <a:defRPr sz="2400"/>
            </a:lvl4pPr>
            <a:lvl5pPr marL="2194678" indent="0">
              <a:buNone/>
              <a:defRPr sz="2400"/>
            </a:lvl5pPr>
            <a:lvl6pPr marL="2743348" indent="0">
              <a:buNone/>
              <a:defRPr sz="2400"/>
            </a:lvl6pPr>
            <a:lvl7pPr marL="3292017" indent="0">
              <a:buNone/>
              <a:defRPr sz="2400"/>
            </a:lvl7pPr>
            <a:lvl8pPr marL="3840686" indent="0">
              <a:buNone/>
              <a:defRPr sz="2400"/>
            </a:lvl8pPr>
            <a:lvl9pPr marL="4389356" indent="0">
              <a:buNone/>
              <a:defRPr sz="24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8" y="5411140"/>
            <a:ext cx="7315200" cy="761060"/>
          </a:xfrm>
        </p:spPr>
        <p:txBody>
          <a:bodyPr/>
          <a:lstStyle>
            <a:lvl1pPr marL="0" indent="0">
              <a:buNone/>
              <a:defRPr sz="1680"/>
            </a:lvl1pPr>
            <a:lvl2pPr marL="548669" indent="0">
              <a:buNone/>
              <a:defRPr sz="1440"/>
            </a:lvl2pPr>
            <a:lvl3pPr marL="1097339" indent="0">
              <a:buNone/>
              <a:defRPr sz="1200"/>
            </a:lvl3pPr>
            <a:lvl4pPr marL="1646008" indent="0">
              <a:buNone/>
              <a:defRPr sz="1080"/>
            </a:lvl4pPr>
            <a:lvl5pPr marL="2194678" indent="0">
              <a:buNone/>
              <a:defRPr sz="1080"/>
            </a:lvl5pPr>
            <a:lvl6pPr marL="2743348" indent="0">
              <a:buNone/>
              <a:defRPr sz="1080"/>
            </a:lvl6pPr>
            <a:lvl7pPr marL="3292017" indent="0">
              <a:buNone/>
              <a:defRPr sz="1080"/>
            </a:lvl7pPr>
            <a:lvl8pPr marL="3840686" indent="0">
              <a:buNone/>
              <a:defRPr sz="1080"/>
            </a:lvl8pPr>
            <a:lvl9pPr marL="4389356" indent="0">
              <a:buNone/>
              <a:defRPr sz="108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DAF0-099A-43A6-8C55-09CA1DCFDBAA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7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864C-B802-416F-A8D0-A4A78CE1F0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92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54D3-A43B-459B-981C-6FA211289FEE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FCE73-22B8-4CA3-BD9A-53354E79DB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1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885259"/>
            <a:ext cx="2743200" cy="48768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1" y="885259"/>
            <a:ext cx="8026400" cy="48768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6581-0C0C-4F0F-A333-A7E17DC12FB2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241C-40AC-4812-A86E-7A091D7D59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62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:\Documents and Settings\Ilias\Desktop\EAD-cover-page-1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3719454"/>
            <a:ext cx="10363200" cy="1362075"/>
          </a:xfrm>
        </p:spPr>
        <p:txBody>
          <a:bodyPr anchor="t"/>
          <a:lstStyle>
            <a:lvl1pPr algn="l">
              <a:defRPr sz="3564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219266"/>
            <a:ext cx="10363200" cy="1500187"/>
          </a:xfrm>
        </p:spPr>
        <p:txBody>
          <a:bodyPr anchor="b"/>
          <a:lstStyle>
            <a:lvl1pPr marL="0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1pPr>
            <a:lvl2pPr marL="407350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2pPr>
            <a:lvl3pPr marL="814699" indent="0">
              <a:buNone/>
              <a:defRPr sz="1426">
                <a:solidFill>
                  <a:schemeClr val="tx1">
                    <a:tint val="75000"/>
                  </a:schemeClr>
                </a:solidFill>
              </a:defRPr>
            </a:lvl3pPr>
            <a:lvl4pPr marL="1222049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4pPr>
            <a:lvl5pPr marL="1629399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5pPr>
            <a:lvl6pPr marL="2036748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6pPr>
            <a:lvl7pPr marL="2444097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7pPr>
            <a:lvl8pPr marL="2851447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8pPr>
            <a:lvl9pPr marL="3258796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8A84-B3A0-40E6-8962-0580F04CE4E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9261-9B21-4A0F-9757-363638F60B4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7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2494"/>
            </a:lvl1pPr>
            <a:lvl2pPr>
              <a:defRPr sz="2139"/>
            </a:lvl2pPr>
            <a:lvl3pPr>
              <a:defRPr sz="1782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2494"/>
            </a:lvl1pPr>
            <a:lvl2pPr>
              <a:defRPr sz="2139"/>
            </a:lvl2pPr>
            <a:lvl3pPr>
              <a:defRPr sz="1782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45DC-E57C-4B63-B912-4BC008012F6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6885-A8B2-4C9A-B7B7-69DD99B6287D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0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59026"/>
            <a:ext cx="10972800" cy="562074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1" y="1095941"/>
            <a:ext cx="5386917" cy="639762"/>
          </a:xfrm>
        </p:spPr>
        <p:txBody>
          <a:bodyPr anchor="b"/>
          <a:lstStyle>
            <a:lvl1pPr marL="0" indent="0">
              <a:buNone/>
              <a:defRPr sz="2139" b="1"/>
            </a:lvl1pPr>
            <a:lvl2pPr marL="407350" indent="0">
              <a:buNone/>
              <a:defRPr sz="1782" b="1"/>
            </a:lvl2pPr>
            <a:lvl3pPr marL="814699" indent="0">
              <a:buNone/>
              <a:defRPr sz="1604" b="1"/>
            </a:lvl3pPr>
            <a:lvl4pPr marL="1222049" indent="0">
              <a:buNone/>
              <a:defRPr sz="1426" b="1"/>
            </a:lvl4pPr>
            <a:lvl5pPr marL="1629399" indent="0">
              <a:buNone/>
              <a:defRPr sz="1426" b="1"/>
            </a:lvl5pPr>
            <a:lvl6pPr marL="2036748" indent="0">
              <a:buNone/>
              <a:defRPr sz="1426" b="1"/>
            </a:lvl6pPr>
            <a:lvl7pPr marL="2444097" indent="0">
              <a:buNone/>
              <a:defRPr sz="1426" b="1"/>
            </a:lvl7pPr>
            <a:lvl8pPr marL="2851447" indent="0">
              <a:buNone/>
              <a:defRPr sz="1426" b="1"/>
            </a:lvl8pPr>
            <a:lvl9pPr marL="3258796" indent="0">
              <a:buNone/>
              <a:defRPr sz="1426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1" y="1735703"/>
            <a:ext cx="5386917" cy="3951288"/>
          </a:xfrm>
        </p:spPr>
        <p:txBody>
          <a:bodyPr/>
          <a:lstStyle>
            <a:lvl1pPr>
              <a:defRPr sz="2139"/>
            </a:lvl1pPr>
            <a:lvl2pPr>
              <a:defRPr sz="1782"/>
            </a:lvl2pPr>
            <a:lvl3pPr>
              <a:defRPr sz="1604"/>
            </a:lvl3pPr>
            <a:lvl4pPr>
              <a:defRPr sz="1426"/>
            </a:lvl4pPr>
            <a:lvl5pPr>
              <a:defRPr sz="1426"/>
            </a:lvl5pPr>
            <a:lvl6pPr>
              <a:defRPr sz="1426"/>
            </a:lvl6pPr>
            <a:lvl7pPr>
              <a:defRPr sz="1426"/>
            </a:lvl7pPr>
            <a:lvl8pPr>
              <a:defRPr sz="1426"/>
            </a:lvl8pPr>
            <a:lvl9pPr>
              <a:defRPr sz="1426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70" y="1095941"/>
            <a:ext cx="5389033" cy="639762"/>
          </a:xfrm>
        </p:spPr>
        <p:txBody>
          <a:bodyPr anchor="b"/>
          <a:lstStyle>
            <a:lvl1pPr marL="0" indent="0">
              <a:buNone/>
              <a:defRPr sz="2139" b="1"/>
            </a:lvl1pPr>
            <a:lvl2pPr marL="407350" indent="0">
              <a:buNone/>
              <a:defRPr sz="1782" b="1"/>
            </a:lvl2pPr>
            <a:lvl3pPr marL="814699" indent="0">
              <a:buNone/>
              <a:defRPr sz="1604" b="1"/>
            </a:lvl3pPr>
            <a:lvl4pPr marL="1222049" indent="0">
              <a:buNone/>
              <a:defRPr sz="1426" b="1"/>
            </a:lvl4pPr>
            <a:lvl5pPr marL="1629399" indent="0">
              <a:buNone/>
              <a:defRPr sz="1426" b="1"/>
            </a:lvl5pPr>
            <a:lvl6pPr marL="2036748" indent="0">
              <a:buNone/>
              <a:defRPr sz="1426" b="1"/>
            </a:lvl6pPr>
            <a:lvl7pPr marL="2444097" indent="0">
              <a:buNone/>
              <a:defRPr sz="1426" b="1"/>
            </a:lvl7pPr>
            <a:lvl8pPr marL="2851447" indent="0">
              <a:buNone/>
              <a:defRPr sz="1426" b="1"/>
            </a:lvl8pPr>
            <a:lvl9pPr marL="3258796" indent="0">
              <a:buNone/>
              <a:defRPr sz="1426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70" y="1735703"/>
            <a:ext cx="5389033" cy="3951288"/>
          </a:xfrm>
        </p:spPr>
        <p:txBody>
          <a:bodyPr/>
          <a:lstStyle>
            <a:lvl1pPr>
              <a:defRPr sz="2139"/>
            </a:lvl1pPr>
            <a:lvl2pPr>
              <a:defRPr sz="1782"/>
            </a:lvl2pPr>
            <a:lvl3pPr>
              <a:defRPr sz="1604"/>
            </a:lvl3pPr>
            <a:lvl4pPr>
              <a:defRPr sz="1426"/>
            </a:lvl4pPr>
            <a:lvl5pPr>
              <a:defRPr sz="1426"/>
            </a:lvl5pPr>
            <a:lvl6pPr>
              <a:defRPr sz="1426"/>
            </a:lvl6pPr>
            <a:lvl7pPr>
              <a:defRPr sz="1426"/>
            </a:lvl7pPr>
            <a:lvl8pPr>
              <a:defRPr sz="1426"/>
            </a:lvl8pPr>
            <a:lvl9pPr>
              <a:defRPr sz="1426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8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3F28-C545-42EB-8394-0970AF820AD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DEA75-60E4-460C-986E-2390516CC92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4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701E-5334-41CF-9D11-0971C0331B3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4440-7F41-4E4C-9F33-32A94906F0A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4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285B-571A-49EC-9254-FB66A6D0C73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81DA-0E17-4CBE-A386-BAD66C16F75D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3" y="843192"/>
            <a:ext cx="4011084" cy="598389"/>
          </a:xfrm>
        </p:spPr>
        <p:txBody>
          <a:bodyPr anchor="b"/>
          <a:lstStyle>
            <a:lvl1pPr algn="l">
              <a:defRPr sz="1426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442078"/>
            <a:ext cx="6815667" cy="4492800"/>
          </a:xfrm>
        </p:spPr>
        <p:txBody>
          <a:bodyPr/>
          <a:lstStyle>
            <a:lvl1pPr>
              <a:defRPr sz="2139"/>
            </a:lvl1pPr>
            <a:lvl2pPr>
              <a:defRPr sz="1782"/>
            </a:lvl2pPr>
            <a:lvl3pPr>
              <a:defRPr sz="1604"/>
            </a:lvl3pPr>
            <a:lvl4pPr>
              <a:defRPr sz="1426"/>
            </a:lvl4pPr>
            <a:lvl5pPr>
              <a:defRPr sz="1426"/>
            </a:lvl5pPr>
            <a:lvl6pPr>
              <a:defRPr sz="1782"/>
            </a:lvl6pPr>
            <a:lvl7pPr>
              <a:defRPr sz="1782"/>
            </a:lvl7pPr>
            <a:lvl8pPr>
              <a:defRPr sz="1782"/>
            </a:lvl8pPr>
            <a:lvl9pPr>
              <a:defRPr sz="1782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3" y="1441580"/>
            <a:ext cx="4011084" cy="4493299"/>
          </a:xfrm>
        </p:spPr>
        <p:txBody>
          <a:bodyPr>
            <a:normAutofit/>
          </a:bodyPr>
          <a:lstStyle>
            <a:lvl1pPr marL="0" indent="0">
              <a:buNone/>
              <a:defRPr sz="980"/>
            </a:lvl1pPr>
            <a:lvl2pPr marL="407350" indent="0">
              <a:buNone/>
              <a:defRPr sz="1069"/>
            </a:lvl2pPr>
            <a:lvl3pPr marL="814699" indent="0">
              <a:buNone/>
              <a:defRPr sz="891"/>
            </a:lvl3pPr>
            <a:lvl4pPr marL="1222049" indent="0">
              <a:buNone/>
              <a:defRPr sz="802"/>
            </a:lvl4pPr>
            <a:lvl5pPr marL="1629399" indent="0">
              <a:buNone/>
              <a:defRPr sz="802"/>
            </a:lvl5pPr>
            <a:lvl6pPr marL="2036748" indent="0">
              <a:buNone/>
              <a:defRPr sz="802"/>
            </a:lvl6pPr>
            <a:lvl7pPr marL="2444097" indent="0">
              <a:buNone/>
              <a:defRPr sz="802"/>
            </a:lvl7pPr>
            <a:lvl8pPr marL="2851447" indent="0">
              <a:buNone/>
              <a:defRPr sz="802"/>
            </a:lvl8pPr>
            <a:lvl9pPr marL="3258796" indent="0">
              <a:buNone/>
              <a:defRPr sz="802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A7CE-3BC5-48E2-8D14-F2ABCF76570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0A31-AEEC-4EE0-8EE5-0DD433B3E89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4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Ilias\Desktop\pages2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31443"/>
            <a:ext cx="7315200" cy="535895"/>
          </a:xfrm>
        </p:spPr>
        <p:txBody>
          <a:bodyPr anchor="b"/>
          <a:lstStyle>
            <a:lvl1pPr algn="l">
              <a:defRPr sz="1782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836712"/>
            <a:ext cx="7315200" cy="3890863"/>
          </a:xfrm>
        </p:spPr>
        <p:txBody>
          <a:bodyPr rtlCol="0">
            <a:normAutofit/>
          </a:bodyPr>
          <a:lstStyle>
            <a:lvl1pPr marL="0" indent="0">
              <a:buNone/>
              <a:defRPr sz="2851"/>
            </a:lvl1pPr>
            <a:lvl2pPr marL="407350" indent="0">
              <a:buNone/>
              <a:defRPr sz="2494"/>
            </a:lvl2pPr>
            <a:lvl3pPr marL="814699" indent="0">
              <a:buNone/>
              <a:defRPr sz="2139"/>
            </a:lvl3pPr>
            <a:lvl4pPr marL="1222049" indent="0">
              <a:buNone/>
              <a:defRPr sz="1782"/>
            </a:lvl4pPr>
            <a:lvl5pPr marL="1629399" indent="0">
              <a:buNone/>
              <a:defRPr sz="1782"/>
            </a:lvl5pPr>
            <a:lvl6pPr marL="2036748" indent="0">
              <a:buNone/>
              <a:defRPr sz="1782"/>
            </a:lvl6pPr>
            <a:lvl7pPr marL="2444097" indent="0">
              <a:buNone/>
              <a:defRPr sz="1782"/>
            </a:lvl7pPr>
            <a:lvl8pPr marL="2851447" indent="0">
              <a:buNone/>
              <a:defRPr sz="1782"/>
            </a:lvl8pPr>
            <a:lvl9pPr marL="3258796" indent="0">
              <a:buNone/>
              <a:defRPr sz="1782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411141"/>
            <a:ext cx="7315200" cy="761059"/>
          </a:xfrm>
        </p:spPr>
        <p:txBody>
          <a:bodyPr/>
          <a:lstStyle>
            <a:lvl1pPr marL="0" indent="0">
              <a:buNone/>
              <a:defRPr sz="1247"/>
            </a:lvl1pPr>
            <a:lvl2pPr marL="407350" indent="0">
              <a:buNone/>
              <a:defRPr sz="1069"/>
            </a:lvl2pPr>
            <a:lvl3pPr marL="814699" indent="0">
              <a:buNone/>
              <a:defRPr sz="891"/>
            </a:lvl3pPr>
            <a:lvl4pPr marL="1222049" indent="0">
              <a:buNone/>
              <a:defRPr sz="802"/>
            </a:lvl4pPr>
            <a:lvl5pPr marL="1629399" indent="0">
              <a:buNone/>
              <a:defRPr sz="802"/>
            </a:lvl5pPr>
            <a:lvl6pPr marL="2036748" indent="0">
              <a:buNone/>
              <a:defRPr sz="802"/>
            </a:lvl6pPr>
            <a:lvl7pPr marL="2444097" indent="0">
              <a:buNone/>
              <a:defRPr sz="802"/>
            </a:lvl7pPr>
            <a:lvl8pPr marL="2851447" indent="0">
              <a:buNone/>
              <a:defRPr sz="802"/>
            </a:lvl8pPr>
            <a:lvl9pPr marL="3258796" indent="0">
              <a:buNone/>
              <a:defRPr sz="802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DAF0-099A-43A6-8C55-09CA1DCFDBA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864C-B802-416F-A8D0-A4A78CE1F07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2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609600" y="59056"/>
            <a:ext cx="109728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600" y="1009650"/>
            <a:ext cx="109728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1" y="6356987"/>
            <a:ext cx="2844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69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A97F4-0C21-46FD-9737-5579B2A2DE2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1" y="6356987"/>
            <a:ext cx="3860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987"/>
            <a:ext cx="28448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69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E4B349-3E15-4BEA-8E7D-43843BA5E98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0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8" kern="1200">
          <a:solidFill>
            <a:srgbClr val="5B9BD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8">
          <a:solidFill>
            <a:srgbClr val="5B9BD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8">
          <a:solidFill>
            <a:srgbClr val="5B9BD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8">
          <a:solidFill>
            <a:srgbClr val="5B9BD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8">
          <a:solidFill>
            <a:srgbClr val="5B9BD6"/>
          </a:solidFill>
          <a:latin typeface="Calibri" pitchFamily="34" charset="0"/>
        </a:defRPr>
      </a:lvl5pPr>
      <a:lvl6pPr marL="407350" algn="ctr" rtl="0" eaLnBrk="1" fontAlgn="base" hangingPunct="1">
        <a:spcBef>
          <a:spcPct val="0"/>
        </a:spcBef>
        <a:spcAft>
          <a:spcPct val="0"/>
        </a:spcAft>
        <a:defRPr sz="3208">
          <a:solidFill>
            <a:srgbClr val="5B9BD6"/>
          </a:solidFill>
          <a:latin typeface="Calibri" pitchFamily="34" charset="0"/>
        </a:defRPr>
      </a:lvl6pPr>
      <a:lvl7pPr marL="814699" algn="ctr" rtl="0" eaLnBrk="1" fontAlgn="base" hangingPunct="1">
        <a:spcBef>
          <a:spcPct val="0"/>
        </a:spcBef>
        <a:spcAft>
          <a:spcPct val="0"/>
        </a:spcAft>
        <a:defRPr sz="3208">
          <a:solidFill>
            <a:srgbClr val="5B9BD6"/>
          </a:solidFill>
          <a:latin typeface="Calibri" pitchFamily="34" charset="0"/>
        </a:defRPr>
      </a:lvl7pPr>
      <a:lvl8pPr marL="1222049" algn="ctr" rtl="0" eaLnBrk="1" fontAlgn="base" hangingPunct="1">
        <a:spcBef>
          <a:spcPct val="0"/>
        </a:spcBef>
        <a:spcAft>
          <a:spcPct val="0"/>
        </a:spcAft>
        <a:defRPr sz="3208">
          <a:solidFill>
            <a:srgbClr val="5B9BD6"/>
          </a:solidFill>
          <a:latin typeface="Calibri" pitchFamily="34" charset="0"/>
        </a:defRPr>
      </a:lvl8pPr>
      <a:lvl9pPr marL="1629399" algn="ctr" rtl="0" eaLnBrk="1" fontAlgn="base" hangingPunct="1">
        <a:spcBef>
          <a:spcPct val="0"/>
        </a:spcBef>
        <a:spcAft>
          <a:spcPct val="0"/>
        </a:spcAft>
        <a:defRPr sz="3208">
          <a:solidFill>
            <a:srgbClr val="5B9BD6"/>
          </a:solidFill>
          <a:latin typeface="Calibri" pitchFamily="34" charset="0"/>
        </a:defRPr>
      </a:lvl9pPr>
    </p:titleStyle>
    <p:bodyStyle>
      <a:lvl1pPr marL="305512" indent="-3055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39" kern="1200">
          <a:solidFill>
            <a:schemeClr val="tx1"/>
          </a:solidFill>
          <a:latin typeface="+mn-lt"/>
          <a:ea typeface="+mn-ea"/>
          <a:cs typeface="+mn-cs"/>
        </a:defRPr>
      </a:lvl1pPr>
      <a:lvl2pPr marL="661943" indent="-25459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1018374" indent="-2036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25724" indent="-2036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26" kern="1200">
          <a:solidFill>
            <a:schemeClr val="tx1"/>
          </a:solidFill>
          <a:latin typeface="+mn-lt"/>
          <a:ea typeface="+mn-ea"/>
          <a:cs typeface="+mn-cs"/>
        </a:defRPr>
      </a:lvl4pPr>
      <a:lvl5pPr marL="1833073" indent="-2036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26" kern="1200">
          <a:solidFill>
            <a:schemeClr val="tx1"/>
          </a:solidFill>
          <a:latin typeface="+mn-lt"/>
          <a:ea typeface="+mn-ea"/>
          <a:cs typeface="+mn-cs"/>
        </a:defRPr>
      </a:lvl5pPr>
      <a:lvl6pPr marL="2240423" indent="-203675" algn="l" defTabSz="8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47772" indent="-203675" algn="l" defTabSz="8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055122" indent="-203675" algn="l" defTabSz="8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462471" indent="-203675" algn="l" defTabSz="8146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14699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1pPr>
      <a:lvl2pPr marL="407350" algn="l" defTabSz="814699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2pPr>
      <a:lvl3pPr marL="814699" algn="l" defTabSz="814699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3pPr>
      <a:lvl4pPr marL="1222049" algn="l" defTabSz="814699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4pPr>
      <a:lvl5pPr marL="1629399" algn="l" defTabSz="814699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5pPr>
      <a:lvl6pPr marL="2036748" algn="l" defTabSz="814699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6pPr>
      <a:lvl7pPr marL="2444097" algn="l" defTabSz="814699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7pPr>
      <a:lvl8pPr marL="2851447" algn="l" defTabSz="814699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8pPr>
      <a:lvl9pPr marL="3258796" algn="l" defTabSz="814699" rtl="0" eaLnBrk="1" latinLnBrk="0" hangingPunct="1">
        <a:defRPr sz="16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036320" cy="2266950"/>
          </a:xfrm>
          <a:custGeom>
            <a:avLst/>
            <a:gdLst/>
            <a:ahLst/>
            <a:cxnLst/>
            <a:rect l="l" t="t" r="r" b="b"/>
            <a:pathLst>
              <a:path w="1554480" h="3400425">
                <a:moveTo>
                  <a:pt x="418024" y="3400349"/>
                </a:moveTo>
                <a:lnTo>
                  <a:pt x="0" y="3400349"/>
                </a:lnTo>
                <a:lnTo>
                  <a:pt x="0" y="0"/>
                </a:lnTo>
                <a:lnTo>
                  <a:pt x="1554202" y="0"/>
                </a:lnTo>
                <a:lnTo>
                  <a:pt x="418024" y="3400349"/>
                </a:lnTo>
                <a:close/>
              </a:path>
            </a:pathLst>
          </a:custGeom>
          <a:solidFill>
            <a:srgbClr val="DD7B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143699" y="427192"/>
            <a:ext cx="1085850" cy="812800"/>
          </a:xfrm>
          <a:custGeom>
            <a:avLst/>
            <a:gdLst/>
            <a:ahLst/>
            <a:cxnLst/>
            <a:rect l="l" t="t" r="r" b="b"/>
            <a:pathLst>
              <a:path w="1628775" h="1219200">
                <a:moveTo>
                  <a:pt x="1221543" y="1219200"/>
                </a:moveTo>
                <a:lnTo>
                  <a:pt x="0" y="1219200"/>
                </a:lnTo>
                <a:lnTo>
                  <a:pt x="407181" y="0"/>
                </a:lnTo>
                <a:lnTo>
                  <a:pt x="1628725" y="0"/>
                </a:lnTo>
                <a:lnTo>
                  <a:pt x="1221543" y="121920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8605635" y="427192"/>
            <a:ext cx="3586480" cy="812800"/>
          </a:xfrm>
          <a:custGeom>
            <a:avLst/>
            <a:gdLst/>
            <a:ahLst/>
            <a:cxnLst/>
            <a:rect l="l" t="t" r="r" b="b"/>
            <a:pathLst>
              <a:path w="5379719" h="1219200">
                <a:moveTo>
                  <a:pt x="5379547" y="1219199"/>
                </a:moveTo>
                <a:lnTo>
                  <a:pt x="0" y="1219199"/>
                </a:lnTo>
                <a:lnTo>
                  <a:pt x="406399" y="0"/>
                </a:lnTo>
                <a:lnTo>
                  <a:pt x="5379547" y="0"/>
                </a:lnTo>
                <a:lnTo>
                  <a:pt x="5379547" y="12191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0292" y="1794865"/>
            <a:ext cx="7131417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0557" y="2912023"/>
            <a:ext cx="89908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35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609600" y="59056"/>
            <a:ext cx="109728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609600" y="1009650"/>
            <a:ext cx="109728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986"/>
            <a:ext cx="28448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4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A97F4-0C21-46FD-9737-5579B2A2DE23}" type="datetimeFigureOut">
              <a:rPr lang="el-GR"/>
              <a:pPr>
                <a:defRPr/>
              </a:pPr>
              <a:t>12/7/2024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1" y="6356986"/>
            <a:ext cx="38608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4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986"/>
            <a:ext cx="28448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4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E4B349-3E15-4BEA-8E7D-43843BA5E9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2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320" kern="1200">
          <a:solidFill>
            <a:srgbClr val="5B9BD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0">
          <a:solidFill>
            <a:srgbClr val="5B9BD6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320">
          <a:solidFill>
            <a:srgbClr val="5B9BD6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320">
          <a:solidFill>
            <a:srgbClr val="5B9BD6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320">
          <a:solidFill>
            <a:srgbClr val="5B9BD6"/>
          </a:solidFill>
          <a:latin typeface="Calibri" pitchFamily="34" charset="0"/>
        </a:defRPr>
      </a:lvl5pPr>
      <a:lvl6pPr marL="548669" algn="ctr" rtl="0" fontAlgn="base">
        <a:spcBef>
          <a:spcPct val="0"/>
        </a:spcBef>
        <a:spcAft>
          <a:spcPct val="0"/>
        </a:spcAft>
        <a:defRPr sz="4320">
          <a:solidFill>
            <a:srgbClr val="5B9BD6"/>
          </a:solidFill>
          <a:latin typeface="Calibri" pitchFamily="34" charset="0"/>
        </a:defRPr>
      </a:lvl6pPr>
      <a:lvl7pPr marL="1097339" algn="ctr" rtl="0" fontAlgn="base">
        <a:spcBef>
          <a:spcPct val="0"/>
        </a:spcBef>
        <a:spcAft>
          <a:spcPct val="0"/>
        </a:spcAft>
        <a:defRPr sz="4320">
          <a:solidFill>
            <a:srgbClr val="5B9BD6"/>
          </a:solidFill>
          <a:latin typeface="Calibri" pitchFamily="34" charset="0"/>
        </a:defRPr>
      </a:lvl7pPr>
      <a:lvl8pPr marL="1646008" algn="ctr" rtl="0" fontAlgn="base">
        <a:spcBef>
          <a:spcPct val="0"/>
        </a:spcBef>
        <a:spcAft>
          <a:spcPct val="0"/>
        </a:spcAft>
        <a:defRPr sz="4320">
          <a:solidFill>
            <a:srgbClr val="5B9BD6"/>
          </a:solidFill>
          <a:latin typeface="Calibri" pitchFamily="34" charset="0"/>
        </a:defRPr>
      </a:lvl8pPr>
      <a:lvl9pPr marL="2194678" algn="ctr" rtl="0" fontAlgn="base">
        <a:spcBef>
          <a:spcPct val="0"/>
        </a:spcBef>
        <a:spcAft>
          <a:spcPct val="0"/>
        </a:spcAft>
        <a:defRPr sz="4320">
          <a:solidFill>
            <a:srgbClr val="5B9BD6"/>
          </a:solidFill>
          <a:latin typeface="Calibri" pitchFamily="34" charset="0"/>
        </a:defRPr>
      </a:lvl9pPr>
    </p:titleStyle>
    <p:bodyStyle>
      <a:lvl1pPr marL="411502" indent="-41150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891588" indent="-34291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73" indent="-274335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920343" indent="-27433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469013" indent="-27433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3017682" indent="-274335" algn="l" defTabSz="1097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352" indent="-274335" algn="l" defTabSz="1097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021" indent="-274335" algn="l" defTabSz="1097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690" indent="-274335" algn="l" defTabSz="1097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09733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69" algn="l" defTabSz="109733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339" algn="l" defTabSz="109733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6008" algn="l" defTabSz="109733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78" algn="l" defTabSz="109733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348" algn="l" defTabSz="109733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2017" algn="l" defTabSz="109733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686" algn="l" defTabSz="109733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356" algn="l" defTabSz="1097339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imosthenis.avarkiotis@aead.gr" TargetMode="External"/><Relationship Id="rId7" Type="http://schemas.openxmlformats.org/officeDocument/2006/relationships/image" Target="../media/image61.png"/><Relationship Id="rId2" Type="http://schemas.openxmlformats.org/officeDocument/2006/relationships/hyperlink" Target="mailto:gdalo@aead.gr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nimerosi_politon@aead.g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BA20B12F-DD1B-41F0-BDFC-ED69ECD34F8D}"/>
              </a:ext>
            </a:extLst>
          </p:cNvPr>
          <p:cNvSpPr txBox="1">
            <a:spLocks/>
          </p:cNvSpPr>
          <p:nvPr/>
        </p:nvSpPr>
        <p:spPr bwMode="auto">
          <a:xfrm>
            <a:off x="1388965" y="3252202"/>
            <a:ext cx="8871493" cy="209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8" kern="1200">
                <a:solidFill>
                  <a:srgbClr val="5B9BD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5pPr>
            <a:lvl6pPr marL="407350"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6pPr>
            <a:lvl7pPr marL="814699"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7pPr>
            <a:lvl8pPr marL="1222049"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8pPr>
            <a:lvl9pPr marL="1629399"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9pPr>
          </a:lstStyle>
          <a:p>
            <a:endParaRPr lang="el-GR" sz="2000" b="1" dirty="0">
              <a:solidFill>
                <a:srgbClr val="002060"/>
              </a:solidFill>
              <a:latin typeface="+mn-lt"/>
            </a:endParaRPr>
          </a:p>
          <a:p>
            <a:endParaRPr lang="el-GR" sz="20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+mn-lt"/>
              </a:rPr>
              <a:t>3</a:t>
            </a:r>
            <a:r>
              <a:rPr lang="el-GR" sz="2000" b="1" baseline="30000" dirty="0">
                <a:solidFill>
                  <a:srgbClr val="002060"/>
                </a:solidFill>
                <a:latin typeface="+mn-lt"/>
              </a:rPr>
              <a:t>η</a:t>
            </a:r>
            <a:r>
              <a:rPr lang="el-GR" sz="2000" b="1" dirty="0">
                <a:solidFill>
                  <a:srgbClr val="002060"/>
                </a:solidFill>
                <a:latin typeface="+mn-lt"/>
              </a:rPr>
              <a:t> Συνεδρίαση της Επιτροπής Παρακολούθησης Προγραμμάτων ΤΑΜΕΥ </a:t>
            </a:r>
          </a:p>
          <a:p>
            <a:r>
              <a:rPr lang="el-GR" sz="2000" b="1" dirty="0">
                <a:solidFill>
                  <a:srgbClr val="002060"/>
                </a:solidFill>
                <a:latin typeface="+mn-lt"/>
              </a:rPr>
              <a:t>2021-202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7</a:t>
            </a:r>
            <a:endParaRPr lang="el-GR" sz="2000" b="1" dirty="0">
              <a:solidFill>
                <a:srgbClr val="002060"/>
              </a:solidFill>
              <a:latin typeface="+mn-lt"/>
            </a:endParaRPr>
          </a:p>
          <a:p>
            <a:r>
              <a:rPr lang="el-GR" sz="2000" b="1" dirty="0">
                <a:solidFill>
                  <a:srgbClr val="C45F14"/>
                </a:solidFill>
                <a:latin typeface="+mn-lt"/>
              </a:rPr>
              <a:t>27 Ιουνίου2024</a:t>
            </a:r>
            <a:br>
              <a:rPr lang="el-GR" sz="2000" b="1" dirty="0">
                <a:latin typeface="+mn-lt"/>
              </a:rPr>
            </a:br>
            <a:br>
              <a:rPr lang="el-GR" sz="1400" b="1" dirty="0">
                <a:latin typeface="+mn-lt"/>
              </a:rPr>
            </a:b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Δημοσθένης Αβαρκιώτης </a:t>
            </a:r>
          </a:p>
          <a:p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Προϊστάμενος Αυτοτελούς Τμήματος </a:t>
            </a:r>
          </a:p>
          <a:p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Συντονισμού Καταπολέμησης της απάτης (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AFCOS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  <a:br>
              <a:rPr lang="el-GR" sz="1400" b="1" dirty="0">
                <a:solidFill>
                  <a:srgbClr val="002060"/>
                </a:solidFill>
                <a:latin typeface="+mn-lt"/>
              </a:rPr>
            </a:br>
            <a:br>
              <a:rPr lang="el-GR" sz="1400" b="1" dirty="0">
                <a:solidFill>
                  <a:schemeClr val="tx1"/>
                </a:solidFill>
                <a:latin typeface="+mn-lt"/>
              </a:rPr>
            </a:br>
            <a:endParaRPr lang="el-GR" sz="1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D18E58A-93BC-4E01-85CB-C3EC6175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64" y="1203069"/>
            <a:ext cx="5827727" cy="13822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94A5B-2BEC-4757-A34F-13CE7574BB99}"/>
              </a:ext>
            </a:extLst>
          </p:cNvPr>
          <p:cNvSpPr txBox="1"/>
          <p:nvPr/>
        </p:nvSpPr>
        <p:spPr>
          <a:xfrm>
            <a:off x="2304088" y="2657102"/>
            <a:ext cx="704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rPr>
              <a:t>ΓΕΝΙΚΗ ΔΙΕΥΘΥΝΣΗ ΑΚΕΡΑΙΟΤΗΤΑΣ &amp; ΛΟΓΟΔΟΣΙΑΣ</a:t>
            </a:r>
          </a:p>
        </p:txBody>
      </p:sp>
    </p:spTree>
    <p:extLst>
      <p:ext uri="{BB962C8B-B14F-4D97-AF65-F5344CB8AC3E}">
        <p14:creationId xmlns:p14="http://schemas.microsoft.com/office/powerpoint/2010/main" val="121973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Τίτλος 15">
            <a:extLst>
              <a:ext uri="{FF2B5EF4-FFF2-40B4-BE49-F238E27FC236}">
                <a16:creationId xmlns:a16="http://schemas.microsoft.com/office/drawing/2014/main" id="{A696F5D6-85E1-3AFA-A980-B5959CB3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47" y="59192"/>
            <a:ext cx="9667645" cy="518160"/>
          </a:xfrm>
        </p:spPr>
        <p:txBody>
          <a:bodyPr/>
          <a:lstStyle/>
          <a:p>
            <a:r>
              <a:rPr lang="el-GR" sz="2400" b="1" dirty="0">
                <a:solidFill>
                  <a:srgbClr val="029FEE"/>
                </a:solidFill>
                <a:latin typeface="+mn-lt"/>
                <a:cs typeface="Calibri" panose="020F0502020204030204" pitchFamily="34" charset="0"/>
              </a:rPr>
              <a:t>Παρουσίαση Δράσης 1.2.4 ΕΣΚΔΔ 2022-2025</a:t>
            </a:r>
          </a:p>
        </p:txBody>
      </p: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10E56422-006D-7796-5BFE-3CF2857EFA9C}"/>
              </a:ext>
            </a:extLst>
          </p:cNvPr>
          <p:cNvGrpSpPr/>
          <p:nvPr/>
        </p:nvGrpSpPr>
        <p:grpSpPr>
          <a:xfrm>
            <a:off x="1335947" y="748358"/>
            <a:ext cx="9420231" cy="5625229"/>
            <a:chOff x="1606909" y="689553"/>
            <a:chExt cx="10117877" cy="6639518"/>
          </a:xfrm>
        </p:grpSpPr>
        <p:grpSp>
          <p:nvGrpSpPr>
            <p:cNvPr id="5" name="Group 5"/>
            <p:cNvGrpSpPr/>
            <p:nvPr/>
          </p:nvGrpSpPr>
          <p:grpSpPr>
            <a:xfrm>
              <a:off x="5073311" y="689553"/>
              <a:ext cx="3271394" cy="1910875"/>
              <a:chOff x="-376636" y="-28575"/>
              <a:chExt cx="1598192" cy="110062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376636" y="199392"/>
                <a:ext cx="1598192" cy="872656"/>
              </a:xfrm>
              <a:custGeom>
                <a:avLst/>
                <a:gdLst/>
                <a:ahLst/>
                <a:cxnLst/>
                <a:rect l="l" t="t" r="r" b="b"/>
                <a:pathLst>
                  <a:path w="1716710" h="760544">
                    <a:moveTo>
                      <a:pt x="67079" y="0"/>
                    </a:moveTo>
                    <a:lnTo>
                      <a:pt x="1649631" y="0"/>
                    </a:lnTo>
                    <a:cubicBezTo>
                      <a:pt x="1667421" y="0"/>
                      <a:pt x="1684483" y="7067"/>
                      <a:pt x="1697063" y="19647"/>
                    </a:cubicBezTo>
                    <a:cubicBezTo>
                      <a:pt x="1709643" y="32227"/>
                      <a:pt x="1716710" y="49289"/>
                      <a:pt x="1716710" y="67079"/>
                    </a:cubicBezTo>
                    <a:lnTo>
                      <a:pt x="1716710" y="693464"/>
                    </a:lnTo>
                    <a:cubicBezTo>
                      <a:pt x="1716710" y="711255"/>
                      <a:pt x="1709643" y="728317"/>
                      <a:pt x="1697063" y="740897"/>
                    </a:cubicBezTo>
                    <a:cubicBezTo>
                      <a:pt x="1684483" y="753477"/>
                      <a:pt x="1667421" y="760544"/>
                      <a:pt x="1649631" y="760544"/>
                    </a:cubicBezTo>
                    <a:lnTo>
                      <a:pt x="67079" y="760544"/>
                    </a:lnTo>
                    <a:cubicBezTo>
                      <a:pt x="49289" y="760544"/>
                      <a:pt x="32227" y="753477"/>
                      <a:pt x="19647" y="740897"/>
                    </a:cubicBezTo>
                    <a:cubicBezTo>
                      <a:pt x="7067" y="728317"/>
                      <a:pt x="0" y="711255"/>
                      <a:pt x="0" y="693464"/>
                    </a:cubicBezTo>
                    <a:lnTo>
                      <a:pt x="0" y="67079"/>
                    </a:lnTo>
                    <a:cubicBezTo>
                      <a:pt x="0" y="49289"/>
                      <a:pt x="7067" y="32227"/>
                      <a:pt x="19647" y="19647"/>
                    </a:cubicBezTo>
                    <a:cubicBezTo>
                      <a:pt x="32227" y="7067"/>
                      <a:pt x="49289" y="0"/>
                      <a:pt x="67079" y="0"/>
                    </a:cubicBezTo>
                    <a:close/>
                  </a:path>
                </a:pathLst>
              </a:custGeom>
              <a:solidFill>
                <a:srgbClr val="EEBFA0"/>
              </a:solidFill>
            </p:spPr>
            <p:txBody>
              <a:bodyPr/>
              <a:lstStyle/>
              <a:p>
                <a:pPr algn="ctr" defTabSz="1019404"/>
                <a:r>
                  <a:rPr lang="el-GR" sz="1596" u="sng" dirty="0">
                    <a:solidFill>
                      <a:prstClr val="black"/>
                    </a:solidFill>
                  </a:rPr>
                  <a:t>Πρώτος στρατηγικός στόχος</a:t>
                </a:r>
                <a:r>
                  <a:rPr lang="en-US" sz="1596" dirty="0">
                    <a:solidFill>
                      <a:prstClr val="black"/>
                    </a:solidFill>
                  </a:rPr>
                  <a:t>: </a:t>
                </a:r>
                <a:r>
                  <a:rPr lang="el-GR" sz="1596" dirty="0">
                    <a:solidFill>
                      <a:prstClr val="black"/>
                    </a:solidFill>
                  </a:rPr>
                  <a:t>Αναβάθμιση του ελεγκτικού έργου για την καταπολέμηση φαινομένων απάτης και διαφθοράς 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42691" tIns="42691" rIns="42691" bIns="42691" rtlCol="0" anchor="ctr"/>
              <a:lstStyle/>
              <a:p>
                <a:pPr algn="ctr" defTabSz="1019404">
                  <a:lnSpc>
                    <a:spcPts val="2023"/>
                  </a:lnSpc>
                </a:pPr>
                <a:endParaRPr sz="2156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606909" y="725595"/>
              <a:ext cx="1101441" cy="6603476"/>
              <a:chOff x="-25629" y="-28575"/>
              <a:chExt cx="838429" cy="239727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25629" y="4843"/>
                <a:ext cx="812800" cy="236385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56371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756371"/>
                    </a:lnTo>
                    <a:lnTo>
                      <a:pt x="0" y="2756371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47625" tIns="47625" rIns="47625" bIns="47625" rtlCol="0" anchor="ctr"/>
              <a:lstStyle/>
              <a:p>
                <a:pPr algn="ctr" defTabSz="1019404">
                  <a:lnSpc>
                    <a:spcPts val="2023"/>
                  </a:lnSpc>
                </a:pPr>
                <a:endParaRPr sz="2156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885256" y="1752488"/>
              <a:ext cx="2550536" cy="510107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28906" y="1520259"/>
              <a:ext cx="1744404" cy="331436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816602" y="805883"/>
              <a:ext cx="704798" cy="6187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1019404"/>
              <a:endParaRPr lang="en-US" sz="2129" dirty="0">
                <a:solidFill>
                  <a:srgbClr val="FFFFFF"/>
                </a:solidFill>
              </a:endParaRPr>
            </a:p>
            <a:p>
              <a:pPr algn="ctr" defTabSz="1019404"/>
              <a:r>
                <a:rPr lang="el-GR" sz="2129" dirty="0">
                  <a:solidFill>
                    <a:srgbClr val="FFFFFF"/>
                  </a:solidFill>
                </a:rPr>
                <a:t>Ε</a:t>
              </a:r>
              <a:endParaRPr lang="en-US" sz="2129" dirty="0">
                <a:solidFill>
                  <a:srgbClr val="FFFFFF"/>
                </a:solidFill>
              </a:endParaRPr>
            </a:p>
            <a:p>
              <a:pPr algn="ctr" defTabSz="1019404"/>
              <a:r>
                <a:rPr lang="el-GR" sz="2129" dirty="0">
                  <a:solidFill>
                    <a:srgbClr val="FFFFFF"/>
                  </a:solidFill>
                </a:rPr>
                <a:t>Σ</a:t>
              </a:r>
              <a:endParaRPr lang="en-US" sz="2129" dirty="0">
                <a:solidFill>
                  <a:srgbClr val="FFFFFF"/>
                </a:solidFill>
              </a:endParaRPr>
            </a:p>
            <a:p>
              <a:pPr algn="ctr" defTabSz="1019404"/>
              <a:r>
                <a:rPr lang="el-GR" sz="2129" dirty="0">
                  <a:solidFill>
                    <a:srgbClr val="FFFFFF"/>
                  </a:solidFill>
                </a:rPr>
                <a:t>Σ</a:t>
              </a:r>
            </a:p>
            <a:p>
              <a:pPr algn="ctr" defTabSz="1019404"/>
              <a:r>
                <a:rPr lang="el-GR" sz="2129" dirty="0">
                  <a:solidFill>
                    <a:srgbClr val="FFFFFF"/>
                  </a:solidFill>
                </a:rPr>
                <a:t>Κ</a:t>
              </a:r>
            </a:p>
            <a:p>
              <a:pPr algn="ctr" defTabSz="1019404"/>
              <a:r>
                <a:rPr lang="el-GR" sz="2129" dirty="0">
                  <a:solidFill>
                    <a:srgbClr val="FFFFFF"/>
                  </a:solidFill>
                </a:rPr>
                <a:t>Δ</a:t>
              </a:r>
            </a:p>
            <a:p>
              <a:pPr algn="ctr" defTabSz="1019404"/>
              <a:endParaRPr lang="el-GR" sz="2129" dirty="0">
                <a:solidFill>
                  <a:srgbClr val="FFFFFF"/>
                </a:solidFill>
              </a:endParaRPr>
            </a:p>
            <a:p>
              <a:pPr algn="ctr" defTabSz="1019404"/>
              <a:r>
                <a:rPr lang="el-GR" sz="2129" dirty="0">
                  <a:solidFill>
                    <a:srgbClr val="FFFFFF"/>
                  </a:solidFill>
                </a:rPr>
                <a:t>2</a:t>
              </a:r>
              <a:endParaRPr lang="en-US" sz="2129" dirty="0">
                <a:solidFill>
                  <a:srgbClr val="FFFFFF"/>
                </a:solidFill>
              </a:endParaRPr>
            </a:p>
            <a:p>
              <a:pPr algn="ctr" defTabSz="1019404"/>
              <a:r>
                <a:rPr lang="en-US" sz="2129" dirty="0">
                  <a:solidFill>
                    <a:srgbClr val="FFFFFF"/>
                  </a:solidFill>
                </a:rPr>
                <a:t>0</a:t>
              </a:r>
            </a:p>
            <a:p>
              <a:pPr algn="ctr" defTabSz="1019404"/>
              <a:r>
                <a:rPr lang="en-US" sz="2129" dirty="0">
                  <a:solidFill>
                    <a:srgbClr val="FFFFFF"/>
                  </a:solidFill>
                </a:rPr>
                <a:t>2</a:t>
              </a:r>
            </a:p>
            <a:p>
              <a:pPr algn="ctr" defTabSz="1019404"/>
              <a:r>
                <a:rPr lang="en-US" sz="2129" dirty="0">
                  <a:solidFill>
                    <a:srgbClr val="FFFFFF"/>
                  </a:solidFill>
                </a:rPr>
                <a:t>2</a:t>
              </a:r>
            </a:p>
            <a:p>
              <a:pPr algn="ctr" defTabSz="1019404"/>
              <a:endParaRPr lang="en-US" sz="2129" dirty="0">
                <a:solidFill>
                  <a:srgbClr val="FFFFFF"/>
                </a:solidFill>
              </a:endParaRPr>
            </a:p>
            <a:p>
              <a:pPr algn="ctr" defTabSz="1019404"/>
              <a:r>
                <a:rPr lang="en-US" sz="2129" dirty="0">
                  <a:solidFill>
                    <a:srgbClr val="FFFFFF"/>
                  </a:solidFill>
                </a:rPr>
                <a:t>2</a:t>
              </a:r>
            </a:p>
            <a:p>
              <a:pPr algn="ctr" defTabSz="1019404"/>
              <a:r>
                <a:rPr lang="en-US" sz="2129" dirty="0">
                  <a:solidFill>
                    <a:srgbClr val="FFFFFF"/>
                  </a:solidFill>
                </a:rPr>
                <a:t>0</a:t>
              </a:r>
            </a:p>
            <a:p>
              <a:pPr algn="ctr" defTabSz="1019404"/>
              <a:r>
                <a:rPr lang="en-US" sz="2129" dirty="0">
                  <a:solidFill>
                    <a:srgbClr val="FFFFFF"/>
                  </a:solidFill>
                </a:rPr>
                <a:t>2</a:t>
              </a:r>
            </a:p>
            <a:p>
              <a:pPr algn="ctr" defTabSz="1019404"/>
              <a:r>
                <a:rPr lang="en-US" sz="2129" dirty="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068263" y="2150328"/>
              <a:ext cx="1321955" cy="13546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1019404"/>
              <a:r>
                <a:rPr lang="el-GR" sz="1300" b="1" dirty="0">
                  <a:solidFill>
                    <a:srgbClr val="000000"/>
                  </a:solidFill>
                </a:rPr>
                <a:t>Τμήμα</a:t>
              </a:r>
              <a:r>
                <a:rPr lang="en-US" sz="1300" b="1" dirty="0">
                  <a:solidFill>
                    <a:srgbClr val="000000"/>
                  </a:solidFill>
                </a:rPr>
                <a:t> A</a:t>
              </a:r>
              <a:r>
                <a:rPr lang="el-GR" sz="1300" b="1" dirty="0">
                  <a:solidFill>
                    <a:srgbClr val="000000"/>
                  </a:solidFill>
                </a:rPr>
                <a:t>: Καταπολέμηση-’Έλεγχος</a:t>
              </a:r>
              <a:endParaRPr lang="en-US" sz="1300" b="1" dirty="0">
                <a:solidFill>
                  <a:srgbClr val="000000"/>
                </a:solidFill>
              </a:endParaRPr>
            </a:p>
            <a:p>
              <a:pPr algn="ctr" defTabSz="1019404">
                <a:lnSpc>
                  <a:spcPts val="5235"/>
                </a:lnSpc>
              </a:pP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54448BD-D148-5A88-C59B-EF97818438FC}"/>
                </a:ext>
              </a:extLst>
            </p:cNvPr>
            <p:cNvSpPr/>
            <p:nvPr/>
          </p:nvSpPr>
          <p:spPr>
            <a:xfrm>
              <a:off x="8453391" y="1772141"/>
              <a:ext cx="3271395" cy="1196674"/>
            </a:xfrm>
            <a:custGeom>
              <a:avLst/>
              <a:gdLst/>
              <a:ahLst/>
              <a:cxnLst/>
              <a:rect l="l" t="t" r="r" b="b"/>
              <a:pathLst>
                <a:path w="1716710" h="760544">
                  <a:moveTo>
                    <a:pt x="67079" y="0"/>
                  </a:moveTo>
                  <a:lnTo>
                    <a:pt x="1649631" y="0"/>
                  </a:lnTo>
                  <a:cubicBezTo>
                    <a:pt x="1667421" y="0"/>
                    <a:pt x="1684483" y="7067"/>
                    <a:pt x="1697063" y="19647"/>
                  </a:cubicBezTo>
                  <a:cubicBezTo>
                    <a:pt x="1709643" y="32227"/>
                    <a:pt x="1716710" y="49289"/>
                    <a:pt x="1716710" y="67079"/>
                  </a:cubicBezTo>
                  <a:lnTo>
                    <a:pt x="1716710" y="693464"/>
                  </a:lnTo>
                  <a:cubicBezTo>
                    <a:pt x="1716710" y="711255"/>
                    <a:pt x="1709643" y="728317"/>
                    <a:pt x="1697063" y="740897"/>
                  </a:cubicBezTo>
                  <a:cubicBezTo>
                    <a:pt x="1684483" y="753477"/>
                    <a:pt x="1667421" y="760544"/>
                    <a:pt x="1649631" y="760544"/>
                  </a:cubicBezTo>
                  <a:lnTo>
                    <a:pt x="67079" y="760544"/>
                  </a:lnTo>
                  <a:cubicBezTo>
                    <a:pt x="49289" y="760544"/>
                    <a:pt x="32227" y="753477"/>
                    <a:pt x="19647" y="740897"/>
                  </a:cubicBezTo>
                  <a:cubicBezTo>
                    <a:pt x="7067" y="728317"/>
                    <a:pt x="0" y="711255"/>
                    <a:pt x="0" y="693464"/>
                  </a:cubicBezTo>
                  <a:lnTo>
                    <a:pt x="0" y="67079"/>
                  </a:lnTo>
                  <a:cubicBezTo>
                    <a:pt x="0" y="49289"/>
                    <a:pt x="7067" y="32227"/>
                    <a:pt x="19647" y="19647"/>
                  </a:cubicBezTo>
                  <a:cubicBezTo>
                    <a:pt x="32227" y="7067"/>
                    <a:pt x="49289" y="0"/>
                    <a:pt x="67079" y="0"/>
                  </a:cubicBezTo>
                  <a:close/>
                </a:path>
              </a:pathLst>
            </a:custGeom>
            <a:solidFill>
              <a:srgbClr val="EEBFA0"/>
            </a:solidFill>
          </p:spPr>
          <p:txBody>
            <a:bodyPr/>
            <a:lstStyle/>
            <a:p>
              <a:pPr algn="ctr" defTabSz="1019404"/>
              <a:r>
                <a:rPr lang="el-GR" sz="1596" u="sng" dirty="0">
                  <a:solidFill>
                    <a:prstClr val="black"/>
                  </a:solidFill>
                </a:rPr>
                <a:t>Ειδικός στόχος</a:t>
              </a:r>
              <a:r>
                <a:rPr lang="en-US" sz="1596" dirty="0">
                  <a:solidFill>
                    <a:prstClr val="black"/>
                  </a:solidFill>
                </a:rPr>
                <a:t>: </a:t>
              </a:r>
              <a:r>
                <a:rPr lang="el-GR" sz="1596" dirty="0">
                  <a:solidFill>
                    <a:prstClr val="black"/>
                  </a:solidFill>
                </a:rPr>
                <a:t>αναβάθμιση στρατηγικού σχεδιασμού και ενίσχυση μηχανισμών συντονισμού</a:t>
              </a:r>
            </a:p>
            <a:p>
              <a:pPr algn="ctr" defTabSz="1019404"/>
              <a:r>
                <a:rPr lang="el-GR" sz="1596" dirty="0">
                  <a:solidFill>
                    <a:prstClr val="black"/>
                  </a:solidFill>
                </a:rPr>
                <a:t> 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06792776-60BD-FF91-476C-5047FFEE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73333">
              <a:off x="8294800" y="1359159"/>
              <a:ext cx="1775884" cy="292479"/>
            </a:xfrm>
            <a:prstGeom prst="rect">
              <a:avLst/>
            </a:prstGeom>
          </p:spPr>
        </p:pic>
      </p:grpSp>
      <p:sp>
        <p:nvSpPr>
          <p:cNvPr id="22" name="Βέλος: Διάσημα 21">
            <a:extLst>
              <a:ext uri="{FF2B5EF4-FFF2-40B4-BE49-F238E27FC236}">
                <a16:creationId xmlns:a16="http://schemas.microsoft.com/office/drawing/2014/main" id="{A28A4054-9D99-4662-9D08-0BD34DAB6EEB}"/>
              </a:ext>
            </a:extLst>
          </p:cNvPr>
          <p:cNvSpPr/>
          <p:nvPr/>
        </p:nvSpPr>
        <p:spPr>
          <a:xfrm rot="5400000">
            <a:off x="8585498" y="3093483"/>
            <a:ext cx="1128077" cy="484632"/>
          </a:xfrm>
          <a:prstGeom prst="chevron">
            <a:avLst/>
          </a:prstGeom>
          <a:solidFill>
            <a:srgbClr val="029F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7B8683-AAAC-4FCB-9DD9-F9C33426FCC6}"/>
              </a:ext>
            </a:extLst>
          </p:cNvPr>
          <p:cNvSpPr txBox="1"/>
          <p:nvPr/>
        </p:nvSpPr>
        <p:spPr>
          <a:xfrm>
            <a:off x="6289237" y="6219698"/>
            <a:ext cx="2807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(*) ΠΥΣ 19/12.07.2022 (ΦΕΚ138 Α΄)</a:t>
            </a: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FF8C151-3820-4A47-8EAA-4ED86A5C9105}"/>
              </a:ext>
            </a:extLst>
          </p:cNvPr>
          <p:cNvSpPr/>
          <p:nvPr/>
        </p:nvSpPr>
        <p:spPr>
          <a:xfrm>
            <a:off x="7345065" y="3933729"/>
            <a:ext cx="3658527" cy="1673609"/>
          </a:xfrm>
          <a:custGeom>
            <a:avLst/>
            <a:gdLst/>
            <a:ahLst/>
            <a:cxnLst/>
            <a:rect l="l" t="t" r="r" b="b"/>
            <a:pathLst>
              <a:path w="1716710" h="760544">
                <a:moveTo>
                  <a:pt x="67079" y="0"/>
                </a:moveTo>
                <a:lnTo>
                  <a:pt x="1649631" y="0"/>
                </a:lnTo>
                <a:cubicBezTo>
                  <a:pt x="1667421" y="0"/>
                  <a:pt x="1684483" y="7067"/>
                  <a:pt x="1697063" y="19647"/>
                </a:cubicBezTo>
                <a:cubicBezTo>
                  <a:pt x="1709643" y="32227"/>
                  <a:pt x="1716710" y="49289"/>
                  <a:pt x="1716710" y="67079"/>
                </a:cubicBezTo>
                <a:lnTo>
                  <a:pt x="1716710" y="693464"/>
                </a:lnTo>
                <a:cubicBezTo>
                  <a:pt x="1716710" y="711255"/>
                  <a:pt x="1709643" y="728317"/>
                  <a:pt x="1697063" y="740897"/>
                </a:cubicBezTo>
                <a:cubicBezTo>
                  <a:pt x="1684483" y="753477"/>
                  <a:pt x="1667421" y="760544"/>
                  <a:pt x="1649631" y="760544"/>
                </a:cubicBezTo>
                <a:lnTo>
                  <a:pt x="67079" y="760544"/>
                </a:lnTo>
                <a:cubicBezTo>
                  <a:pt x="49289" y="760544"/>
                  <a:pt x="32227" y="753477"/>
                  <a:pt x="19647" y="740897"/>
                </a:cubicBezTo>
                <a:cubicBezTo>
                  <a:pt x="7067" y="728317"/>
                  <a:pt x="0" y="711255"/>
                  <a:pt x="0" y="693464"/>
                </a:cubicBezTo>
                <a:lnTo>
                  <a:pt x="0" y="67079"/>
                </a:lnTo>
                <a:cubicBezTo>
                  <a:pt x="0" y="49289"/>
                  <a:pt x="7067" y="32227"/>
                  <a:pt x="19647" y="19647"/>
                </a:cubicBezTo>
                <a:cubicBezTo>
                  <a:pt x="32227" y="7067"/>
                  <a:pt x="49289" y="0"/>
                  <a:pt x="6707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/>
          <a:p>
            <a:pPr marL="0" marR="0" lvl="0" indent="0" algn="ctr" defTabSz="101940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Δράση</a:t>
            </a:r>
            <a:r>
              <a:rPr kumimoji="0" lang="en-US" sz="1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1.2.4</a:t>
            </a:r>
            <a:r>
              <a:rPr kumimoji="0" lang="el-GR" sz="1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(*)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endParaRPr kumimoji="0" lang="el-GR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101940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Συντονισμός-παρακολούθηση εθνικής στρατηγικής καταπολέμησης της απάτης, όσον αφορά στην προστασία των συμφερόντων της ΕΕ (έσοδα - έξοδα)</a:t>
            </a:r>
          </a:p>
          <a:p>
            <a:pPr marL="0" marR="0" lvl="0" indent="0" algn="ctr" defTabSz="101940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19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Αρμόδια υπηρεσία: ΕΑΔ/</a:t>
            </a:r>
            <a:r>
              <a:rPr kumimoji="0" lang="en-US" sz="1419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AFCOS</a:t>
            </a:r>
            <a:endParaRPr kumimoji="0" lang="el-GR" sz="1419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A87C4B24-A22C-442C-A5CF-934D80030D60}"/>
              </a:ext>
            </a:extLst>
          </p:cNvPr>
          <p:cNvSpPr txBox="1"/>
          <p:nvPr/>
        </p:nvSpPr>
        <p:spPr>
          <a:xfrm>
            <a:off x="3830561" y="3415735"/>
            <a:ext cx="1217755" cy="1347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019404"/>
            <a:r>
              <a:rPr lang="el-GR" sz="1300" b="1" dirty="0">
                <a:solidFill>
                  <a:srgbClr val="000000"/>
                </a:solidFill>
              </a:rPr>
              <a:t>Τμήμα</a:t>
            </a:r>
            <a:r>
              <a:rPr lang="en-US" sz="1300" b="1" dirty="0">
                <a:solidFill>
                  <a:srgbClr val="000000"/>
                </a:solidFill>
              </a:rPr>
              <a:t> </a:t>
            </a:r>
            <a:r>
              <a:rPr lang="el-GR" sz="1300" b="1" dirty="0">
                <a:solidFill>
                  <a:srgbClr val="000000"/>
                </a:solidFill>
              </a:rPr>
              <a:t>Β: Πρόληψη-Ακεραιότητα -Λογοδοσία</a:t>
            </a:r>
            <a:endParaRPr lang="en-US" sz="1300" b="1" dirty="0">
              <a:solidFill>
                <a:srgbClr val="000000"/>
              </a:solidFill>
            </a:endParaRPr>
          </a:p>
          <a:p>
            <a:pPr algn="ctr" defTabSz="1019404">
              <a:lnSpc>
                <a:spcPts val="5235"/>
              </a:lnSpc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EC970D03-E73B-48C4-920D-AA393C81CB53}"/>
              </a:ext>
            </a:extLst>
          </p:cNvPr>
          <p:cNvSpPr txBox="1"/>
          <p:nvPr/>
        </p:nvSpPr>
        <p:spPr>
          <a:xfrm>
            <a:off x="2587981" y="4900485"/>
            <a:ext cx="1350175" cy="1347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019404"/>
            <a:r>
              <a:rPr lang="el-GR" sz="1300" b="1" dirty="0">
                <a:solidFill>
                  <a:srgbClr val="000000"/>
                </a:solidFill>
              </a:rPr>
              <a:t>Τμήμα</a:t>
            </a:r>
            <a:r>
              <a:rPr lang="en-US" sz="1300" b="1" dirty="0">
                <a:solidFill>
                  <a:srgbClr val="000000"/>
                </a:solidFill>
              </a:rPr>
              <a:t> </a:t>
            </a:r>
            <a:r>
              <a:rPr lang="el-GR" sz="1300" b="1" dirty="0">
                <a:solidFill>
                  <a:srgbClr val="000000"/>
                </a:solidFill>
              </a:rPr>
              <a:t>Γ: Ενημέρωση-Δημοσιότητα -Ευαισθητοποίηση</a:t>
            </a:r>
            <a:endParaRPr lang="en-US" sz="1300" b="1" dirty="0">
              <a:solidFill>
                <a:srgbClr val="000000"/>
              </a:solidFill>
            </a:endParaRPr>
          </a:p>
          <a:p>
            <a:pPr algn="ctr" defTabSz="1019404">
              <a:lnSpc>
                <a:spcPts val="5235"/>
              </a:lnSpc>
            </a:pPr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10708B-A13A-FCC0-0FFB-011610E4AA73}"/>
              </a:ext>
            </a:extLst>
          </p:cNvPr>
          <p:cNvSpPr txBox="1"/>
          <p:nvPr/>
        </p:nvSpPr>
        <p:spPr>
          <a:xfrm>
            <a:off x="48297" y="25878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029FEE"/>
                </a:solidFill>
                <a:ea typeface="+mj-ea"/>
                <a:cs typeface="Calibri" panose="020F0502020204030204" pitchFamily="34" charset="0"/>
              </a:rPr>
              <a:t>Ο δρόμος της Δράσης 1.2.4</a:t>
            </a:r>
            <a:endParaRPr lang="ko-KR" altLang="en-US" sz="2400" b="1" dirty="0">
              <a:solidFill>
                <a:srgbClr val="029FEE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CB380B-EAF2-277B-E0B7-63C7CCFF8D80}"/>
              </a:ext>
            </a:extLst>
          </p:cNvPr>
          <p:cNvSpPr/>
          <p:nvPr/>
        </p:nvSpPr>
        <p:spPr>
          <a:xfrm>
            <a:off x="5165060" y="1822846"/>
            <a:ext cx="1445520" cy="419467"/>
          </a:xfrm>
          <a:custGeom>
            <a:avLst/>
            <a:gdLst>
              <a:gd name="connsiteX0" fmla="*/ 1444993 w 1445520"/>
              <a:gd name="connsiteY0" fmla="*/ -139 h 419466"/>
              <a:gd name="connsiteX1" fmla="*/ 1304633 w 1445520"/>
              <a:gd name="connsiteY1" fmla="*/ 83333 h 419466"/>
              <a:gd name="connsiteX2" fmla="*/ 957007 w 1445520"/>
              <a:gd name="connsiteY2" fmla="*/ 148440 h 419466"/>
              <a:gd name="connsiteX3" fmla="*/ 385293 w 1445520"/>
              <a:gd name="connsiteY3" fmla="*/ 265814 h 419466"/>
              <a:gd name="connsiteX4" fmla="*/ 69386 w 1445520"/>
              <a:gd name="connsiteY4" fmla="*/ 411567 h 419466"/>
              <a:gd name="connsiteX5" fmla="*/ 5948 w 1445520"/>
              <a:gd name="connsiteY5" fmla="*/ 342607 h 419466"/>
              <a:gd name="connsiteX6" fmla="*/ 781461 w 1445520"/>
              <a:gd name="connsiteY6" fmla="*/ 118647 h 41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5520" h="419466">
                <a:moveTo>
                  <a:pt x="1444993" y="-139"/>
                </a:moveTo>
                <a:cubicBezTo>
                  <a:pt x="1444993" y="-139"/>
                  <a:pt x="1442682" y="52127"/>
                  <a:pt x="1304633" y="83333"/>
                </a:cubicBezTo>
                <a:cubicBezTo>
                  <a:pt x="1166585" y="114538"/>
                  <a:pt x="1121767" y="119161"/>
                  <a:pt x="957007" y="148440"/>
                </a:cubicBezTo>
                <a:cubicBezTo>
                  <a:pt x="819216" y="172839"/>
                  <a:pt x="660492" y="207512"/>
                  <a:pt x="385293" y="265814"/>
                </a:cubicBezTo>
                <a:cubicBezTo>
                  <a:pt x="125633" y="320905"/>
                  <a:pt x="54875" y="375354"/>
                  <a:pt x="69386" y="411567"/>
                </a:cubicBezTo>
                <a:cubicBezTo>
                  <a:pt x="32402" y="444314"/>
                  <a:pt x="-18708" y="364181"/>
                  <a:pt x="5948" y="342607"/>
                </a:cubicBezTo>
                <a:cubicBezTo>
                  <a:pt x="168781" y="200449"/>
                  <a:pt x="781461" y="118647"/>
                  <a:pt x="781461" y="118647"/>
                </a:cubicBezTo>
                <a:close/>
              </a:path>
            </a:pathLst>
          </a:custGeom>
          <a:solidFill>
            <a:srgbClr val="1C1C1C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337752-7DD5-7065-F3B3-76D5F28715A5}"/>
              </a:ext>
            </a:extLst>
          </p:cNvPr>
          <p:cNvSpPr/>
          <p:nvPr/>
        </p:nvSpPr>
        <p:spPr>
          <a:xfrm>
            <a:off x="5180483" y="3234155"/>
            <a:ext cx="1861581" cy="1929985"/>
          </a:xfrm>
          <a:custGeom>
            <a:avLst/>
            <a:gdLst>
              <a:gd name="connsiteX0" fmla="*/ 1861055 w 1861581"/>
              <a:gd name="connsiteY0" fmla="*/ -139 h 1929985"/>
              <a:gd name="connsiteX1" fmla="*/ 252498 w 1861581"/>
              <a:gd name="connsiteY1" fmla="*/ 1166405 h 1929985"/>
              <a:gd name="connsiteX2" fmla="*/ 247747 w 1861581"/>
              <a:gd name="connsiteY2" fmla="*/ 1465104 h 1929985"/>
              <a:gd name="connsiteX3" fmla="*/ 446408 w 1861581"/>
              <a:gd name="connsiteY3" fmla="*/ 1929846 h 1929985"/>
              <a:gd name="connsiteX4" fmla="*/ 16210 w 1861581"/>
              <a:gd name="connsiteY4" fmla="*/ 1088712 h 1929985"/>
              <a:gd name="connsiteX5" fmla="*/ 842191 w 1861581"/>
              <a:gd name="connsiteY5" fmla="*/ 520851 h 1929985"/>
              <a:gd name="connsiteX6" fmla="*/ 1861055 w 1861581"/>
              <a:gd name="connsiteY6" fmla="*/ -139 h 192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1581" h="1929985">
                <a:moveTo>
                  <a:pt x="1861055" y="-139"/>
                </a:moveTo>
                <a:cubicBezTo>
                  <a:pt x="1746634" y="555395"/>
                  <a:pt x="423550" y="770366"/>
                  <a:pt x="252498" y="1166405"/>
                </a:cubicBezTo>
                <a:cubicBezTo>
                  <a:pt x="229639" y="1219441"/>
                  <a:pt x="207166" y="1340539"/>
                  <a:pt x="247747" y="1465104"/>
                </a:cubicBezTo>
                <a:cubicBezTo>
                  <a:pt x="374751" y="1854594"/>
                  <a:pt x="446408" y="1929846"/>
                  <a:pt x="446408" y="1929846"/>
                </a:cubicBezTo>
                <a:cubicBezTo>
                  <a:pt x="446408" y="1929846"/>
                  <a:pt x="-102191" y="1351198"/>
                  <a:pt x="16210" y="1088712"/>
                </a:cubicBezTo>
                <a:cubicBezTo>
                  <a:pt x="139876" y="814926"/>
                  <a:pt x="614892" y="626410"/>
                  <a:pt x="842191" y="520851"/>
                </a:cubicBezTo>
                <a:cubicBezTo>
                  <a:pt x="1101723" y="400524"/>
                  <a:pt x="1861055" y="-139"/>
                  <a:pt x="1861055" y="-139"/>
                </a:cubicBezTo>
                <a:close/>
              </a:path>
            </a:pathLst>
          </a:custGeom>
          <a:solidFill>
            <a:srgbClr val="262626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7F9C6E-80B1-3628-EC52-805CD0302538}"/>
              </a:ext>
            </a:extLst>
          </p:cNvPr>
          <p:cNvSpPr/>
          <p:nvPr/>
        </p:nvSpPr>
        <p:spPr>
          <a:xfrm>
            <a:off x="4742217" y="2234038"/>
            <a:ext cx="1576443" cy="1032604"/>
          </a:xfrm>
          <a:custGeom>
            <a:avLst/>
            <a:gdLst>
              <a:gd name="connsiteX0" fmla="*/ 905 w 1576443"/>
              <a:gd name="connsiteY0" fmla="*/ -139 h 1032604"/>
              <a:gd name="connsiteX1" fmla="*/ 194430 w 1576443"/>
              <a:gd name="connsiteY1" fmla="*/ 234865 h 1032604"/>
              <a:gd name="connsiteX2" fmla="*/ 1249122 w 1576443"/>
              <a:gd name="connsiteY2" fmla="*/ 705130 h 1032604"/>
              <a:gd name="connsiteX3" fmla="*/ 1385501 w 1576443"/>
              <a:gd name="connsiteY3" fmla="*/ 830337 h 1032604"/>
              <a:gd name="connsiteX4" fmla="*/ 1123402 w 1576443"/>
              <a:gd name="connsiteY4" fmla="*/ 1031567 h 1032604"/>
              <a:gd name="connsiteX5" fmla="*/ 1574917 w 1576443"/>
              <a:gd name="connsiteY5" fmla="*/ 843178 h 1032604"/>
              <a:gd name="connsiteX6" fmla="*/ 1033766 w 1576443"/>
              <a:gd name="connsiteY6" fmla="*/ 421070 h 103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443" h="1032604">
                <a:moveTo>
                  <a:pt x="905" y="-139"/>
                </a:moveTo>
                <a:cubicBezTo>
                  <a:pt x="905" y="-139"/>
                  <a:pt x="-29915" y="119675"/>
                  <a:pt x="194430" y="234865"/>
                </a:cubicBezTo>
                <a:cubicBezTo>
                  <a:pt x="381021" y="330536"/>
                  <a:pt x="1152680" y="659413"/>
                  <a:pt x="1249122" y="705130"/>
                </a:cubicBezTo>
                <a:cubicBezTo>
                  <a:pt x="1317440" y="737619"/>
                  <a:pt x="1384346" y="783850"/>
                  <a:pt x="1385501" y="830337"/>
                </a:cubicBezTo>
                <a:cubicBezTo>
                  <a:pt x="1387684" y="915477"/>
                  <a:pt x="1259139" y="971596"/>
                  <a:pt x="1123402" y="1031567"/>
                </a:cubicBezTo>
                <a:cubicBezTo>
                  <a:pt x="1104011" y="1040042"/>
                  <a:pt x="1556810" y="989446"/>
                  <a:pt x="1574917" y="843178"/>
                </a:cubicBezTo>
                <a:cubicBezTo>
                  <a:pt x="1598675" y="651580"/>
                  <a:pt x="1192619" y="485921"/>
                  <a:pt x="1033766" y="421070"/>
                </a:cubicBezTo>
                <a:close/>
              </a:path>
            </a:pathLst>
          </a:custGeom>
          <a:solidFill>
            <a:srgbClr val="262626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D808D1-F9AF-4279-C03E-6D1F7EEA2D8C}"/>
              </a:ext>
            </a:extLst>
          </p:cNvPr>
          <p:cNvSpPr/>
          <p:nvPr/>
        </p:nvSpPr>
        <p:spPr>
          <a:xfrm>
            <a:off x="3415401" y="1574257"/>
            <a:ext cx="5758681" cy="5029595"/>
          </a:xfrm>
          <a:custGeom>
            <a:avLst/>
            <a:gdLst>
              <a:gd name="connsiteX0" fmla="*/ 3164267 w 5758681"/>
              <a:gd name="connsiteY0" fmla="*/ 3835175 h 5029595"/>
              <a:gd name="connsiteX1" fmla="*/ 2329554 w 5758681"/>
              <a:gd name="connsiteY1" fmla="*/ 3377110 h 5029595"/>
              <a:gd name="connsiteX2" fmla="*/ 1991816 w 5758681"/>
              <a:gd name="connsiteY2" fmla="*/ 2859588 h 5029595"/>
              <a:gd name="connsiteX3" fmla="*/ 2812403 w 5758681"/>
              <a:gd name="connsiteY3" fmla="*/ 2263732 h 5029595"/>
              <a:gd name="connsiteX4" fmla="*/ 3623359 w 5758681"/>
              <a:gd name="connsiteY4" fmla="*/ 1741972 h 5029595"/>
              <a:gd name="connsiteX5" fmla="*/ 3661884 w 5758681"/>
              <a:gd name="connsiteY5" fmla="*/ 1573231 h 5029595"/>
              <a:gd name="connsiteX6" fmla="*/ 3029044 w 5758681"/>
              <a:gd name="connsiteY6" fmla="*/ 1068808 h 5029595"/>
              <a:gd name="connsiteX7" fmla="*/ 2667677 w 5758681"/>
              <a:gd name="connsiteY7" fmla="*/ 952461 h 5029595"/>
              <a:gd name="connsiteX8" fmla="*/ 2301944 w 5758681"/>
              <a:gd name="connsiteY8" fmla="*/ 834960 h 5029595"/>
              <a:gd name="connsiteX9" fmla="*/ 2118179 w 5758681"/>
              <a:gd name="connsiteY9" fmla="*/ 774603 h 5029595"/>
              <a:gd name="connsiteX10" fmla="*/ 1847089 w 5758681"/>
              <a:gd name="connsiteY10" fmla="*/ 652992 h 5029595"/>
              <a:gd name="connsiteX11" fmla="*/ 2160042 w 5758681"/>
              <a:gd name="connsiteY11" fmla="*/ 480913 h 5029595"/>
              <a:gd name="connsiteX12" fmla="*/ 2426637 w 5758681"/>
              <a:gd name="connsiteY12" fmla="*/ 427234 h 5029595"/>
              <a:gd name="connsiteX13" fmla="*/ 2683472 w 5758681"/>
              <a:gd name="connsiteY13" fmla="*/ 379591 h 5029595"/>
              <a:gd name="connsiteX14" fmla="*/ 2955460 w 5758681"/>
              <a:gd name="connsiteY14" fmla="*/ 334645 h 5029595"/>
              <a:gd name="connsiteX15" fmla="*/ 3220257 w 5758681"/>
              <a:gd name="connsiteY15" fmla="*/ 239231 h 5029595"/>
              <a:gd name="connsiteX16" fmla="*/ 3143849 w 5758681"/>
              <a:gd name="connsiteY16" fmla="*/ 185681 h 5029595"/>
              <a:gd name="connsiteX17" fmla="*/ 2995526 w 5758681"/>
              <a:gd name="connsiteY17" fmla="*/ 151779 h 5029595"/>
              <a:gd name="connsiteX18" fmla="*/ 2178407 w 5758681"/>
              <a:gd name="connsiteY18" fmla="*/ 42624 h 5029595"/>
              <a:gd name="connsiteX19" fmla="*/ 1860574 w 5758681"/>
              <a:gd name="connsiteY19" fmla="*/ -139 h 5029595"/>
              <a:gd name="connsiteX20" fmla="*/ 1863784 w 5758681"/>
              <a:gd name="connsiteY20" fmla="*/ 12703 h 5029595"/>
              <a:gd name="connsiteX21" fmla="*/ 2810990 w 5758681"/>
              <a:gd name="connsiteY21" fmla="*/ 204173 h 5029595"/>
              <a:gd name="connsiteX22" fmla="*/ 2850800 w 5758681"/>
              <a:gd name="connsiteY22" fmla="*/ 218556 h 5029595"/>
              <a:gd name="connsiteX23" fmla="*/ 2857734 w 5758681"/>
              <a:gd name="connsiteY23" fmla="*/ 222537 h 5029595"/>
              <a:gd name="connsiteX24" fmla="*/ 2860560 w 5758681"/>
              <a:gd name="connsiteY24" fmla="*/ 224592 h 5029595"/>
              <a:gd name="connsiteX25" fmla="*/ 2863000 w 5758681"/>
              <a:gd name="connsiteY25" fmla="*/ 226518 h 5029595"/>
              <a:gd name="connsiteX26" fmla="*/ 2865054 w 5758681"/>
              <a:gd name="connsiteY26" fmla="*/ 228701 h 5029595"/>
              <a:gd name="connsiteX27" fmla="*/ 2866724 w 5758681"/>
              <a:gd name="connsiteY27" fmla="*/ 230756 h 5029595"/>
              <a:gd name="connsiteX28" fmla="*/ 2867879 w 5758681"/>
              <a:gd name="connsiteY28" fmla="*/ 232810 h 5029595"/>
              <a:gd name="connsiteX29" fmla="*/ 2868650 w 5758681"/>
              <a:gd name="connsiteY29" fmla="*/ 234993 h 5029595"/>
              <a:gd name="connsiteX30" fmla="*/ 2868650 w 5758681"/>
              <a:gd name="connsiteY30" fmla="*/ 237177 h 5029595"/>
              <a:gd name="connsiteX31" fmla="*/ 2868650 w 5758681"/>
              <a:gd name="connsiteY31" fmla="*/ 239231 h 5029595"/>
              <a:gd name="connsiteX32" fmla="*/ 2868650 w 5758681"/>
              <a:gd name="connsiteY32" fmla="*/ 241414 h 5029595"/>
              <a:gd name="connsiteX33" fmla="*/ 2867623 w 5758681"/>
              <a:gd name="connsiteY33" fmla="*/ 243597 h 5029595"/>
              <a:gd name="connsiteX34" fmla="*/ 2866210 w 5758681"/>
              <a:gd name="connsiteY34" fmla="*/ 245780 h 5029595"/>
              <a:gd name="connsiteX35" fmla="*/ 2864284 w 5758681"/>
              <a:gd name="connsiteY35" fmla="*/ 248092 h 5029595"/>
              <a:gd name="connsiteX36" fmla="*/ 2861972 w 5758681"/>
              <a:gd name="connsiteY36" fmla="*/ 250275 h 5029595"/>
              <a:gd name="connsiteX37" fmla="*/ 2859147 w 5758681"/>
              <a:gd name="connsiteY37" fmla="*/ 252458 h 5029595"/>
              <a:gd name="connsiteX38" fmla="*/ 2855809 w 5758681"/>
              <a:gd name="connsiteY38" fmla="*/ 254770 h 5029595"/>
              <a:gd name="connsiteX39" fmla="*/ 2852084 w 5758681"/>
              <a:gd name="connsiteY39" fmla="*/ 257081 h 5029595"/>
              <a:gd name="connsiteX40" fmla="*/ 2713265 w 5758681"/>
              <a:gd name="connsiteY40" fmla="*/ 297533 h 5029595"/>
              <a:gd name="connsiteX41" fmla="*/ 2560320 w 5758681"/>
              <a:gd name="connsiteY41" fmla="*/ 322189 h 5029595"/>
              <a:gd name="connsiteX42" fmla="*/ 2245697 w 5758681"/>
              <a:gd name="connsiteY42" fmla="*/ 369832 h 5029595"/>
              <a:gd name="connsiteX43" fmla="*/ 1934798 w 5758681"/>
              <a:gd name="connsiteY43" fmla="*/ 417218 h 5029595"/>
              <a:gd name="connsiteX44" fmla="*/ 1625056 w 5758681"/>
              <a:gd name="connsiteY44" fmla="*/ 474877 h 5029595"/>
              <a:gd name="connsiteX45" fmla="*/ 1351912 w 5758681"/>
              <a:gd name="connsiteY45" fmla="*/ 674566 h 5029595"/>
              <a:gd name="connsiteX46" fmla="*/ 2043568 w 5758681"/>
              <a:gd name="connsiteY46" fmla="*/ 1074073 h 5029595"/>
              <a:gd name="connsiteX47" fmla="*/ 2781840 w 5758681"/>
              <a:gd name="connsiteY47" fmla="*/ 1454573 h 5029595"/>
              <a:gd name="connsiteX48" fmla="*/ 2165437 w 5758681"/>
              <a:gd name="connsiteY48" fmla="*/ 1735679 h 5029595"/>
              <a:gd name="connsiteX49" fmla="*/ 239817 w 5758681"/>
              <a:gd name="connsiteY49" fmla="*/ 2568081 h 5029595"/>
              <a:gd name="connsiteX50" fmla="*/ 329709 w 5758681"/>
              <a:gd name="connsiteY50" fmla="*/ 3963336 h 5029595"/>
              <a:gd name="connsiteX51" fmla="*/ 1256626 w 5758681"/>
              <a:gd name="connsiteY51" fmla="*/ 5029457 h 5029595"/>
              <a:gd name="connsiteX52" fmla="*/ 5757785 w 5758681"/>
              <a:gd name="connsiteY52" fmla="*/ 5021880 h 5029595"/>
              <a:gd name="connsiteX53" fmla="*/ 3164267 w 5758681"/>
              <a:gd name="connsiteY53" fmla="*/ 3835175 h 502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758681" h="5029595">
                <a:moveTo>
                  <a:pt x="3164267" y="3835175"/>
                </a:moveTo>
                <a:cubicBezTo>
                  <a:pt x="2812018" y="3670030"/>
                  <a:pt x="2514089" y="3509894"/>
                  <a:pt x="2329554" y="3377110"/>
                </a:cubicBezTo>
                <a:cubicBezTo>
                  <a:pt x="2096476" y="3209269"/>
                  <a:pt x="1966389" y="3034621"/>
                  <a:pt x="1991816" y="2859588"/>
                </a:cubicBezTo>
                <a:cubicBezTo>
                  <a:pt x="2026360" y="2621374"/>
                  <a:pt x="2470813" y="2415393"/>
                  <a:pt x="2812403" y="2263732"/>
                </a:cubicBezTo>
                <a:cubicBezTo>
                  <a:pt x="3316570" y="2039900"/>
                  <a:pt x="3540530" y="1886826"/>
                  <a:pt x="3623359" y="1741972"/>
                </a:cubicBezTo>
                <a:cubicBezTo>
                  <a:pt x="3655720" y="1685340"/>
                  <a:pt x="3661884" y="1632175"/>
                  <a:pt x="3661884" y="1573231"/>
                </a:cubicBezTo>
                <a:cubicBezTo>
                  <a:pt x="3662526" y="1397685"/>
                  <a:pt x="3403124" y="1200821"/>
                  <a:pt x="3029044" y="1068808"/>
                </a:cubicBezTo>
                <a:cubicBezTo>
                  <a:pt x="2909615" y="1026815"/>
                  <a:pt x="2788132" y="991757"/>
                  <a:pt x="2667677" y="952461"/>
                </a:cubicBezTo>
                <a:lnTo>
                  <a:pt x="2301944" y="834960"/>
                </a:lnTo>
                <a:cubicBezTo>
                  <a:pt x="2240560" y="815183"/>
                  <a:pt x="2178792" y="796434"/>
                  <a:pt x="2118179" y="774603"/>
                </a:cubicBezTo>
                <a:cubicBezTo>
                  <a:pt x="2055126" y="752002"/>
                  <a:pt x="1889724" y="709239"/>
                  <a:pt x="1847089" y="652992"/>
                </a:cubicBezTo>
                <a:cubicBezTo>
                  <a:pt x="1781468" y="566310"/>
                  <a:pt x="2092495" y="497222"/>
                  <a:pt x="2160042" y="480913"/>
                </a:cubicBezTo>
                <a:cubicBezTo>
                  <a:pt x="2245826" y="459981"/>
                  <a:pt x="2339827" y="442387"/>
                  <a:pt x="2426637" y="427234"/>
                </a:cubicBezTo>
                <a:cubicBezTo>
                  <a:pt x="2513447" y="412081"/>
                  <a:pt x="2596662" y="394231"/>
                  <a:pt x="2683472" y="379591"/>
                </a:cubicBezTo>
                <a:cubicBezTo>
                  <a:pt x="2774135" y="364438"/>
                  <a:pt x="2864926" y="350184"/>
                  <a:pt x="2955460" y="334645"/>
                </a:cubicBezTo>
                <a:cubicBezTo>
                  <a:pt x="3226677" y="288287"/>
                  <a:pt x="3220129" y="247707"/>
                  <a:pt x="3220257" y="239231"/>
                </a:cubicBezTo>
                <a:cubicBezTo>
                  <a:pt x="3220257" y="208283"/>
                  <a:pt x="3165808" y="192359"/>
                  <a:pt x="3143849" y="185681"/>
                </a:cubicBezTo>
                <a:cubicBezTo>
                  <a:pt x="3095140" y="171388"/>
                  <a:pt x="3045609" y="160062"/>
                  <a:pt x="2995526" y="151779"/>
                </a:cubicBezTo>
                <a:cubicBezTo>
                  <a:pt x="2925795" y="139965"/>
                  <a:pt x="2448083" y="76398"/>
                  <a:pt x="2178407" y="42624"/>
                </a:cubicBezTo>
                <a:cubicBezTo>
                  <a:pt x="2132176" y="36845"/>
                  <a:pt x="1860574" y="-139"/>
                  <a:pt x="1860574" y="-139"/>
                </a:cubicBezTo>
                <a:lnTo>
                  <a:pt x="1863784" y="12703"/>
                </a:lnTo>
                <a:cubicBezTo>
                  <a:pt x="1863784" y="12703"/>
                  <a:pt x="2751919" y="187864"/>
                  <a:pt x="2810990" y="204173"/>
                </a:cubicBezTo>
                <a:cubicBezTo>
                  <a:pt x="2824680" y="207692"/>
                  <a:pt x="2838009" y="212508"/>
                  <a:pt x="2850800" y="218556"/>
                </a:cubicBezTo>
                <a:cubicBezTo>
                  <a:pt x="2853112" y="219712"/>
                  <a:pt x="2855423" y="221124"/>
                  <a:pt x="2857734" y="222537"/>
                </a:cubicBezTo>
                <a:lnTo>
                  <a:pt x="2860560" y="224592"/>
                </a:lnTo>
                <a:lnTo>
                  <a:pt x="2863000" y="226518"/>
                </a:lnTo>
                <a:lnTo>
                  <a:pt x="2865054" y="228701"/>
                </a:lnTo>
                <a:lnTo>
                  <a:pt x="2866724" y="230756"/>
                </a:lnTo>
                <a:lnTo>
                  <a:pt x="2867879" y="232810"/>
                </a:lnTo>
                <a:lnTo>
                  <a:pt x="2868650" y="234993"/>
                </a:lnTo>
                <a:lnTo>
                  <a:pt x="2868650" y="237177"/>
                </a:lnTo>
                <a:lnTo>
                  <a:pt x="2868650" y="239231"/>
                </a:lnTo>
                <a:lnTo>
                  <a:pt x="2868650" y="241414"/>
                </a:lnTo>
                <a:lnTo>
                  <a:pt x="2867623" y="243597"/>
                </a:lnTo>
                <a:lnTo>
                  <a:pt x="2866210" y="245780"/>
                </a:lnTo>
                <a:lnTo>
                  <a:pt x="2864284" y="248092"/>
                </a:lnTo>
                <a:lnTo>
                  <a:pt x="2861972" y="250275"/>
                </a:lnTo>
                <a:lnTo>
                  <a:pt x="2859147" y="252458"/>
                </a:lnTo>
                <a:lnTo>
                  <a:pt x="2855809" y="254770"/>
                </a:lnTo>
                <a:lnTo>
                  <a:pt x="2852084" y="257081"/>
                </a:lnTo>
                <a:cubicBezTo>
                  <a:pt x="2810477" y="279940"/>
                  <a:pt x="2759367" y="288415"/>
                  <a:pt x="2713265" y="297533"/>
                </a:cubicBezTo>
                <a:cubicBezTo>
                  <a:pt x="2662668" y="307549"/>
                  <a:pt x="2611430" y="314484"/>
                  <a:pt x="2560320" y="322189"/>
                </a:cubicBezTo>
                <a:cubicBezTo>
                  <a:pt x="2455442" y="337856"/>
                  <a:pt x="2350576" y="353741"/>
                  <a:pt x="2245697" y="369832"/>
                </a:cubicBezTo>
                <a:lnTo>
                  <a:pt x="1934798" y="417218"/>
                </a:lnTo>
                <a:cubicBezTo>
                  <a:pt x="1831037" y="433142"/>
                  <a:pt x="1727276" y="450478"/>
                  <a:pt x="1625056" y="474877"/>
                </a:cubicBezTo>
                <a:cubicBezTo>
                  <a:pt x="1411498" y="526244"/>
                  <a:pt x="1342537" y="612155"/>
                  <a:pt x="1351912" y="674566"/>
                </a:cubicBezTo>
                <a:cubicBezTo>
                  <a:pt x="1370019" y="799773"/>
                  <a:pt x="1565085" y="876567"/>
                  <a:pt x="2043568" y="1074073"/>
                </a:cubicBezTo>
                <a:cubicBezTo>
                  <a:pt x="2391066" y="1217643"/>
                  <a:pt x="2776575" y="1358774"/>
                  <a:pt x="2781840" y="1454573"/>
                </a:cubicBezTo>
                <a:cubicBezTo>
                  <a:pt x="2789416" y="1595833"/>
                  <a:pt x="2419189" y="1675066"/>
                  <a:pt x="2165437" y="1735679"/>
                </a:cubicBezTo>
                <a:cubicBezTo>
                  <a:pt x="1568424" y="1878222"/>
                  <a:pt x="693644" y="2051201"/>
                  <a:pt x="239817" y="2568081"/>
                </a:cubicBezTo>
                <a:cubicBezTo>
                  <a:pt x="-112689" y="2969770"/>
                  <a:pt x="-73007" y="3453134"/>
                  <a:pt x="329709" y="3963336"/>
                </a:cubicBezTo>
                <a:cubicBezTo>
                  <a:pt x="678748" y="4402010"/>
                  <a:pt x="1256626" y="5029457"/>
                  <a:pt x="1256626" y="5029457"/>
                </a:cubicBezTo>
                <a:cubicBezTo>
                  <a:pt x="2310419" y="4989005"/>
                  <a:pt x="5494401" y="5029457"/>
                  <a:pt x="5757785" y="5021880"/>
                </a:cubicBezTo>
                <a:cubicBezTo>
                  <a:pt x="5790531" y="5038831"/>
                  <a:pt x="3639411" y="4058236"/>
                  <a:pt x="3164267" y="3835175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C9C778-3BC9-B1CD-92D7-60E329A3FC6E}"/>
              </a:ext>
            </a:extLst>
          </p:cNvPr>
          <p:cNvSpPr/>
          <p:nvPr/>
        </p:nvSpPr>
        <p:spPr>
          <a:xfrm>
            <a:off x="3435156" y="1871644"/>
            <a:ext cx="2766392" cy="4745099"/>
          </a:xfrm>
          <a:custGeom>
            <a:avLst/>
            <a:gdLst>
              <a:gd name="connsiteX0" fmla="*/ 2708101 w 2766392"/>
              <a:gd name="connsiteY0" fmla="*/ -139 h 4745098"/>
              <a:gd name="connsiteX1" fmla="*/ 2431746 w 2766392"/>
              <a:gd name="connsiteY1" fmla="*/ 46477 h 4745098"/>
              <a:gd name="connsiteX2" fmla="*/ 2154493 w 2766392"/>
              <a:gd name="connsiteY2" fmla="*/ 87185 h 4745098"/>
              <a:gd name="connsiteX3" fmla="*/ 1877753 w 2766392"/>
              <a:gd name="connsiteY3" fmla="*/ 130975 h 4745098"/>
              <a:gd name="connsiteX4" fmla="*/ 1602940 w 2766392"/>
              <a:gd name="connsiteY4" fmla="*/ 184911 h 4745098"/>
              <a:gd name="connsiteX5" fmla="*/ 1468744 w 2766392"/>
              <a:gd name="connsiteY5" fmla="*/ 225619 h 4745098"/>
              <a:gd name="connsiteX6" fmla="*/ 1405948 w 2766392"/>
              <a:gd name="connsiteY6" fmla="*/ 255412 h 4745098"/>
              <a:gd name="connsiteX7" fmla="*/ 1352783 w 2766392"/>
              <a:gd name="connsiteY7" fmla="*/ 298817 h 4745098"/>
              <a:gd name="connsiteX8" fmla="*/ 1329668 w 2766392"/>
              <a:gd name="connsiteY8" fmla="*/ 361356 h 4745098"/>
              <a:gd name="connsiteX9" fmla="*/ 1351756 w 2766392"/>
              <a:gd name="connsiteY9" fmla="*/ 424409 h 4745098"/>
              <a:gd name="connsiteX10" fmla="*/ 1400169 w 2766392"/>
              <a:gd name="connsiteY10" fmla="*/ 473465 h 4745098"/>
              <a:gd name="connsiteX11" fmla="*/ 1457957 w 2766392"/>
              <a:gd name="connsiteY11" fmla="*/ 511990 h 4745098"/>
              <a:gd name="connsiteX12" fmla="*/ 1584320 w 2766392"/>
              <a:gd name="connsiteY12" fmla="*/ 571576 h 4745098"/>
              <a:gd name="connsiteX13" fmla="*/ 1712737 w 2766392"/>
              <a:gd name="connsiteY13" fmla="*/ 626795 h 4745098"/>
              <a:gd name="connsiteX14" fmla="*/ 1971498 w 2766392"/>
              <a:gd name="connsiteY14" fmla="*/ 734537 h 4745098"/>
              <a:gd name="connsiteX15" fmla="*/ 2230901 w 2766392"/>
              <a:gd name="connsiteY15" fmla="*/ 840225 h 4745098"/>
              <a:gd name="connsiteX16" fmla="*/ 2490433 w 2766392"/>
              <a:gd name="connsiteY16" fmla="*/ 946554 h 4745098"/>
              <a:gd name="connsiteX17" fmla="*/ 2616282 w 2766392"/>
              <a:gd name="connsiteY17" fmla="*/ 1009351 h 4745098"/>
              <a:gd name="connsiteX18" fmla="*/ 2731857 w 2766392"/>
              <a:gd name="connsiteY18" fmla="*/ 1091923 h 4745098"/>
              <a:gd name="connsiteX19" fmla="*/ 2754330 w 2766392"/>
              <a:gd name="connsiteY19" fmla="*/ 1120688 h 4745098"/>
              <a:gd name="connsiteX20" fmla="*/ 2765760 w 2766392"/>
              <a:gd name="connsiteY20" fmla="*/ 1156902 h 4745098"/>
              <a:gd name="connsiteX21" fmla="*/ 2745213 w 2766392"/>
              <a:gd name="connsiteY21" fmla="*/ 1227018 h 4745098"/>
              <a:gd name="connsiteX22" fmla="*/ 2693846 w 2766392"/>
              <a:gd name="connsiteY22" fmla="*/ 1278385 h 4745098"/>
              <a:gd name="connsiteX23" fmla="*/ 2633875 w 2766392"/>
              <a:gd name="connsiteY23" fmla="*/ 1316910 h 4745098"/>
              <a:gd name="connsiteX24" fmla="*/ 2372032 w 2766392"/>
              <a:gd name="connsiteY24" fmla="*/ 1419644 h 4745098"/>
              <a:gd name="connsiteX25" fmla="*/ 2100429 w 2766392"/>
              <a:gd name="connsiteY25" fmla="*/ 1490274 h 4745098"/>
              <a:gd name="connsiteX26" fmla="*/ 1558636 w 2766392"/>
              <a:gd name="connsiteY26" fmla="*/ 1627424 h 4745098"/>
              <a:gd name="connsiteX27" fmla="*/ 1027245 w 2766392"/>
              <a:gd name="connsiteY27" fmla="*/ 1802071 h 4745098"/>
              <a:gd name="connsiteX28" fmla="*/ 531939 w 2766392"/>
              <a:gd name="connsiteY28" fmla="*/ 2055824 h 4745098"/>
              <a:gd name="connsiteX29" fmla="*/ 316968 w 2766392"/>
              <a:gd name="connsiteY29" fmla="*/ 2231499 h 4745098"/>
              <a:gd name="connsiteX30" fmla="*/ 146045 w 2766392"/>
              <a:gd name="connsiteY30" fmla="*/ 2448139 h 4745098"/>
              <a:gd name="connsiteX31" fmla="*/ 44852 w 2766392"/>
              <a:gd name="connsiteY31" fmla="*/ 2703561 h 4745098"/>
              <a:gd name="connsiteX32" fmla="*/ 27900 w 2766392"/>
              <a:gd name="connsiteY32" fmla="*/ 2839170 h 4745098"/>
              <a:gd name="connsiteX33" fmla="*/ 38688 w 2766392"/>
              <a:gd name="connsiteY33" fmla="*/ 2976063 h 4745098"/>
              <a:gd name="connsiteX34" fmla="*/ 122159 w 2766392"/>
              <a:gd name="connsiteY34" fmla="*/ 3238805 h 4745098"/>
              <a:gd name="connsiteX35" fmla="*/ 258795 w 2766392"/>
              <a:gd name="connsiteY35" fmla="*/ 3480101 h 4745098"/>
              <a:gd name="connsiteX36" fmla="*/ 430617 w 2766392"/>
              <a:gd name="connsiteY36" fmla="*/ 3699567 h 4745098"/>
              <a:gd name="connsiteX37" fmla="*/ 615796 w 2766392"/>
              <a:gd name="connsiteY37" fmla="*/ 3909144 h 4745098"/>
              <a:gd name="connsiteX38" fmla="*/ 998864 w 2766392"/>
              <a:gd name="connsiteY38" fmla="*/ 4317640 h 4745098"/>
              <a:gd name="connsiteX39" fmla="*/ 1193803 w 2766392"/>
              <a:gd name="connsiteY39" fmla="*/ 4518741 h 4745098"/>
              <a:gd name="connsiteX40" fmla="*/ 1291784 w 2766392"/>
              <a:gd name="connsiteY40" fmla="*/ 4618779 h 4745098"/>
              <a:gd name="connsiteX41" fmla="*/ 1340968 w 2766392"/>
              <a:gd name="connsiteY41" fmla="*/ 4668732 h 4745098"/>
              <a:gd name="connsiteX42" fmla="*/ 1365497 w 2766392"/>
              <a:gd name="connsiteY42" fmla="*/ 4693774 h 4745098"/>
              <a:gd name="connsiteX43" fmla="*/ 1378338 w 2766392"/>
              <a:gd name="connsiteY43" fmla="*/ 4706616 h 4745098"/>
              <a:gd name="connsiteX44" fmla="*/ 1384502 w 2766392"/>
              <a:gd name="connsiteY44" fmla="*/ 4713036 h 4745098"/>
              <a:gd name="connsiteX45" fmla="*/ 1387584 w 2766392"/>
              <a:gd name="connsiteY45" fmla="*/ 4716247 h 4745098"/>
              <a:gd name="connsiteX46" fmla="*/ 1389382 w 2766392"/>
              <a:gd name="connsiteY46" fmla="*/ 4718045 h 4745098"/>
              <a:gd name="connsiteX47" fmla="*/ 1395803 w 2766392"/>
              <a:gd name="connsiteY47" fmla="*/ 4732428 h 4745098"/>
              <a:gd name="connsiteX48" fmla="*/ 1357278 w 2766392"/>
              <a:gd name="connsiteY48" fmla="*/ 4733070 h 4745098"/>
              <a:gd name="connsiteX49" fmla="*/ 1361002 w 2766392"/>
              <a:gd name="connsiteY49" fmla="*/ 4744114 h 4745098"/>
              <a:gd name="connsiteX50" fmla="*/ 1359718 w 2766392"/>
              <a:gd name="connsiteY50" fmla="*/ 4742829 h 4745098"/>
              <a:gd name="connsiteX51" fmla="*/ 1356764 w 2766392"/>
              <a:gd name="connsiteY51" fmla="*/ 4739748 h 4745098"/>
              <a:gd name="connsiteX52" fmla="*/ 1350728 w 2766392"/>
              <a:gd name="connsiteY52" fmla="*/ 4733455 h 4745098"/>
              <a:gd name="connsiteX53" fmla="*/ 1338528 w 2766392"/>
              <a:gd name="connsiteY53" fmla="*/ 4720613 h 4745098"/>
              <a:gd name="connsiteX54" fmla="*/ 1314130 w 2766392"/>
              <a:gd name="connsiteY54" fmla="*/ 4694930 h 4745098"/>
              <a:gd name="connsiteX55" fmla="*/ 1265203 w 2766392"/>
              <a:gd name="connsiteY55" fmla="*/ 4644847 h 4745098"/>
              <a:gd name="connsiteX56" fmla="*/ 1167605 w 2766392"/>
              <a:gd name="connsiteY56" fmla="*/ 4544297 h 4745098"/>
              <a:gd name="connsiteX57" fmla="*/ 973309 w 2766392"/>
              <a:gd name="connsiteY57" fmla="*/ 4342039 h 4745098"/>
              <a:gd name="connsiteX58" fmla="*/ 591267 w 2766392"/>
              <a:gd name="connsiteY58" fmla="*/ 3931103 h 4745098"/>
              <a:gd name="connsiteX59" fmla="*/ 406347 w 2766392"/>
              <a:gd name="connsiteY59" fmla="*/ 3719985 h 4745098"/>
              <a:gd name="connsiteX60" fmla="*/ 233368 w 2766392"/>
              <a:gd name="connsiteY60" fmla="*/ 3497438 h 4745098"/>
              <a:gd name="connsiteX61" fmla="*/ 94678 w 2766392"/>
              <a:gd name="connsiteY61" fmla="*/ 3251518 h 4745098"/>
              <a:gd name="connsiteX62" fmla="*/ 10050 w 2766392"/>
              <a:gd name="connsiteY62" fmla="*/ 2981200 h 4745098"/>
              <a:gd name="connsiteX63" fmla="*/ -352 w 2766392"/>
              <a:gd name="connsiteY63" fmla="*/ 2839170 h 4745098"/>
              <a:gd name="connsiteX64" fmla="*/ 17627 w 2766392"/>
              <a:gd name="connsiteY64" fmla="*/ 2697911 h 4745098"/>
              <a:gd name="connsiteX65" fmla="*/ 123058 w 2766392"/>
              <a:gd name="connsiteY65" fmla="*/ 2435040 h 4745098"/>
              <a:gd name="connsiteX66" fmla="*/ 299118 w 2766392"/>
              <a:gd name="connsiteY66" fmla="*/ 2213777 h 4745098"/>
              <a:gd name="connsiteX67" fmla="*/ 518455 w 2766392"/>
              <a:gd name="connsiteY67" fmla="*/ 2035791 h 4745098"/>
              <a:gd name="connsiteX68" fmla="*/ 1019283 w 2766392"/>
              <a:gd name="connsiteY68" fmla="*/ 1781910 h 4745098"/>
              <a:gd name="connsiteX69" fmla="*/ 1553243 w 2766392"/>
              <a:gd name="connsiteY69" fmla="*/ 1608931 h 4745098"/>
              <a:gd name="connsiteX70" fmla="*/ 2097347 w 2766392"/>
              <a:gd name="connsiteY70" fmla="*/ 1472937 h 4745098"/>
              <a:gd name="connsiteX71" fmla="*/ 2368179 w 2766392"/>
              <a:gd name="connsiteY71" fmla="*/ 1403592 h 4745098"/>
              <a:gd name="connsiteX72" fmla="*/ 2627711 w 2766392"/>
              <a:gd name="connsiteY72" fmla="*/ 1303170 h 4745098"/>
              <a:gd name="connsiteX73" fmla="*/ 2686012 w 2766392"/>
              <a:gd name="connsiteY73" fmla="*/ 1266442 h 4745098"/>
              <a:gd name="connsiteX74" fmla="*/ 2733913 w 2766392"/>
              <a:gd name="connsiteY74" fmla="*/ 1218927 h 4745098"/>
              <a:gd name="connsiteX75" fmla="*/ 2752918 w 2766392"/>
              <a:gd name="connsiteY75" fmla="*/ 1156902 h 4745098"/>
              <a:gd name="connsiteX76" fmla="*/ 2722612 w 2766392"/>
              <a:gd name="connsiteY76" fmla="*/ 1100784 h 4745098"/>
              <a:gd name="connsiteX77" fmla="*/ 2611017 w 2766392"/>
              <a:gd name="connsiteY77" fmla="*/ 1020009 h 4745098"/>
              <a:gd name="connsiteX78" fmla="*/ 2486452 w 2766392"/>
              <a:gd name="connsiteY78" fmla="*/ 957213 h 4745098"/>
              <a:gd name="connsiteX79" fmla="*/ 2227819 w 2766392"/>
              <a:gd name="connsiteY79" fmla="*/ 849985 h 4745098"/>
              <a:gd name="connsiteX80" fmla="*/ 1968673 w 2766392"/>
              <a:gd name="connsiteY80" fmla="*/ 743013 h 4745098"/>
              <a:gd name="connsiteX81" fmla="*/ 1710426 w 2766392"/>
              <a:gd name="connsiteY81" fmla="*/ 634243 h 4745098"/>
              <a:gd name="connsiteX82" fmla="*/ 1582008 w 2766392"/>
              <a:gd name="connsiteY82" fmla="*/ 578510 h 4745098"/>
              <a:gd name="connsiteX83" fmla="*/ 1455260 w 2766392"/>
              <a:gd name="connsiteY83" fmla="*/ 517897 h 4745098"/>
              <a:gd name="connsiteX84" fmla="*/ 1396702 w 2766392"/>
              <a:gd name="connsiteY84" fmla="*/ 478601 h 4745098"/>
              <a:gd name="connsiteX85" fmla="*/ 1347133 w 2766392"/>
              <a:gd name="connsiteY85" fmla="*/ 428133 h 4745098"/>
              <a:gd name="connsiteX86" fmla="*/ 1324274 w 2766392"/>
              <a:gd name="connsiteY86" fmla="*/ 361099 h 4745098"/>
              <a:gd name="connsiteX87" fmla="*/ 1348930 w 2766392"/>
              <a:gd name="connsiteY87" fmla="*/ 294965 h 4745098"/>
              <a:gd name="connsiteX88" fmla="*/ 1403893 w 2766392"/>
              <a:gd name="connsiteY88" fmla="*/ 250404 h 4745098"/>
              <a:gd name="connsiteX89" fmla="*/ 1468102 w 2766392"/>
              <a:gd name="connsiteY89" fmla="*/ 220482 h 4745098"/>
              <a:gd name="connsiteX90" fmla="*/ 1601784 w 2766392"/>
              <a:gd name="connsiteY90" fmla="*/ 180930 h 4745098"/>
              <a:gd name="connsiteX91" fmla="*/ 1877111 w 2766392"/>
              <a:gd name="connsiteY91" fmla="*/ 128150 h 4745098"/>
              <a:gd name="connsiteX92" fmla="*/ 2154108 w 2766392"/>
              <a:gd name="connsiteY92" fmla="*/ 85516 h 4745098"/>
              <a:gd name="connsiteX93" fmla="*/ 2431617 w 2766392"/>
              <a:gd name="connsiteY93" fmla="*/ 45963 h 4745098"/>
              <a:gd name="connsiteX94" fmla="*/ 2708101 w 2766392"/>
              <a:gd name="connsiteY94" fmla="*/ -139 h 474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766392" h="4745098">
                <a:moveTo>
                  <a:pt x="2708101" y="-139"/>
                </a:moveTo>
                <a:cubicBezTo>
                  <a:pt x="2616153" y="16556"/>
                  <a:pt x="2524040" y="32094"/>
                  <a:pt x="2431746" y="46477"/>
                </a:cubicBezTo>
                <a:cubicBezTo>
                  <a:pt x="2339414" y="60988"/>
                  <a:pt x="2246825" y="73445"/>
                  <a:pt x="2154493" y="87185"/>
                </a:cubicBezTo>
                <a:cubicBezTo>
                  <a:pt x="2062161" y="100926"/>
                  <a:pt x="1969829" y="115437"/>
                  <a:pt x="1877753" y="130975"/>
                </a:cubicBezTo>
                <a:cubicBezTo>
                  <a:pt x="1785678" y="146514"/>
                  <a:pt x="1693603" y="162951"/>
                  <a:pt x="1602940" y="184911"/>
                </a:cubicBezTo>
                <a:cubicBezTo>
                  <a:pt x="1557365" y="195544"/>
                  <a:pt x="1512547" y="209143"/>
                  <a:pt x="1468744" y="225619"/>
                </a:cubicBezTo>
                <a:cubicBezTo>
                  <a:pt x="1447080" y="233928"/>
                  <a:pt x="1426083" y="243893"/>
                  <a:pt x="1405948" y="255412"/>
                </a:cubicBezTo>
                <a:cubicBezTo>
                  <a:pt x="1385812" y="266636"/>
                  <a:pt x="1367808" y="281326"/>
                  <a:pt x="1352783" y="298817"/>
                </a:cubicBezTo>
                <a:cubicBezTo>
                  <a:pt x="1338144" y="316397"/>
                  <a:pt x="1329989" y="338472"/>
                  <a:pt x="1329668" y="361356"/>
                </a:cubicBezTo>
                <a:cubicBezTo>
                  <a:pt x="1329912" y="384227"/>
                  <a:pt x="1337681" y="406379"/>
                  <a:pt x="1351756" y="424409"/>
                </a:cubicBezTo>
                <a:cubicBezTo>
                  <a:pt x="1365419" y="443030"/>
                  <a:pt x="1381728" y="459557"/>
                  <a:pt x="1400169" y="473465"/>
                </a:cubicBezTo>
                <a:cubicBezTo>
                  <a:pt x="1418507" y="487642"/>
                  <a:pt x="1437821" y="500509"/>
                  <a:pt x="1457957" y="511990"/>
                </a:cubicBezTo>
                <a:cubicBezTo>
                  <a:pt x="1498408" y="534848"/>
                  <a:pt x="1541685" y="552570"/>
                  <a:pt x="1584320" y="571576"/>
                </a:cubicBezTo>
                <a:lnTo>
                  <a:pt x="1712737" y="626795"/>
                </a:lnTo>
                <a:cubicBezTo>
                  <a:pt x="1798777" y="663099"/>
                  <a:pt x="1885035" y="699004"/>
                  <a:pt x="1971498" y="734537"/>
                </a:cubicBezTo>
                <a:lnTo>
                  <a:pt x="2230901" y="840225"/>
                </a:lnTo>
                <a:cubicBezTo>
                  <a:pt x="2317326" y="875539"/>
                  <a:pt x="2405035" y="907901"/>
                  <a:pt x="2490433" y="946554"/>
                </a:cubicBezTo>
                <a:cubicBezTo>
                  <a:pt x="2533068" y="965817"/>
                  <a:pt x="2575317" y="986364"/>
                  <a:pt x="2616282" y="1009351"/>
                </a:cubicBezTo>
                <a:cubicBezTo>
                  <a:pt x="2658390" y="1031490"/>
                  <a:pt x="2697275" y="1059266"/>
                  <a:pt x="2731857" y="1091923"/>
                </a:cubicBezTo>
                <a:cubicBezTo>
                  <a:pt x="2740487" y="1100565"/>
                  <a:pt x="2748038" y="1110222"/>
                  <a:pt x="2754330" y="1120688"/>
                </a:cubicBezTo>
                <a:cubicBezTo>
                  <a:pt x="2761099" y="1131617"/>
                  <a:pt x="2765028" y="1144060"/>
                  <a:pt x="2765760" y="1156902"/>
                </a:cubicBezTo>
                <a:cubicBezTo>
                  <a:pt x="2766838" y="1181905"/>
                  <a:pt x="2759609" y="1206548"/>
                  <a:pt x="2745213" y="1227018"/>
                </a:cubicBezTo>
                <a:cubicBezTo>
                  <a:pt x="2730972" y="1246794"/>
                  <a:pt x="2713622" y="1264144"/>
                  <a:pt x="2693846" y="1278385"/>
                </a:cubicBezTo>
                <a:cubicBezTo>
                  <a:pt x="2674853" y="1292716"/>
                  <a:pt x="2654807" y="1305597"/>
                  <a:pt x="2633875" y="1316910"/>
                </a:cubicBezTo>
                <a:cubicBezTo>
                  <a:pt x="2550121" y="1359545"/>
                  <a:pt x="2462425" y="1393948"/>
                  <a:pt x="2372032" y="1419644"/>
                </a:cubicBezTo>
                <a:cubicBezTo>
                  <a:pt x="2282140" y="1446868"/>
                  <a:pt x="2191478" y="1469341"/>
                  <a:pt x="2100429" y="1490274"/>
                </a:cubicBezTo>
                <a:cubicBezTo>
                  <a:pt x="1919489" y="1531239"/>
                  <a:pt x="1738420" y="1576313"/>
                  <a:pt x="1558636" y="1627424"/>
                </a:cubicBezTo>
                <a:cubicBezTo>
                  <a:pt x="1378852" y="1678533"/>
                  <a:pt x="1201122" y="1734652"/>
                  <a:pt x="1027245" y="1802071"/>
                </a:cubicBezTo>
                <a:cubicBezTo>
                  <a:pt x="852918" y="1867307"/>
                  <a:pt x="686721" y="1952448"/>
                  <a:pt x="531939" y="2055824"/>
                </a:cubicBezTo>
                <a:cubicBezTo>
                  <a:pt x="455158" y="2107807"/>
                  <a:pt x="383206" y="2166610"/>
                  <a:pt x="316968" y="2231499"/>
                </a:cubicBezTo>
                <a:cubicBezTo>
                  <a:pt x="250961" y="2296106"/>
                  <a:pt x="193521" y="2368918"/>
                  <a:pt x="146045" y="2448139"/>
                </a:cubicBezTo>
                <a:cubicBezTo>
                  <a:pt x="98941" y="2527347"/>
                  <a:pt x="64782" y="2613579"/>
                  <a:pt x="44852" y="2703561"/>
                </a:cubicBezTo>
                <a:cubicBezTo>
                  <a:pt x="34578" y="2748071"/>
                  <a:pt x="28902" y="2793505"/>
                  <a:pt x="27900" y="2839170"/>
                </a:cubicBezTo>
                <a:cubicBezTo>
                  <a:pt x="27194" y="2885041"/>
                  <a:pt x="30815" y="2930873"/>
                  <a:pt x="38688" y="2976063"/>
                </a:cubicBezTo>
                <a:cubicBezTo>
                  <a:pt x="55125" y="3066867"/>
                  <a:pt x="83184" y="3155167"/>
                  <a:pt x="122159" y="3238805"/>
                </a:cubicBezTo>
                <a:cubicBezTo>
                  <a:pt x="160851" y="3322931"/>
                  <a:pt x="206554" y="3403641"/>
                  <a:pt x="258795" y="3480101"/>
                </a:cubicBezTo>
                <a:cubicBezTo>
                  <a:pt x="312152" y="3556240"/>
                  <a:pt x="369504" y="3629502"/>
                  <a:pt x="430617" y="3699567"/>
                </a:cubicBezTo>
                <a:cubicBezTo>
                  <a:pt x="490974" y="3770453"/>
                  <a:pt x="553128" y="3840184"/>
                  <a:pt x="615796" y="3909144"/>
                </a:cubicBezTo>
                <a:cubicBezTo>
                  <a:pt x="741387" y="4047192"/>
                  <a:pt x="869549" y="4182930"/>
                  <a:pt x="998864" y="4317640"/>
                </a:cubicBezTo>
                <a:lnTo>
                  <a:pt x="1193803" y="4518741"/>
                </a:lnTo>
                <a:lnTo>
                  <a:pt x="1291784" y="4618779"/>
                </a:lnTo>
                <a:lnTo>
                  <a:pt x="1340968" y="4668732"/>
                </a:lnTo>
                <a:lnTo>
                  <a:pt x="1365497" y="4693774"/>
                </a:lnTo>
                <a:lnTo>
                  <a:pt x="1378338" y="4706616"/>
                </a:lnTo>
                <a:lnTo>
                  <a:pt x="1384502" y="4713036"/>
                </a:lnTo>
                <a:lnTo>
                  <a:pt x="1387584" y="4716247"/>
                </a:lnTo>
                <a:lnTo>
                  <a:pt x="1389382" y="4718045"/>
                </a:lnTo>
                <a:cubicBezTo>
                  <a:pt x="1387584" y="4717146"/>
                  <a:pt x="1393106" y="4718815"/>
                  <a:pt x="1395803" y="4732428"/>
                </a:cubicBezTo>
                <a:lnTo>
                  <a:pt x="1357278" y="4733070"/>
                </a:lnTo>
                <a:cubicBezTo>
                  <a:pt x="1359076" y="4745911"/>
                  <a:pt x="1363699" y="4745911"/>
                  <a:pt x="1361002" y="4744114"/>
                </a:cubicBezTo>
                <a:lnTo>
                  <a:pt x="1359718" y="4742829"/>
                </a:lnTo>
                <a:lnTo>
                  <a:pt x="1356764" y="4739748"/>
                </a:lnTo>
                <a:lnTo>
                  <a:pt x="1350728" y="4733455"/>
                </a:lnTo>
                <a:lnTo>
                  <a:pt x="1338528" y="4720613"/>
                </a:lnTo>
                <a:lnTo>
                  <a:pt x="1314130" y="4694930"/>
                </a:lnTo>
                <a:lnTo>
                  <a:pt x="1265203" y="4644847"/>
                </a:lnTo>
                <a:lnTo>
                  <a:pt x="1167605" y="4544297"/>
                </a:lnTo>
                <a:lnTo>
                  <a:pt x="973309" y="4342039"/>
                </a:lnTo>
                <a:cubicBezTo>
                  <a:pt x="844378" y="4206687"/>
                  <a:pt x="717027" y="4069704"/>
                  <a:pt x="591267" y="3931103"/>
                </a:cubicBezTo>
                <a:cubicBezTo>
                  <a:pt x="528728" y="3861629"/>
                  <a:pt x="466702" y="3791513"/>
                  <a:pt x="406347" y="3719985"/>
                </a:cubicBezTo>
                <a:cubicBezTo>
                  <a:pt x="344822" y="3648880"/>
                  <a:pt x="287085" y="3574604"/>
                  <a:pt x="233368" y="3497438"/>
                </a:cubicBezTo>
                <a:cubicBezTo>
                  <a:pt x="180267" y="3419540"/>
                  <a:pt x="133871" y="3337262"/>
                  <a:pt x="94678" y="3251518"/>
                </a:cubicBezTo>
                <a:cubicBezTo>
                  <a:pt x="54958" y="3165427"/>
                  <a:pt x="26514" y="3074572"/>
                  <a:pt x="10050" y="2981200"/>
                </a:cubicBezTo>
                <a:cubicBezTo>
                  <a:pt x="2102" y="2934289"/>
                  <a:pt x="-1378" y="2886736"/>
                  <a:pt x="-352" y="2839170"/>
                </a:cubicBezTo>
                <a:cubicBezTo>
                  <a:pt x="804" y="2791592"/>
                  <a:pt x="6827" y="2744257"/>
                  <a:pt x="17627" y="2697911"/>
                </a:cubicBezTo>
                <a:cubicBezTo>
                  <a:pt x="38533" y="2605232"/>
                  <a:pt x="74131" y="2516483"/>
                  <a:pt x="123058" y="2435040"/>
                </a:cubicBezTo>
                <a:cubicBezTo>
                  <a:pt x="172010" y="2354035"/>
                  <a:pt x="231185" y="2279668"/>
                  <a:pt x="299118" y="2213777"/>
                </a:cubicBezTo>
                <a:cubicBezTo>
                  <a:pt x="366717" y="2147951"/>
                  <a:pt x="440121" y="2088378"/>
                  <a:pt x="518455" y="2035791"/>
                </a:cubicBezTo>
                <a:cubicBezTo>
                  <a:pt x="675111" y="1932235"/>
                  <a:pt x="843158" y="1847043"/>
                  <a:pt x="1019283" y="1781910"/>
                </a:cubicBezTo>
                <a:cubicBezTo>
                  <a:pt x="1194316" y="1715004"/>
                  <a:pt x="1373073" y="1659399"/>
                  <a:pt x="1553243" y="1608931"/>
                </a:cubicBezTo>
                <a:cubicBezTo>
                  <a:pt x="1733412" y="1558463"/>
                  <a:pt x="1914994" y="1514159"/>
                  <a:pt x="2097347" y="1472937"/>
                </a:cubicBezTo>
                <a:cubicBezTo>
                  <a:pt x="2188395" y="1452262"/>
                  <a:pt x="2278930" y="1430431"/>
                  <a:pt x="2368179" y="1403592"/>
                </a:cubicBezTo>
                <a:cubicBezTo>
                  <a:pt x="2457751" y="1378627"/>
                  <a:pt x="2544676" y="1344995"/>
                  <a:pt x="2627711" y="1303170"/>
                </a:cubicBezTo>
                <a:cubicBezTo>
                  <a:pt x="2648014" y="1292370"/>
                  <a:pt x="2667508" y="1280093"/>
                  <a:pt x="2686012" y="1266442"/>
                </a:cubicBezTo>
                <a:cubicBezTo>
                  <a:pt x="2704428" y="1253279"/>
                  <a:pt x="2720608" y="1237240"/>
                  <a:pt x="2733913" y="1218927"/>
                </a:cubicBezTo>
                <a:cubicBezTo>
                  <a:pt x="2747075" y="1201000"/>
                  <a:pt x="2753779" y="1179131"/>
                  <a:pt x="2752918" y="1156902"/>
                </a:cubicBezTo>
                <a:cubicBezTo>
                  <a:pt x="2749669" y="1135238"/>
                  <a:pt x="2738946" y="1115385"/>
                  <a:pt x="2722612" y="1100784"/>
                </a:cubicBezTo>
                <a:cubicBezTo>
                  <a:pt x="2689223" y="1068949"/>
                  <a:pt x="2651687" y="1041789"/>
                  <a:pt x="2611017" y="1020009"/>
                </a:cubicBezTo>
                <a:cubicBezTo>
                  <a:pt x="2570565" y="997022"/>
                  <a:pt x="2528830" y="976604"/>
                  <a:pt x="2486452" y="957213"/>
                </a:cubicBezTo>
                <a:cubicBezTo>
                  <a:pt x="2401697" y="918688"/>
                  <a:pt x="2314116" y="885685"/>
                  <a:pt x="2227819" y="849985"/>
                </a:cubicBezTo>
                <a:lnTo>
                  <a:pt x="1968673" y="743013"/>
                </a:lnTo>
                <a:cubicBezTo>
                  <a:pt x="1882544" y="707056"/>
                  <a:pt x="1796465" y="670804"/>
                  <a:pt x="1710426" y="634243"/>
                </a:cubicBezTo>
                <a:lnTo>
                  <a:pt x="1582008" y="578510"/>
                </a:lnTo>
                <a:cubicBezTo>
                  <a:pt x="1539373" y="559248"/>
                  <a:pt x="1496097" y="541269"/>
                  <a:pt x="1455260" y="517897"/>
                </a:cubicBezTo>
                <a:cubicBezTo>
                  <a:pt x="1434829" y="506211"/>
                  <a:pt x="1415258" y="493074"/>
                  <a:pt x="1396702" y="478601"/>
                </a:cubicBezTo>
                <a:cubicBezTo>
                  <a:pt x="1377863" y="464219"/>
                  <a:pt x="1361182" y="447229"/>
                  <a:pt x="1347133" y="428133"/>
                </a:cubicBezTo>
                <a:cubicBezTo>
                  <a:pt x="1332377" y="408896"/>
                  <a:pt x="1324351" y="385345"/>
                  <a:pt x="1324274" y="361099"/>
                </a:cubicBezTo>
                <a:cubicBezTo>
                  <a:pt x="1324672" y="336880"/>
                  <a:pt x="1333379" y="313534"/>
                  <a:pt x="1348930" y="294965"/>
                </a:cubicBezTo>
                <a:cubicBezTo>
                  <a:pt x="1364482" y="276986"/>
                  <a:pt x="1383090" y="261897"/>
                  <a:pt x="1403893" y="250404"/>
                </a:cubicBezTo>
                <a:cubicBezTo>
                  <a:pt x="1424491" y="238782"/>
                  <a:pt x="1445963" y="228778"/>
                  <a:pt x="1468102" y="220482"/>
                </a:cubicBezTo>
                <a:cubicBezTo>
                  <a:pt x="1511777" y="204469"/>
                  <a:pt x="1556427" y="191255"/>
                  <a:pt x="1601784" y="180930"/>
                </a:cubicBezTo>
                <a:cubicBezTo>
                  <a:pt x="1692832" y="159227"/>
                  <a:pt x="1785036" y="143432"/>
                  <a:pt x="1877111" y="128150"/>
                </a:cubicBezTo>
                <a:cubicBezTo>
                  <a:pt x="1969186" y="112869"/>
                  <a:pt x="2061647" y="98871"/>
                  <a:pt x="2154108" y="85516"/>
                </a:cubicBezTo>
                <a:cubicBezTo>
                  <a:pt x="2246568" y="72160"/>
                  <a:pt x="2339285" y="59832"/>
                  <a:pt x="2431617" y="45963"/>
                </a:cubicBezTo>
                <a:cubicBezTo>
                  <a:pt x="2523950" y="32094"/>
                  <a:pt x="2616153" y="16170"/>
                  <a:pt x="2708101" y="-139"/>
                </a:cubicBez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F8C4315-04F3-89DB-663D-398E2659643D}"/>
              </a:ext>
            </a:extLst>
          </p:cNvPr>
          <p:cNvSpPr/>
          <p:nvPr/>
        </p:nvSpPr>
        <p:spPr>
          <a:xfrm>
            <a:off x="5216919" y="1865994"/>
            <a:ext cx="3733343" cy="4753627"/>
          </a:xfrm>
          <a:custGeom>
            <a:avLst/>
            <a:gdLst>
              <a:gd name="connsiteX0" fmla="*/ 1312103 w 3733342"/>
              <a:gd name="connsiteY0" fmla="*/ -139 h 4753626"/>
              <a:gd name="connsiteX1" fmla="*/ 1236593 w 3733342"/>
              <a:gd name="connsiteY1" fmla="*/ 21050 h 4753626"/>
              <a:gd name="connsiteX2" fmla="*/ 1159543 w 3733342"/>
              <a:gd name="connsiteY2" fmla="*/ 37359 h 4753626"/>
              <a:gd name="connsiteX3" fmla="*/ 1005442 w 3733342"/>
              <a:gd name="connsiteY3" fmla="*/ 65097 h 4753626"/>
              <a:gd name="connsiteX4" fmla="*/ 695699 w 3733342"/>
              <a:gd name="connsiteY4" fmla="*/ 117748 h 4753626"/>
              <a:gd name="connsiteX5" fmla="*/ 387497 w 3733342"/>
              <a:gd name="connsiteY5" fmla="*/ 177976 h 4753626"/>
              <a:gd name="connsiteX6" fmla="*/ 86873 w 3733342"/>
              <a:gd name="connsiteY6" fmla="*/ 265942 h 4753626"/>
              <a:gd name="connsiteX7" fmla="*/ 20994 w 3733342"/>
              <a:gd name="connsiteY7" fmla="*/ 305366 h 4753626"/>
              <a:gd name="connsiteX8" fmla="*/ 5456 w 3733342"/>
              <a:gd name="connsiteY8" fmla="*/ 338241 h 4753626"/>
              <a:gd name="connsiteX9" fmla="*/ 8153 w 3733342"/>
              <a:gd name="connsiteY9" fmla="*/ 356219 h 4753626"/>
              <a:gd name="connsiteX10" fmla="*/ 17527 w 3733342"/>
              <a:gd name="connsiteY10" fmla="*/ 372272 h 4753626"/>
              <a:gd name="connsiteX11" fmla="*/ 80066 w 3733342"/>
              <a:gd name="connsiteY11" fmla="*/ 416319 h 4753626"/>
              <a:gd name="connsiteX12" fmla="*/ 151852 w 3733342"/>
              <a:gd name="connsiteY12" fmla="*/ 447139 h 4753626"/>
              <a:gd name="connsiteX13" fmla="*/ 300431 w 3733342"/>
              <a:gd name="connsiteY13" fmla="*/ 497735 h 4753626"/>
              <a:gd name="connsiteX14" fmla="*/ 374913 w 3733342"/>
              <a:gd name="connsiteY14" fmla="*/ 522648 h 4753626"/>
              <a:gd name="connsiteX15" fmla="*/ 449652 w 3733342"/>
              <a:gd name="connsiteY15" fmla="*/ 546406 h 4753626"/>
              <a:gd name="connsiteX16" fmla="*/ 1048205 w 3733342"/>
              <a:gd name="connsiteY16" fmla="*/ 737491 h 4753626"/>
              <a:gd name="connsiteX17" fmla="*/ 1196656 w 3733342"/>
              <a:gd name="connsiteY17" fmla="*/ 788858 h 4753626"/>
              <a:gd name="connsiteX18" fmla="*/ 1343052 w 3733342"/>
              <a:gd name="connsiteY18" fmla="*/ 847159 h 4753626"/>
              <a:gd name="connsiteX19" fmla="*/ 1616324 w 3733342"/>
              <a:gd name="connsiteY19" fmla="*/ 1003315 h 4753626"/>
              <a:gd name="connsiteX20" fmla="*/ 1735367 w 3733342"/>
              <a:gd name="connsiteY20" fmla="*/ 1107461 h 4753626"/>
              <a:gd name="connsiteX21" fmla="*/ 1782624 w 3733342"/>
              <a:gd name="connsiteY21" fmla="*/ 1171670 h 4753626"/>
              <a:gd name="connsiteX22" fmla="*/ 1811775 w 3733342"/>
              <a:gd name="connsiteY22" fmla="*/ 1246280 h 4753626"/>
              <a:gd name="connsiteX23" fmla="*/ 1798934 w 3733342"/>
              <a:gd name="connsiteY23" fmla="*/ 1404619 h 4753626"/>
              <a:gd name="connsiteX24" fmla="*/ 1712637 w 3733342"/>
              <a:gd name="connsiteY24" fmla="*/ 1538045 h 4753626"/>
              <a:gd name="connsiteX25" fmla="*/ 1592181 w 3733342"/>
              <a:gd name="connsiteY25" fmla="*/ 1640779 h 4753626"/>
              <a:gd name="connsiteX26" fmla="*/ 1459141 w 3733342"/>
              <a:gd name="connsiteY26" fmla="*/ 1724635 h 4753626"/>
              <a:gd name="connsiteX27" fmla="*/ 1177393 w 3733342"/>
              <a:gd name="connsiteY27" fmla="*/ 1864738 h 4753626"/>
              <a:gd name="connsiteX28" fmla="*/ 608889 w 3733342"/>
              <a:gd name="connsiteY28" fmla="*/ 2131076 h 4753626"/>
              <a:gd name="connsiteX29" fmla="*/ 469941 w 3733342"/>
              <a:gd name="connsiteY29" fmla="*/ 2203632 h 4753626"/>
              <a:gd name="connsiteX30" fmla="*/ 337158 w 3733342"/>
              <a:gd name="connsiteY30" fmla="*/ 2284278 h 4753626"/>
              <a:gd name="connsiteX31" fmla="*/ 221582 w 3733342"/>
              <a:gd name="connsiteY31" fmla="*/ 2386370 h 4753626"/>
              <a:gd name="connsiteX32" fmla="*/ 140680 w 3733342"/>
              <a:gd name="connsiteY32" fmla="*/ 2514787 h 4753626"/>
              <a:gd name="connsiteX33" fmla="*/ 119233 w 3733342"/>
              <a:gd name="connsiteY33" fmla="*/ 2662853 h 4753626"/>
              <a:gd name="connsiteX34" fmla="*/ 164179 w 3733342"/>
              <a:gd name="connsiteY34" fmla="*/ 2806809 h 4753626"/>
              <a:gd name="connsiteX35" fmla="*/ 251760 w 3733342"/>
              <a:gd name="connsiteY35" fmla="*/ 2932914 h 4753626"/>
              <a:gd name="connsiteX36" fmla="*/ 361301 w 3733342"/>
              <a:gd name="connsiteY36" fmla="*/ 3042711 h 4753626"/>
              <a:gd name="connsiteX37" fmla="*/ 611586 w 3733342"/>
              <a:gd name="connsiteY37" fmla="*/ 3228403 h 4753626"/>
              <a:gd name="connsiteX38" fmla="*/ 881263 w 3733342"/>
              <a:gd name="connsiteY38" fmla="*/ 3386485 h 4753626"/>
              <a:gd name="connsiteX39" fmla="*/ 1443602 w 3733342"/>
              <a:gd name="connsiteY39" fmla="*/ 3664637 h 4753626"/>
              <a:gd name="connsiteX40" fmla="*/ 1584861 w 3733342"/>
              <a:gd name="connsiteY40" fmla="*/ 3734624 h 4753626"/>
              <a:gd name="connsiteX41" fmla="*/ 1726120 w 3733342"/>
              <a:gd name="connsiteY41" fmla="*/ 3802942 h 4753626"/>
              <a:gd name="connsiteX42" fmla="*/ 2010308 w 3733342"/>
              <a:gd name="connsiteY42" fmla="*/ 3935983 h 4753626"/>
              <a:gd name="connsiteX43" fmla="*/ 2582151 w 3733342"/>
              <a:gd name="connsiteY43" fmla="*/ 4195900 h 4753626"/>
              <a:gd name="connsiteX44" fmla="*/ 3155150 w 3733342"/>
              <a:gd name="connsiteY44" fmla="*/ 4452735 h 4753626"/>
              <a:gd name="connsiteX45" fmla="*/ 3441263 w 3733342"/>
              <a:gd name="connsiteY45" fmla="*/ 4582565 h 4753626"/>
              <a:gd name="connsiteX46" fmla="*/ 3583936 w 3733342"/>
              <a:gd name="connsiteY46" fmla="*/ 4648699 h 4753626"/>
              <a:gd name="connsiteX47" fmla="*/ 3655079 w 3733342"/>
              <a:gd name="connsiteY47" fmla="*/ 4682859 h 4753626"/>
              <a:gd name="connsiteX48" fmla="*/ 3690522 w 3733342"/>
              <a:gd name="connsiteY48" fmla="*/ 4700837 h 4753626"/>
              <a:gd name="connsiteX49" fmla="*/ 3708372 w 3733342"/>
              <a:gd name="connsiteY49" fmla="*/ 4710596 h 4753626"/>
              <a:gd name="connsiteX50" fmla="*/ 3717746 w 3733342"/>
              <a:gd name="connsiteY50" fmla="*/ 4716247 h 4753626"/>
              <a:gd name="connsiteX51" fmla="*/ 3723011 w 3733342"/>
              <a:gd name="connsiteY51" fmla="*/ 4719971 h 4753626"/>
              <a:gd name="connsiteX52" fmla="*/ 3726992 w 3733342"/>
              <a:gd name="connsiteY52" fmla="*/ 4723438 h 4753626"/>
              <a:gd name="connsiteX53" fmla="*/ 3726350 w 3733342"/>
              <a:gd name="connsiteY53" fmla="*/ 4753488 h 4753626"/>
              <a:gd name="connsiteX54" fmla="*/ 3701309 w 3733342"/>
              <a:gd name="connsiteY54" fmla="*/ 4724209 h 4753626"/>
              <a:gd name="connsiteX55" fmla="*/ 3699126 w 3733342"/>
              <a:gd name="connsiteY55" fmla="*/ 4749892 h 4753626"/>
              <a:gd name="connsiteX56" fmla="*/ 3699126 w 3733342"/>
              <a:gd name="connsiteY56" fmla="*/ 4749892 h 4753626"/>
              <a:gd name="connsiteX57" fmla="*/ 3696429 w 3733342"/>
              <a:gd name="connsiteY57" fmla="*/ 4747966 h 4753626"/>
              <a:gd name="connsiteX58" fmla="*/ 3688981 w 3733342"/>
              <a:gd name="connsiteY58" fmla="*/ 4743471 h 4753626"/>
              <a:gd name="connsiteX59" fmla="*/ 3672287 w 3733342"/>
              <a:gd name="connsiteY59" fmla="*/ 4734354 h 4753626"/>
              <a:gd name="connsiteX60" fmla="*/ 3637743 w 3733342"/>
              <a:gd name="connsiteY60" fmla="*/ 4716761 h 4753626"/>
              <a:gd name="connsiteX61" fmla="*/ 3567369 w 3733342"/>
              <a:gd name="connsiteY61" fmla="*/ 4682730 h 4753626"/>
              <a:gd name="connsiteX62" fmla="*/ 3425211 w 3733342"/>
              <a:gd name="connsiteY62" fmla="*/ 4616467 h 4753626"/>
              <a:gd name="connsiteX63" fmla="*/ 3139483 w 3733342"/>
              <a:gd name="connsiteY63" fmla="*/ 4486380 h 4753626"/>
              <a:gd name="connsiteX64" fmla="*/ 2566870 w 3733342"/>
              <a:gd name="connsiteY64" fmla="*/ 4227876 h 4753626"/>
              <a:gd name="connsiteX65" fmla="*/ 1995284 w 3733342"/>
              <a:gd name="connsiteY65" fmla="*/ 3966803 h 4753626"/>
              <a:gd name="connsiteX66" fmla="*/ 1428963 w 3733342"/>
              <a:gd name="connsiteY66" fmla="*/ 3694044 h 4753626"/>
              <a:gd name="connsiteX67" fmla="*/ 866623 w 3733342"/>
              <a:gd name="connsiteY67" fmla="*/ 3412810 h 4753626"/>
              <a:gd name="connsiteX68" fmla="*/ 595277 w 3733342"/>
              <a:gd name="connsiteY68" fmla="*/ 3252289 h 4753626"/>
              <a:gd name="connsiteX69" fmla="*/ 341909 w 3733342"/>
              <a:gd name="connsiteY69" fmla="*/ 3063900 h 4753626"/>
              <a:gd name="connsiteX70" fmla="*/ 230186 w 3733342"/>
              <a:gd name="connsiteY70" fmla="*/ 2951021 h 4753626"/>
              <a:gd name="connsiteX71" fmla="*/ 140038 w 3733342"/>
              <a:gd name="connsiteY71" fmla="*/ 2819137 h 4753626"/>
              <a:gd name="connsiteX72" fmla="*/ 92908 w 3733342"/>
              <a:gd name="connsiteY72" fmla="*/ 2665036 h 4753626"/>
              <a:gd name="connsiteX73" fmla="*/ 116666 w 3733342"/>
              <a:gd name="connsiteY73" fmla="*/ 2505156 h 4753626"/>
              <a:gd name="connsiteX74" fmla="*/ 202962 w 3733342"/>
              <a:gd name="connsiteY74" fmla="*/ 2369676 h 4753626"/>
              <a:gd name="connsiteX75" fmla="*/ 322647 w 3733342"/>
              <a:gd name="connsiteY75" fmla="*/ 2264373 h 4753626"/>
              <a:gd name="connsiteX76" fmla="*/ 458641 w 3733342"/>
              <a:gd name="connsiteY76" fmla="*/ 2182829 h 4753626"/>
              <a:gd name="connsiteX77" fmla="*/ 598616 w 3733342"/>
              <a:gd name="connsiteY77" fmla="*/ 2111172 h 4753626"/>
              <a:gd name="connsiteX78" fmla="*/ 1170330 w 3733342"/>
              <a:gd name="connsiteY78" fmla="*/ 1849714 h 4753626"/>
              <a:gd name="connsiteX79" fmla="*/ 1451308 w 3733342"/>
              <a:gd name="connsiteY79" fmla="*/ 1711151 h 4753626"/>
              <a:gd name="connsiteX80" fmla="*/ 1583962 w 3733342"/>
              <a:gd name="connsiteY80" fmla="*/ 1628707 h 4753626"/>
              <a:gd name="connsiteX81" fmla="*/ 1702364 w 3733342"/>
              <a:gd name="connsiteY81" fmla="*/ 1528413 h 4753626"/>
              <a:gd name="connsiteX82" fmla="*/ 1786220 w 3733342"/>
              <a:gd name="connsiteY82" fmla="*/ 1399996 h 4753626"/>
              <a:gd name="connsiteX83" fmla="*/ 1798291 w 3733342"/>
              <a:gd name="connsiteY83" fmla="*/ 1249748 h 4753626"/>
              <a:gd name="connsiteX84" fmla="*/ 1725479 w 3733342"/>
              <a:gd name="connsiteY84" fmla="*/ 1116450 h 4753626"/>
              <a:gd name="connsiteX85" fmla="*/ 1608875 w 3733342"/>
              <a:gd name="connsiteY85" fmla="*/ 1013717 h 4753626"/>
              <a:gd name="connsiteX86" fmla="*/ 1338172 w 3733342"/>
              <a:gd name="connsiteY86" fmla="*/ 857689 h 4753626"/>
              <a:gd name="connsiteX87" fmla="*/ 1192932 w 3733342"/>
              <a:gd name="connsiteY87" fmla="*/ 799131 h 4753626"/>
              <a:gd name="connsiteX88" fmla="*/ 1044866 w 3733342"/>
              <a:gd name="connsiteY88" fmla="*/ 747764 h 4753626"/>
              <a:gd name="connsiteX89" fmla="*/ 447212 w 3733342"/>
              <a:gd name="connsiteY89" fmla="*/ 554367 h 4753626"/>
              <a:gd name="connsiteX90" fmla="*/ 372473 w 3733342"/>
              <a:gd name="connsiteY90" fmla="*/ 530225 h 4753626"/>
              <a:gd name="connsiteX91" fmla="*/ 298119 w 3733342"/>
              <a:gd name="connsiteY91" fmla="*/ 504541 h 4753626"/>
              <a:gd name="connsiteX92" fmla="*/ 149412 w 3733342"/>
              <a:gd name="connsiteY92" fmla="*/ 453174 h 4753626"/>
              <a:gd name="connsiteX93" fmla="*/ 76984 w 3733342"/>
              <a:gd name="connsiteY93" fmla="*/ 421969 h 4753626"/>
              <a:gd name="connsiteX94" fmla="*/ 12776 w 3733342"/>
              <a:gd name="connsiteY94" fmla="*/ 375867 h 4753626"/>
              <a:gd name="connsiteX95" fmla="*/ 2502 w 3733342"/>
              <a:gd name="connsiteY95" fmla="*/ 358146 h 4753626"/>
              <a:gd name="connsiteX96" fmla="*/ -451 w 3733342"/>
              <a:gd name="connsiteY96" fmla="*/ 337599 h 4753626"/>
              <a:gd name="connsiteX97" fmla="*/ 16756 w 3733342"/>
              <a:gd name="connsiteY97" fmla="*/ 300871 h 4753626"/>
              <a:gd name="connsiteX98" fmla="*/ 84817 w 3733342"/>
              <a:gd name="connsiteY98" fmla="*/ 260163 h 4753626"/>
              <a:gd name="connsiteX99" fmla="*/ 386598 w 3733342"/>
              <a:gd name="connsiteY99" fmla="*/ 172968 h 4753626"/>
              <a:gd name="connsiteX100" fmla="*/ 694800 w 3733342"/>
              <a:gd name="connsiteY100" fmla="*/ 113639 h 4753626"/>
              <a:gd name="connsiteX101" fmla="*/ 1004800 w 3733342"/>
              <a:gd name="connsiteY101" fmla="*/ 62272 h 4753626"/>
              <a:gd name="connsiteX102" fmla="*/ 1158901 w 3733342"/>
              <a:gd name="connsiteY102" fmla="*/ 35561 h 4753626"/>
              <a:gd name="connsiteX103" fmla="*/ 1235951 w 3733342"/>
              <a:gd name="connsiteY103" fmla="*/ 19894 h 4753626"/>
              <a:gd name="connsiteX104" fmla="*/ 1312103 w 3733342"/>
              <a:gd name="connsiteY104" fmla="*/ -139 h 475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733342" h="4753626">
                <a:moveTo>
                  <a:pt x="1312103" y="-139"/>
                </a:moveTo>
                <a:cubicBezTo>
                  <a:pt x="1287395" y="8465"/>
                  <a:pt x="1262174" y="15541"/>
                  <a:pt x="1236593" y="21050"/>
                </a:cubicBezTo>
                <a:cubicBezTo>
                  <a:pt x="1210910" y="27086"/>
                  <a:pt x="1185226" y="32222"/>
                  <a:pt x="1159543" y="37359"/>
                </a:cubicBezTo>
                <a:cubicBezTo>
                  <a:pt x="1108176" y="47247"/>
                  <a:pt x="1056809" y="56236"/>
                  <a:pt x="1005442" y="65097"/>
                </a:cubicBezTo>
                <a:cubicBezTo>
                  <a:pt x="902708" y="82434"/>
                  <a:pt x="798819" y="99385"/>
                  <a:pt x="695699" y="117748"/>
                </a:cubicBezTo>
                <a:cubicBezTo>
                  <a:pt x="592580" y="136112"/>
                  <a:pt x="490231" y="155375"/>
                  <a:pt x="387497" y="177976"/>
                </a:cubicBezTo>
                <a:cubicBezTo>
                  <a:pt x="285046" y="199011"/>
                  <a:pt x="184495" y="228431"/>
                  <a:pt x="86873" y="265942"/>
                </a:cubicBezTo>
                <a:cubicBezTo>
                  <a:pt x="62602" y="274777"/>
                  <a:pt x="40244" y="288158"/>
                  <a:pt x="20994" y="305366"/>
                </a:cubicBezTo>
                <a:cubicBezTo>
                  <a:pt x="11979" y="314060"/>
                  <a:pt x="6457" y="325759"/>
                  <a:pt x="5456" y="338241"/>
                </a:cubicBezTo>
                <a:cubicBezTo>
                  <a:pt x="5186" y="344354"/>
                  <a:pt x="6111" y="350453"/>
                  <a:pt x="8153" y="356219"/>
                </a:cubicBezTo>
                <a:cubicBezTo>
                  <a:pt x="10387" y="362037"/>
                  <a:pt x="13559" y="367456"/>
                  <a:pt x="17527" y="372272"/>
                </a:cubicBezTo>
                <a:cubicBezTo>
                  <a:pt x="35223" y="390982"/>
                  <a:pt x="56489" y="405968"/>
                  <a:pt x="80066" y="416319"/>
                </a:cubicBezTo>
                <a:cubicBezTo>
                  <a:pt x="103452" y="427825"/>
                  <a:pt x="127401" y="438111"/>
                  <a:pt x="151852" y="447139"/>
                </a:cubicBezTo>
                <a:cubicBezTo>
                  <a:pt x="200779" y="465760"/>
                  <a:pt x="250605" y="481426"/>
                  <a:pt x="300431" y="497735"/>
                </a:cubicBezTo>
                <a:lnTo>
                  <a:pt x="374913" y="522648"/>
                </a:lnTo>
                <a:lnTo>
                  <a:pt x="449652" y="546406"/>
                </a:lnTo>
                <a:cubicBezTo>
                  <a:pt x="649469" y="609202"/>
                  <a:pt x="849544" y="671099"/>
                  <a:pt x="1048205" y="737491"/>
                </a:cubicBezTo>
                <a:cubicBezTo>
                  <a:pt x="1097903" y="754313"/>
                  <a:pt x="1147472" y="771136"/>
                  <a:pt x="1196656" y="788858"/>
                </a:cubicBezTo>
                <a:cubicBezTo>
                  <a:pt x="1245840" y="806579"/>
                  <a:pt x="1295280" y="825071"/>
                  <a:pt x="1343052" y="847159"/>
                </a:cubicBezTo>
                <a:cubicBezTo>
                  <a:pt x="1438877" y="890462"/>
                  <a:pt x="1530374" y="942740"/>
                  <a:pt x="1616324" y="1003315"/>
                </a:cubicBezTo>
                <a:cubicBezTo>
                  <a:pt x="1659562" y="1033750"/>
                  <a:pt x="1699461" y="1068653"/>
                  <a:pt x="1735367" y="1107461"/>
                </a:cubicBezTo>
                <a:cubicBezTo>
                  <a:pt x="1753384" y="1127096"/>
                  <a:pt x="1769230" y="1148632"/>
                  <a:pt x="1782624" y="1171670"/>
                </a:cubicBezTo>
                <a:cubicBezTo>
                  <a:pt x="1795851" y="1195016"/>
                  <a:pt x="1805675" y="1220147"/>
                  <a:pt x="1811775" y="1246280"/>
                </a:cubicBezTo>
                <a:cubicBezTo>
                  <a:pt x="1823397" y="1299163"/>
                  <a:pt x="1818928" y="1354305"/>
                  <a:pt x="1798934" y="1404619"/>
                </a:cubicBezTo>
                <a:cubicBezTo>
                  <a:pt x="1778810" y="1454124"/>
                  <a:pt x="1749531" y="1499391"/>
                  <a:pt x="1712637" y="1538045"/>
                </a:cubicBezTo>
                <a:cubicBezTo>
                  <a:pt x="1676218" y="1576442"/>
                  <a:pt x="1635843" y="1610870"/>
                  <a:pt x="1592181" y="1640779"/>
                </a:cubicBezTo>
                <a:cubicBezTo>
                  <a:pt x="1549264" y="1670931"/>
                  <a:pt x="1504858" y="1698913"/>
                  <a:pt x="1459141" y="1724635"/>
                </a:cubicBezTo>
                <a:cubicBezTo>
                  <a:pt x="1367579" y="1776002"/>
                  <a:pt x="1272936" y="1821590"/>
                  <a:pt x="1177393" y="1864738"/>
                </a:cubicBezTo>
                <a:cubicBezTo>
                  <a:pt x="985795" y="1949623"/>
                  <a:pt x="795223" y="2035919"/>
                  <a:pt x="608889" y="2131076"/>
                </a:cubicBezTo>
                <a:cubicBezTo>
                  <a:pt x="562402" y="2154705"/>
                  <a:pt x="516082" y="2178886"/>
                  <a:pt x="469941" y="2203632"/>
                </a:cubicBezTo>
                <a:cubicBezTo>
                  <a:pt x="423866" y="2227415"/>
                  <a:pt x="379497" y="2254357"/>
                  <a:pt x="337158" y="2284278"/>
                </a:cubicBezTo>
                <a:cubicBezTo>
                  <a:pt x="294922" y="2313866"/>
                  <a:pt x="256153" y="2348115"/>
                  <a:pt x="221582" y="2386370"/>
                </a:cubicBezTo>
                <a:cubicBezTo>
                  <a:pt x="187295" y="2424099"/>
                  <a:pt x="159916" y="2467568"/>
                  <a:pt x="140680" y="2514787"/>
                </a:cubicBezTo>
                <a:cubicBezTo>
                  <a:pt x="122020" y="2561776"/>
                  <a:pt x="114675" y="2612500"/>
                  <a:pt x="119233" y="2662853"/>
                </a:cubicBezTo>
                <a:cubicBezTo>
                  <a:pt x="124563" y="2713333"/>
                  <a:pt x="139831" y="2762261"/>
                  <a:pt x="164179" y="2806809"/>
                </a:cubicBezTo>
                <a:cubicBezTo>
                  <a:pt x="188425" y="2852076"/>
                  <a:pt x="217819" y="2894389"/>
                  <a:pt x="251760" y="2932914"/>
                </a:cubicBezTo>
                <a:cubicBezTo>
                  <a:pt x="285688" y="2972005"/>
                  <a:pt x="322287" y="3008693"/>
                  <a:pt x="361301" y="3042711"/>
                </a:cubicBezTo>
                <a:cubicBezTo>
                  <a:pt x="440021" y="3110708"/>
                  <a:pt x="523685" y="3172772"/>
                  <a:pt x="611586" y="3228403"/>
                </a:cubicBezTo>
                <a:cubicBezTo>
                  <a:pt x="699167" y="3284778"/>
                  <a:pt x="789572" y="3336916"/>
                  <a:pt x="881263" y="3386485"/>
                </a:cubicBezTo>
                <a:cubicBezTo>
                  <a:pt x="1065028" y="3485880"/>
                  <a:pt x="1254572" y="3573974"/>
                  <a:pt x="1443602" y="3664637"/>
                </a:cubicBezTo>
                <a:cubicBezTo>
                  <a:pt x="1490988" y="3687367"/>
                  <a:pt x="1537732" y="3711509"/>
                  <a:pt x="1584861" y="3734624"/>
                </a:cubicBezTo>
                <a:cubicBezTo>
                  <a:pt x="1631991" y="3757739"/>
                  <a:pt x="1678734" y="3780469"/>
                  <a:pt x="1726120" y="3802942"/>
                </a:cubicBezTo>
                <a:cubicBezTo>
                  <a:pt x="1820289" y="3847888"/>
                  <a:pt x="1915023" y="3892231"/>
                  <a:pt x="2010308" y="3935983"/>
                </a:cubicBezTo>
                <a:cubicBezTo>
                  <a:pt x="2200533" y="4023564"/>
                  <a:pt x="2391156" y="4110206"/>
                  <a:pt x="2582151" y="4195900"/>
                </a:cubicBezTo>
                <a:lnTo>
                  <a:pt x="3155150" y="4452735"/>
                </a:lnTo>
                <a:lnTo>
                  <a:pt x="3441263" y="4582565"/>
                </a:lnTo>
                <a:lnTo>
                  <a:pt x="3583936" y="4648699"/>
                </a:lnTo>
                <a:cubicBezTo>
                  <a:pt x="3607693" y="4659872"/>
                  <a:pt x="3631450" y="4671172"/>
                  <a:pt x="3655079" y="4682859"/>
                </a:cubicBezTo>
                <a:cubicBezTo>
                  <a:pt x="3666893" y="4688766"/>
                  <a:pt x="3678708" y="4694673"/>
                  <a:pt x="3690522" y="4700837"/>
                </a:cubicBezTo>
                <a:cubicBezTo>
                  <a:pt x="3696429" y="4703919"/>
                  <a:pt x="3702336" y="4707130"/>
                  <a:pt x="3708372" y="4710596"/>
                </a:cubicBezTo>
                <a:cubicBezTo>
                  <a:pt x="3711454" y="4712266"/>
                  <a:pt x="3714408" y="4714064"/>
                  <a:pt x="3717746" y="4716247"/>
                </a:cubicBezTo>
                <a:cubicBezTo>
                  <a:pt x="3721085" y="4718430"/>
                  <a:pt x="3720957" y="4718430"/>
                  <a:pt x="3723011" y="4719971"/>
                </a:cubicBezTo>
                <a:cubicBezTo>
                  <a:pt x="3724424" y="4721024"/>
                  <a:pt x="3725747" y="4722180"/>
                  <a:pt x="3726992" y="4723438"/>
                </a:cubicBezTo>
                <a:cubicBezTo>
                  <a:pt x="3724167" y="4726264"/>
                  <a:pt x="3741889" y="4723438"/>
                  <a:pt x="3726350" y="4753488"/>
                </a:cubicBezTo>
                <a:lnTo>
                  <a:pt x="3701309" y="4724209"/>
                </a:lnTo>
                <a:cubicBezTo>
                  <a:pt x="3686926" y="4752332"/>
                  <a:pt x="3702722" y="4748351"/>
                  <a:pt x="3699126" y="4749892"/>
                </a:cubicBezTo>
                <a:cubicBezTo>
                  <a:pt x="3699768" y="4750535"/>
                  <a:pt x="3699126" y="4749892"/>
                  <a:pt x="3699126" y="4749892"/>
                </a:cubicBezTo>
                <a:lnTo>
                  <a:pt x="3696429" y="4747966"/>
                </a:lnTo>
                <a:lnTo>
                  <a:pt x="3688981" y="4743471"/>
                </a:lnTo>
                <a:cubicBezTo>
                  <a:pt x="3683587" y="4740389"/>
                  <a:pt x="3677937" y="4737307"/>
                  <a:pt x="3672287" y="4734354"/>
                </a:cubicBezTo>
                <a:cubicBezTo>
                  <a:pt x="3660986" y="4728447"/>
                  <a:pt x="3649428" y="4722539"/>
                  <a:pt x="3637743" y="4716761"/>
                </a:cubicBezTo>
                <a:cubicBezTo>
                  <a:pt x="3614538" y="4705203"/>
                  <a:pt x="3591089" y="4693864"/>
                  <a:pt x="3567369" y="4682730"/>
                </a:cubicBezTo>
                <a:lnTo>
                  <a:pt x="3425211" y="4616467"/>
                </a:lnTo>
                <a:lnTo>
                  <a:pt x="3139483" y="4486380"/>
                </a:lnTo>
                <a:lnTo>
                  <a:pt x="2566870" y="4227876"/>
                </a:lnTo>
                <a:cubicBezTo>
                  <a:pt x="2376042" y="4141450"/>
                  <a:pt x="2185470" y="4054897"/>
                  <a:pt x="1995284" y="3966803"/>
                </a:cubicBezTo>
                <a:cubicBezTo>
                  <a:pt x="1805097" y="3878709"/>
                  <a:pt x="1615296" y="3788945"/>
                  <a:pt x="1428963" y="3694044"/>
                </a:cubicBezTo>
                <a:cubicBezTo>
                  <a:pt x="1240960" y="3602739"/>
                  <a:pt x="1050902" y="3513490"/>
                  <a:pt x="866623" y="3412810"/>
                </a:cubicBezTo>
                <a:cubicBezTo>
                  <a:pt x="774419" y="3362599"/>
                  <a:pt x="683499" y="3310077"/>
                  <a:pt x="595277" y="3252289"/>
                </a:cubicBezTo>
                <a:cubicBezTo>
                  <a:pt x="506271" y="3195849"/>
                  <a:pt x="421579" y="3132886"/>
                  <a:pt x="341909" y="3063900"/>
                </a:cubicBezTo>
                <a:cubicBezTo>
                  <a:pt x="302100" y="3028906"/>
                  <a:pt x="264769" y="2991190"/>
                  <a:pt x="230186" y="2951021"/>
                </a:cubicBezTo>
                <a:cubicBezTo>
                  <a:pt x="195257" y="2910608"/>
                  <a:pt x="165014" y="2866356"/>
                  <a:pt x="140038" y="2819137"/>
                </a:cubicBezTo>
                <a:cubicBezTo>
                  <a:pt x="114367" y="2771365"/>
                  <a:pt x="98353" y="2718997"/>
                  <a:pt x="92908" y="2665036"/>
                </a:cubicBezTo>
                <a:cubicBezTo>
                  <a:pt x="88170" y="2610612"/>
                  <a:pt x="96311" y="2555843"/>
                  <a:pt x="116666" y="2505156"/>
                </a:cubicBezTo>
                <a:cubicBezTo>
                  <a:pt x="137289" y="2455305"/>
                  <a:pt x="166504" y="2409446"/>
                  <a:pt x="202962" y="2369676"/>
                </a:cubicBezTo>
                <a:cubicBezTo>
                  <a:pt x="238816" y="2330239"/>
                  <a:pt x="278959" y="2294911"/>
                  <a:pt x="322647" y="2264373"/>
                </a:cubicBezTo>
                <a:cubicBezTo>
                  <a:pt x="365988" y="2234003"/>
                  <a:pt x="411435" y="2206753"/>
                  <a:pt x="458641" y="2182829"/>
                </a:cubicBezTo>
                <a:cubicBezTo>
                  <a:pt x="505038" y="2158429"/>
                  <a:pt x="551705" y="2134544"/>
                  <a:pt x="598616" y="2111172"/>
                </a:cubicBezTo>
                <a:cubicBezTo>
                  <a:pt x="786362" y="2017555"/>
                  <a:pt x="978218" y="1932800"/>
                  <a:pt x="1170330" y="1849714"/>
                </a:cubicBezTo>
                <a:cubicBezTo>
                  <a:pt x="1265744" y="1807208"/>
                  <a:pt x="1360131" y="1761876"/>
                  <a:pt x="1451308" y="1711151"/>
                </a:cubicBezTo>
                <a:cubicBezTo>
                  <a:pt x="1496767" y="1685468"/>
                  <a:pt x="1541200" y="1658629"/>
                  <a:pt x="1583962" y="1628707"/>
                </a:cubicBezTo>
                <a:cubicBezTo>
                  <a:pt x="1626867" y="1599570"/>
                  <a:pt x="1666560" y="1565950"/>
                  <a:pt x="1702364" y="1528413"/>
                </a:cubicBezTo>
                <a:cubicBezTo>
                  <a:pt x="1738167" y="1491275"/>
                  <a:pt x="1766623" y="1447703"/>
                  <a:pt x="1786220" y="1399996"/>
                </a:cubicBezTo>
                <a:cubicBezTo>
                  <a:pt x="1805174" y="1352250"/>
                  <a:pt x="1809386" y="1299908"/>
                  <a:pt x="1798291" y="1249748"/>
                </a:cubicBezTo>
                <a:cubicBezTo>
                  <a:pt x="1785912" y="1199780"/>
                  <a:pt x="1760832" y="1153871"/>
                  <a:pt x="1725479" y="1116450"/>
                </a:cubicBezTo>
                <a:cubicBezTo>
                  <a:pt x="1690292" y="1078246"/>
                  <a:pt x="1651202" y="1043817"/>
                  <a:pt x="1608875" y="1013717"/>
                </a:cubicBezTo>
                <a:cubicBezTo>
                  <a:pt x="1523774" y="953270"/>
                  <a:pt x="1433136" y="901030"/>
                  <a:pt x="1338172" y="857689"/>
                </a:cubicBezTo>
                <a:cubicBezTo>
                  <a:pt x="1290914" y="835473"/>
                  <a:pt x="1242115" y="817110"/>
                  <a:pt x="1192932" y="799131"/>
                </a:cubicBezTo>
                <a:cubicBezTo>
                  <a:pt x="1143748" y="781153"/>
                  <a:pt x="1094435" y="764073"/>
                  <a:pt x="1044866" y="747764"/>
                </a:cubicBezTo>
                <a:cubicBezTo>
                  <a:pt x="846590" y="680473"/>
                  <a:pt x="646772" y="617934"/>
                  <a:pt x="447212" y="554367"/>
                </a:cubicBezTo>
                <a:lnTo>
                  <a:pt x="372473" y="530225"/>
                </a:lnTo>
                <a:lnTo>
                  <a:pt x="298119" y="504541"/>
                </a:lnTo>
                <a:cubicBezTo>
                  <a:pt x="248421" y="488233"/>
                  <a:pt x="198467" y="472309"/>
                  <a:pt x="149412" y="453174"/>
                </a:cubicBezTo>
                <a:cubicBezTo>
                  <a:pt x="124756" y="443993"/>
                  <a:pt x="100588" y="433578"/>
                  <a:pt x="76984" y="421969"/>
                </a:cubicBezTo>
                <a:cubicBezTo>
                  <a:pt x="52713" y="411054"/>
                  <a:pt x="30869" y="395387"/>
                  <a:pt x="12776" y="375867"/>
                </a:cubicBezTo>
                <a:cubicBezTo>
                  <a:pt x="8448" y="370538"/>
                  <a:pt x="4981" y="364554"/>
                  <a:pt x="2502" y="358146"/>
                </a:cubicBezTo>
                <a:cubicBezTo>
                  <a:pt x="178" y="351558"/>
                  <a:pt x="-824" y="344572"/>
                  <a:pt x="-451" y="337599"/>
                </a:cubicBezTo>
                <a:cubicBezTo>
                  <a:pt x="627" y="323666"/>
                  <a:pt x="6740" y="310618"/>
                  <a:pt x="16756" y="300871"/>
                </a:cubicBezTo>
                <a:cubicBezTo>
                  <a:pt x="36661" y="283111"/>
                  <a:pt x="59763" y="269294"/>
                  <a:pt x="84817" y="260163"/>
                </a:cubicBezTo>
                <a:cubicBezTo>
                  <a:pt x="182852" y="222884"/>
                  <a:pt x="283788" y="193720"/>
                  <a:pt x="386598" y="172968"/>
                </a:cubicBezTo>
                <a:cubicBezTo>
                  <a:pt x="489332" y="150495"/>
                  <a:pt x="592066" y="131617"/>
                  <a:pt x="694800" y="113639"/>
                </a:cubicBezTo>
                <a:cubicBezTo>
                  <a:pt x="797534" y="95660"/>
                  <a:pt x="901424" y="79480"/>
                  <a:pt x="1004800" y="62272"/>
                </a:cubicBezTo>
                <a:cubicBezTo>
                  <a:pt x="1056167" y="53925"/>
                  <a:pt x="1107534" y="45193"/>
                  <a:pt x="1158901" y="35561"/>
                </a:cubicBezTo>
                <a:cubicBezTo>
                  <a:pt x="1184584" y="30681"/>
                  <a:pt x="1210268" y="25801"/>
                  <a:pt x="1235951" y="19894"/>
                </a:cubicBezTo>
                <a:cubicBezTo>
                  <a:pt x="1261738" y="14847"/>
                  <a:pt x="1287177" y="8157"/>
                  <a:pt x="1312103" y="-139"/>
                </a:cubicBez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E91947-922E-33D0-2075-4289CC53070C}"/>
              </a:ext>
            </a:extLst>
          </p:cNvPr>
          <p:cNvSpPr/>
          <p:nvPr/>
        </p:nvSpPr>
        <p:spPr>
          <a:xfrm>
            <a:off x="6227640" y="1742714"/>
            <a:ext cx="47515" cy="5136"/>
          </a:xfrm>
          <a:custGeom>
            <a:avLst/>
            <a:gdLst>
              <a:gd name="connsiteX0" fmla="*/ 45717 w 47514"/>
              <a:gd name="connsiteY0" fmla="*/ 4623 h 5136"/>
              <a:gd name="connsiteX1" fmla="*/ 43790 w 47514"/>
              <a:gd name="connsiteY1" fmla="*/ 4366 h 5136"/>
              <a:gd name="connsiteX2" fmla="*/ 41993 w 47514"/>
              <a:gd name="connsiteY2" fmla="*/ 4109 h 5136"/>
              <a:gd name="connsiteX3" fmla="*/ 40066 w 47514"/>
              <a:gd name="connsiteY3" fmla="*/ 3853 h 5136"/>
              <a:gd name="connsiteX4" fmla="*/ 38269 w 47514"/>
              <a:gd name="connsiteY4" fmla="*/ 3596 h 5136"/>
              <a:gd name="connsiteX5" fmla="*/ 36342 w 47514"/>
              <a:gd name="connsiteY5" fmla="*/ 3339 h 5136"/>
              <a:gd name="connsiteX6" fmla="*/ 34416 w 47514"/>
              <a:gd name="connsiteY6" fmla="*/ 3082 h 5136"/>
              <a:gd name="connsiteX7" fmla="*/ 32618 w 47514"/>
              <a:gd name="connsiteY7" fmla="*/ 2825 h 5136"/>
              <a:gd name="connsiteX8" fmla="*/ 30692 w 47514"/>
              <a:gd name="connsiteY8" fmla="*/ 2568 h 5136"/>
              <a:gd name="connsiteX9" fmla="*/ 28766 w 47514"/>
              <a:gd name="connsiteY9" fmla="*/ 2312 h 5136"/>
              <a:gd name="connsiteX10" fmla="*/ 26839 w 47514"/>
              <a:gd name="connsiteY10" fmla="*/ 2183 h 5136"/>
              <a:gd name="connsiteX11" fmla="*/ 24913 w 47514"/>
              <a:gd name="connsiteY11" fmla="*/ 1926 h 5136"/>
              <a:gd name="connsiteX12" fmla="*/ 23115 w 47514"/>
              <a:gd name="connsiteY12" fmla="*/ 1669 h 5136"/>
              <a:gd name="connsiteX13" fmla="*/ 21060 w 47514"/>
              <a:gd name="connsiteY13" fmla="*/ 1413 h 5136"/>
              <a:gd name="connsiteX14" fmla="*/ 19263 w 47514"/>
              <a:gd name="connsiteY14" fmla="*/ 1156 h 5136"/>
              <a:gd name="connsiteX15" fmla="*/ 17208 w 47514"/>
              <a:gd name="connsiteY15" fmla="*/ 899 h 5136"/>
              <a:gd name="connsiteX16" fmla="*/ 15282 w 47514"/>
              <a:gd name="connsiteY16" fmla="*/ 642 h 5136"/>
              <a:gd name="connsiteX17" fmla="*/ 13356 w 47514"/>
              <a:gd name="connsiteY17" fmla="*/ 385 h 5136"/>
              <a:gd name="connsiteX18" fmla="*/ 11429 w 47514"/>
              <a:gd name="connsiteY18" fmla="*/ 128 h 5136"/>
              <a:gd name="connsiteX19" fmla="*/ 9375 w 47514"/>
              <a:gd name="connsiteY19" fmla="*/ 0 h 5136"/>
              <a:gd name="connsiteX20" fmla="*/ 8989 w 47514"/>
              <a:gd name="connsiteY20" fmla="*/ 0 h 5136"/>
              <a:gd name="connsiteX21" fmla="*/ 8476 w 47514"/>
              <a:gd name="connsiteY21" fmla="*/ 0 h 5136"/>
              <a:gd name="connsiteX22" fmla="*/ 8090 w 47514"/>
              <a:gd name="connsiteY22" fmla="*/ 0 h 5136"/>
              <a:gd name="connsiteX23" fmla="*/ 7577 w 47514"/>
              <a:gd name="connsiteY23" fmla="*/ 0 h 5136"/>
              <a:gd name="connsiteX24" fmla="*/ 7063 w 47514"/>
              <a:gd name="connsiteY24" fmla="*/ 0 h 5136"/>
              <a:gd name="connsiteX25" fmla="*/ 6549 w 47514"/>
              <a:gd name="connsiteY25" fmla="*/ 0 h 5136"/>
              <a:gd name="connsiteX26" fmla="*/ 6164 w 47514"/>
              <a:gd name="connsiteY26" fmla="*/ 0 h 5136"/>
              <a:gd name="connsiteX27" fmla="*/ 5650 w 47514"/>
              <a:gd name="connsiteY27" fmla="*/ 0 h 5136"/>
              <a:gd name="connsiteX28" fmla="*/ 5265 w 47514"/>
              <a:gd name="connsiteY28" fmla="*/ 128 h 5136"/>
              <a:gd name="connsiteX29" fmla="*/ 4752 w 47514"/>
              <a:gd name="connsiteY29" fmla="*/ 128 h 5136"/>
              <a:gd name="connsiteX30" fmla="*/ 4238 w 47514"/>
              <a:gd name="connsiteY30" fmla="*/ 128 h 5136"/>
              <a:gd name="connsiteX31" fmla="*/ 3724 w 47514"/>
              <a:gd name="connsiteY31" fmla="*/ 128 h 5136"/>
              <a:gd name="connsiteX32" fmla="*/ 3339 w 47514"/>
              <a:gd name="connsiteY32" fmla="*/ 128 h 5136"/>
              <a:gd name="connsiteX33" fmla="*/ 2825 w 47514"/>
              <a:gd name="connsiteY33" fmla="*/ 128 h 5136"/>
              <a:gd name="connsiteX34" fmla="*/ 2440 w 47514"/>
              <a:gd name="connsiteY34" fmla="*/ 128 h 5136"/>
              <a:gd name="connsiteX35" fmla="*/ 1926 w 47514"/>
              <a:gd name="connsiteY35" fmla="*/ 128 h 5136"/>
              <a:gd name="connsiteX36" fmla="*/ 1413 w 47514"/>
              <a:gd name="connsiteY36" fmla="*/ 128 h 5136"/>
              <a:gd name="connsiteX37" fmla="*/ 899 w 47514"/>
              <a:gd name="connsiteY37" fmla="*/ 128 h 5136"/>
              <a:gd name="connsiteX38" fmla="*/ 514 w 47514"/>
              <a:gd name="connsiteY38" fmla="*/ 128 h 5136"/>
              <a:gd name="connsiteX39" fmla="*/ 0 w 47514"/>
              <a:gd name="connsiteY39" fmla="*/ 257 h 5136"/>
              <a:gd name="connsiteX40" fmla="*/ 1926 w 47514"/>
              <a:gd name="connsiteY40" fmla="*/ 385 h 5136"/>
              <a:gd name="connsiteX41" fmla="*/ 3981 w 47514"/>
              <a:gd name="connsiteY41" fmla="*/ 642 h 5136"/>
              <a:gd name="connsiteX42" fmla="*/ 5779 w 47514"/>
              <a:gd name="connsiteY42" fmla="*/ 899 h 5136"/>
              <a:gd name="connsiteX43" fmla="*/ 7833 w 47514"/>
              <a:gd name="connsiteY43" fmla="*/ 1156 h 5136"/>
              <a:gd name="connsiteX44" fmla="*/ 9760 w 47514"/>
              <a:gd name="connsiteY44" fmla="*/ 1413 h 5136"/>
              <a:gd name="connsiteX45" fmla="*/ 11686 w 47514"/>
              <a:gd name="connsiteY45" fmla="*/ 1669 h 5136"/>
              <a:gd name="connsiteX46" fmla="*/ 13612 w 47514"/>
              <a:gd name="connsiteY46" fmla="*/ 1926 h 5136"/>
              <a:gd name="connsiteX47" fmla="*/ 15539 w 47514"/>
              <a:gd name="connsiteY47" fmla="*/ 2183 h 5136"/>
              <a:gd name="connsiteX48" fmla="*/ 17336 w 47514"/>
              <a:gd name="connsiteY48" fmla="*/ 2440 h 5136"/>
              <a:gd name="connsiteX49" fmla="*/ 19263 w 47514"/>
              <a:gd name="connsiteY49" fmla="*/ 2568 h 5136"/>
              <a:gd name="connsiteX50" fmla="*/ 21189 w 47514"/>
              <a:gd name="connsiteY50" fmla="*/ 2825 h 5136"/>
              <a:gd name="connsiteX51" fmla="*/ 22987 w 47514"/>
              <a:gd name="connsiteY51" fmla="*/ 3082 h 5136"/>
              <a:gd name="connsiteX52" fmla="*/ 24913 w 47514"/>
              <a:gd name="connsiteY52" fmla="*/ 3339 h 5136"/>
              <a:gd name="connsiteX53" fmla="*/ 26839 w 47514"/>
              <a:gd name="connsiteY53" fmla="*/ 3596 h 5136"/>
              <a:gd name="connsiteX54" fmla="*/ 28637 w 47514"/>
              <a:gd name="connsiteY54" fmla="*/ 3853 h 5136"/>
              <a:gd name="connsiteX55" fmla="*/ 30563 w 47514"/>
              <a:gd name="connsiteY55" fmla="*/ 4109 h 5136"/>
              <a:gd name="connsiteX56" fmla="*/ 32361 w 47514"/>
              <a:gd name="connsiteY56" fmla="*/ 4366 h 5136"/>
              <a:gd name="connsiteX57" fmla="*/ 34159 w 47514"/>
              <a:gd name="connsiteY57" fmla="*/ 4623 h 5136"/>
              <a:gd name="connsiteX58" fmla="*/ 35957 w 47514"/>
              <a:gd name="connsiteY58" fmla="*/ 4880 h 5136"/>
              <a:gd name="connsiteX59" fmla="*/ 37883 w 47514"/>
              <a:gd name="connsiteY59" fmla="*/ 5137 h 5136"/>
              <a:gd name="connsiteX60" fmla="*/ 38269 w 47514"/>
              <a:gd name="connsiteY60" fmla="*/ 5137 h 5136"/>
              <a:gd name="connsiteX61" fmla="*/ 38782 w 47514"/>
              <a:gd name="connsiteY61" fmla="*/ 5137 h 5136"/>
              <a:gd name="connsiteX62" fmla="*/ 39296 w 47514"/>
              <a:gd name="connsiteY62" fmla="*/ 5008 h 5136"/>
              <a:gd name="connsiteX63" fmla="*/ 39809 w 47514"/>
              <a:gd name="connsiteY63" fmla="*/ 5008 h 5136"/>
              <a:gd name="connsiteX64" fmla="*/ 40195 w 47514"/>
              <a:gd name="connsiteY64" fmla="*/ 5008 h 5136"/>
              <a:gd name="connsiteX65" fmla="*/ 40708 w 47514"/>
              <a:gd name="connsiteY65" fmla="*/ 5008 h 5136"/>
              <a:gd name="connsiteX66" fmla="*/ 41222 w 47514"/>
              <a:gd name="connsiteY66" fmla="*/ 5008 h 5136"/>
              <a:gd name="connsiteX67" fmla="*/ 41736 w 47514"/>
              <a:gd name="connsiteY67" fmla="*/ 5008 h 5136"/>
              <a:gd name="connsiteX68" fmla="*/ 42121 w 47514"/>
              <a:gd name="connsiteY68" fmla="*/ 5008 h 5136"/>
              <a:gd name="connsiteX69" fmla="*/ 42635 w 47514"/>
              <a:gd name="connsiteY69" fmla="*/ 5008 h 5136"/>
              <a:gd name="connsiteX70" fmla="*/ 43148 w 47514"/>
              <a:gd name="connsiteY70" fmla="*/ 5008 h 5136"/>
              <a:gd name="connsiteX71" fmla="*/ 43662 w 47514"/>
              <a:gd name="connsiteY71" fmla="*/ 4880 h 5136"/>
              <a:gd name="connsiteX72" fmla="*/ 44047 w 47514"/>
              <a:gd name="connsiteY72" fmla="*/ 4880 h 5136"/>
              <a:gd name="connsiteX73" fmla="*/ 44561 w 47514"/>
              <a:gd name="connsiteY73" fmla="*/ 4880 h 5136"/>
              <a:gd name="connsiteX74" fmla="*/ 45075 w 47514"/>
              <a:gd name="connsiteY74" fmla="*/ 4880 h 5136"/>
              <a:gd name="connsiteX75" fmla="*/ 45588 w 47514"/>
              <a:gd name="connsiteY75" fmla="*/ 4880 h 5136"/>
              <a:gd name="connsiteX76" fmla="*/ 45973 w 47514"/>
              <a:gd name="connsiteY76" fmla="*/ 4880 h 5136"/>
              <a:gd name="connsiteX77" fmla="*/ 46487 w 47514"/>
              <a:gd name="connsiteY77" fmla="*/ 4880 h 5136"/>
              <a:gd name="connsiteX78" fmla="*/ 47001 w 47514"/>
              <a:gd name="connsiteY78" fmla="*/ 4880 h 5136"/>
              <a:gd name="connsiteX79" fmla="*/ 47515 w 47514"/>
              <a:gd name="connsiteY79" fmla="*/ 4880 h 5136"/>
              <a:gd name="connsiteX80" fmla="*/ 45717 w 47514"/>
              <a:gd name="connsiteY80" fmla="*/ 4623 h 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7514" h="5136">
                <a:moveTo>
                  <a:pt x="45717" y="4623"/>
                </a:moveTo>
                <a:lnTo>
                  <a:pt x="43790" y="4366"/>
                </a:lnTo>
                <a:lnTo>
                  <a:pt x="41993" y="4109"/>
                </a:lnTo>
                <a:lnTo>
                  <a:pt x="40066" y="3853"/>
                </a:lnTo>
                <a:lnTo>
                  <a:pt x="38269" y="3596"/>
                </a:lnTo>
                <a:lnTo>
                  <a:pt x="36342" y="3339"/>
                </a:lnTo>
                <a:lnTo>
                  <a:pt x="34416" y="3082"/>
                </a:lnTo>
                <a:lnTo>
                  <a:pt x="32618" y="2825"/>
                </a:lnTo>
                <a:lnTo>
                  <a:pt x="30692" y="2568"/>
                </a:lnTo>
                <a:lnTo>
                  <a:pt x="28766" y="2312"/>
                </a:lnTo>
                <a:lnTo>
                  <a:pt x="26839" y="2183"/>
                </a:lnTo>
                <a:lnTo>
                  <a:pt x="24913" y="1926"/>
                </a:lnTo>
                <a:lnTo>
                  <a:pt x="23115" y="1669"/>
                </a:lnTo>
                <a:lnTo>
                  <a:pt x="21060" y="1413"/>
                </a:lnTo>
                <a:lnTo>
                  <a:pt x="19263" y="1156"/>
                </a:lnTo>
                <a:lnTo>
                  <a:pt x="17208" y="899"/>
                </a:lnTo>
                <a:lnTo>
                  <a:pt x="15282" y="642"/>
                </a:lnTo>
                <a:lnTo>
                  <a:pt x="13356" y="385"/>
                </a:lnTo>
                <a:lnTo>
                  <a:pt x="11429" y="128"/>
                </a:lnTo>
                <a:lnTo>
                  <a:pt x="9375" y="0"/>
                </a:lnTo>
                <a:lnTo>
                  <a:pt x="8989" y="0"/>
                </a:lnTo>
                <a:lnTo>
                  <a:pt x="8476" y="0"/>
                </a:lnTo>
                <a:lnTo>
                  <a:pt x="8090" y="0"/>
                </a:lnTo>
                <a:lnTo>
                  <a:pt x="7577" y="0"/>
                </a:lnTo>
                <a:lnTo>
                  <a:pt x="7063" y="0"/>
                </a:lnTo>
                <a:lnTo>
                  <a:pt x="6549" y="0"/>
                </a:lnTo>
                <a:lnTo>
                  <a:pt x="6164" y="0"/>
                </a:lnTo>
                <a:lnTo>
                  <a:pt x="5650" y="0"/>
                </a:lnTo>
                <a:lnTo>
                  <a:pt x="5265" y="128"/>
                </a:lnTo>
                <a:lnTo>
                  <a:pt x="4752" y="128"/>
                </a:lnTo>
                <a:lnTo>
                  <a:pt x="4238" y="128"/>
                </a:lnTo>
                <a:lnTo>
                  <a:pt x="3724" y="128"/>
                </a:lnTo>
                <a:lnTo>
                  <a:pt x="3339" y="128"/>
                </a:lnTo>
                <a:lnTo>
                  <a:pt x="2825" y="128"/>
                </a:lnTo>
                <a:lnTo>
                  <a:pt x="2440" y="128"/>
                </a:lnTo>
                <a:lnTo>
                  <a:pt x="1926" y="128"/>
                </a:lnTo>
                <a:lnTo>
                  <a:pt x="1413" y="128"/>
                </a:lnTo>
                <a:lnTo>
                  <a:pt x="899" y="128"/>
                </a:lnTo>
                <a:lnTo>
                  <a:pt x="514" y="128"/>
                </a:lnTo>
                <a:lnTo>
                  <a:pt x="0" y="257"/>
                </a:lnTo>
                <a:lnTo>
                  <a:pt x="1926" y="385"/>
                </a:lnTo>
                <a:lnTo>
                  <a:pt x="3981" y="642"/>
                </a:lnTo>
                <a:lnTo>
                  <a:pt x="5779" y="899"/>
                </a:lnTo>
                <a:lnTo>
                  <a:pt x="7833" y="1156"/>
                </a:lnTo>
                <a:lnTo>
                  <a:pt x="9760" y="1413"/>
                </a:lnTo>
                <a:lnTo>
                  <a:pt x="11686" y="1669"/>
                </a:lnTo>
                <a:lnTo>
                  <a:pt x="13612" y="1926"/>
                </a:lnTo>
                <a:lnTo>
                  <a:pt x="15539" y="2183"/>
                </a:lnTo>
                <a:lnTo>
                  <a:pt x="17336" y="2440"/>
                </a:lnTo>
                <a:lnTo>
                  <a:pt x="19263" y="2568"/>
                </a:lnTo>
                <a:lnTo>
                  <a:pt x="21189" y="2825"/>
                </a:lnTo>
                <a:lnTo>
                  <a:pt x="22987" y="3082"/>
                </a:lnTo>
                <a:lnTo>
                  <a:pt x="24913" y="3339"/>
                </a:lnTo>
                <a:lnTo>
                  <a:pt x="26839" y="3596"/>
                </a:lnTo>
                <a:lnTo>
                  <a:pt x="28637" y="3853"/>
                </a:lnTo>
                <a:lnTo>
                  <a:pt x="30563" y="4109"/>
                </a:lnTo>
                <a:lnTo>
                  <a:pt x="32361" y="4366"/>
                </a:lnTo>
                <a:lnTo>
                  <a:pt x="34159" y="4623"/>
                </a:lnTo>
                <a:lnTo>
                  <a:pt x="35957" y="4880"/>
                </a:lnTo>
                <a:lnTo>
                  <a:pt x="37883" y="5137"/>
                </a:lnTo>
                <a:lnTo>
                  <a:pt x="38269" y="5137"/>
                </a:lnTo>
                <a:lnTo>
                  <a:pt x="38782" y="5137"/>
                </a:lnTo>
                <a:lnTo>
                  <a:pt x="39296" y="5008"/>
                </a:lnTo>
                <a:lnTo>
                  <a:pt x="39809" y="5008"/>
                </a:lnTo>
                <a:lnTo>
                  <a:pt x="40195" y="5008"/>
                </a:lnTo>
                <a:lnTo>
                  <a:pt x="40708" y="5008"/>
                </a:lnTo>
                <a:lnTo>
                  <a:pt x="41222" y="5008"/>
                </a:lnTo>
                <a:lnTo>
                  <a:pt x="41736" y="5008"/>
                </a:lnTo>
                <a:lnTo>
                  <a:pt x="42121" y="5008"/>
                </a:lnTo>
                <a:lnTo>
                  <a:pt x="42635" y="5008"/>
                </a:lnTo>
                <a:lnTo>
                  <a:pt x="43148" y="5008"/>
                </a:lnTo>
                <a:lnTo>
                  <a:pt x="43662" y="4880"/>
                </a:lnTo>
                <a:lnTo>
                  <a:pt x="44047" y="4880"/>
                </a:lnTo>
                <a:lnTo>
                  <a:pt x="44561" y="4880"/>
                </a:lnTo>
                <a:lnTo>
                  <a:pt x="45075" y="4880"/>
                </a:lnTo>
                <a:lnTo>
                  <a:pt x="45588" y="4880"/>
                </a:lnTo>
                <a:lnTo>
                  <a:pt x="45973" y="4880"/>
                </a:lnTo>
                <a:lnTo>
                  <a:pt x="46487" y="4880"/>
                </a:lnTo>
                <a:lnTo>
                  <a:pt x="47001" y="4880"/>
                </a:lnTo>
                <a:lnTo>
                  <a:pt x="47515" y="4880"/>
                </a:lnTo>
                <a:lnTo>
                  <a:pt x="45717" y="4623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9B09070-8EFA-0526-A7FB-5FD5997BED39}"/>
              </a:ext>
            </a:extLst>
          </p:cNvPr>
          <p:cNvSpPr/>
          <p:nvPr/>
        </p:nvSpPr>
        <p:spPr>
          <a:xfrm>
            <a:off x="6300582" y="1752732"/>
            <a:ext cx="42249" cy="5393"/>
          </a:xfrm>
          <a:custGeom>
            <a:avLst/>
            <a:gdLst>
              <a:gd name="connsiteX0" fmla="*/ 40708 w 42249"/>
              <a:gd name="connsiteY0" fmla="*/ 5008 h 5393"/>
              <a:gd name="connsiteX1" fmla="*/ 39167 w 42249"/>
              <a:gd name="connsiteY1" fmla="*/ 4751 h 5393"/>
              <a:gd name="connsiteX2" fmla="*/ 37498 w 42249"/>
              <a:gd name="connsiteY2" fmla="*/ 4366 h 5393"/>
              <a:gd name="connsiteX3" fmla="*/ 35957 w 42249"/>
              <a:gd name="connsiteY3" fmla="*/ 4238 h 5393"/>
              <a:gd name="connsiteX4" fmla="*/ 34416 w 42249"/>
              <a:gd name="connsiteY4" fmla="*/ 3853 h 5393"/>
              <a:gd name="connsiteX5" fmla="*/ 32875 w 42249"/>
              <a:gd name="connsiteY5" fmla="*/ 3596 h 5393"/>
              <a:gd name="connsiteX6" fmla="*/ 31205 w 42249"/>
              <a:gd name="connsiteY6" fmla="*/ 3339 h 5393"/>
              <a:gd name="connsiteX7" fmla="*/ 29664 w 42249"/>
              <a:gd name="connsiteY7" fmla="*/ 3082 h 5393"/>
              <a:gd name="connsiteX8" fmla="*/ 27995 w 42249"/>
              <a:gd name="connsiteY8" fmla="*/ 2825 h 5393"/>
              <a:gd name="connsiteX9" fmla="*/ 26326 w 42249"/>
              <a:gd name="connsiteY9" fmla="*/ 2568 h 5393"/>
              <a:gd name="connsiteX10" fmla="*/ 24784 w 42249"/>
              <a:gd name="connsiteY10" fmla="*/ 2312 h 5393"/>
              <a:gd name="connsiteX11" fmla="*/ 23115 w 42249"/>
              <a:gd name="connsiteY11" fmla="*/ 2055 h 5393"/>
              <a:gd name="connsiteX12" fmla="*/ 21574 w 42249"/>
              <a:gd name="connsiteY12" fmla="*/ 1798 h 5393"/>
              <a:gd name="connsiteX13" fmla="*/ 19905 w 42249"/>
              <a:gd name="connsiteY13" fmla="*/ 1541 h 5393"/>
              <a:gd name="connsiteX14" fmla="*/ 18235 w 42249"/>
              <a:gd name="connsiteY14" fmla="*/ 1284 h 5393"/>
              <a:gd name="connsiteX15" fmla="*/ 16566 w 42249"/>
              <a:gd name="connsiteY15" fmla="*/ 1027 h 5393"/>
              <a:gd name="connsiteX16" fmla="*/ 14896 w 42249"/>
              <a:gd name="connsiteY16" fmla="*/ 771 h 5393"/>
              <a:gd name="connsiteX17" fmla="*/ 13227 w 42249"/>
              <a:gd name="connsiteY17" fmla="*/ 514 h 5393"/>
              <a:gd name="connsiteX18" fmla="*/ 11557 w 42249"/>
              <a:gd name="connsiteY18" fmla="*/ 128 h 5393"/>
              <a:gd name="connsiteX19" fmla="*/ 9760 w 42249"/>
              <a:gd name="connsiteY19" fmla="*/ 0 h 5393"/>
              <a:gd name="connsiteX20" fmla="*/ 9374 w 42249"/>
              <a:gd name="connsiteY20" fmla="*/ 0 h 5393"/>
              <a:gd name="connsiteX21" fmla="*/ 8861 w 42249"/>
              <a:gd name="connsiteY21" fmla="*/ 0 h 5393"/>
              <a:gd name="connsiteX22" fmla="*/ 8347 w 42249"/>
              <a:gd name="connsiteY22" fmla="*/ 0 h 5393"/>
              <a:gd name="connsiteX23" fmla="*/ 7833 w 42249"/>
              <a:gd name="connsiteY23" fmla="*/ 0 h 5393"/>
              <a:gd name="connsiteX24" fmla="*/ 7320 w 42249"/>
              <a:gd name="connsiteY24" fmla="*/ 0 h 5393"/>
              <a:gd name="connsiteX25" fmla="*/ 6806 w 42249"/>
              <a:gd name="connsiteY25" fmla="*/ 0 h 5393"/>
              <a:gd name="connsiteX26" fmla="*/ 6421 w 42249"/>
              <a:gd name="connsiteY26" fmla="*/ 0 h 5393"/>
              <a:gd name="connsiteX27" fmla="*/ 5907 w 42249"/>
              <a:gd name="connsiteY27" fmla="*/ 0 h 5393"/>
              <a:gd name="connsiteX28" fmla="*/ 5394 w 42249"/>
              <a:gd name="connsiteY28" fmla="*/ 0 h 5393"/>
              <a:gd name="connsiteX29" fmla="*/ 4880 w 42249"/>
              <a:gd name="connsiteY29" fmla="*/ 0 h 5393"/>
              <a:gd name="connsiteX30" fmla="*/ 4366 w 42249"/>
              <a:gd name="connsiteY30" fmla="*/ 128 h 5393"/>
              <a:gd name="connsiteX31" fmla="*/ 3853 w 42249"/>
              <a:gd name="connsiteY31" fmla="*/ 128 h 5393"/>
              <a:gd name="connsiteX32" fmla="*/ 3339 w 42249"/>
              <a:gd name="connsiteY32" fmla="*/ 128 h 5393"/>
              <a:gd name="connsiteX33" fmla="*/ 2954 w 42249"/>
              <a:gd name="connsiteY33" fmla="*/ 128 h 5393"/>
              <a:gd name="connsiteX34" fmla="*/ 2440 w 42249"/>
              <a:gd name="connsiteY34" fmla="*/ 128 h 5393"/>
              <a:gd name="connsiteX35" fmla="*/ 1926 w 42249"/>
              <a:gd name="connsiteY35" fmla="*/ 128 h 5393"/>
              <a:gd name="connsiteX36" fmla="*/ 1413 w 42249"/>
              <a:gd name="connsiteY36" fmla="*/ 128 h 5393"/>
              <a:gd name="connsiteX37" fmla="*/ 1027 w 42249"/>
              <a:gd name="connsiteY37" fmla="*/ 128 h 5393"/>
              <a:gd name="connsiteX38" fmla="*/ 514 w 42249"/>
              <a:gd name="connsiteY38" fmla="*/ 128 h 5393"/>
              <a:gd name="connsiteX39" fmla="*/ 0 w 42249"/>
              <a:gd name="connsiteY39" fmla="*/ 128 h 5393"/>
              <a:gd name="connsiteX40" fmla="*/ 1669 w 42249"/>
              <a:gd name="connsiteY40" fmla="*/ 385 h 5393"/>
              <a:gd name="connsiteX41" fmla="*/ 3339 w 42249"/>
              <a:gd name="connsiteY41" fmla="*/ 642 h 5393"/>
              <a:gd name="connsiteX42" fmla="*/ 5008 w 42249"/>
              <a:gd name="connsiteY42" fmla="*/ 899 h 5393"/>
              <a:gd name="connsiteX43" fmla="*/ 6678 w 42249"/>
              <a:gd name="connsiteY43" fmla="*/ 1156 h 5393"/>
              <a:gd name="connsiteX44" fmla="*/ 8219 w 42249"/>
              <a:gd name="connsiteY44" fmla="*/ 1413 h 5393"/>
              <a:gd name="connsiteX45" fmla="*/ 9888 w 42249"/>
              <a:gd name="connsiteY45" fmla="*/ 1669 h 5393"/>
              <a:gd name="connsiteX46" fmla="*/ 11557 w 42249"/>
              <a:gd name="connsiteY46" fmla="*/ 1926 h 5393"/>
              <a:gd name="connsiteX47" fmla="*/ 13227 w 42249"/>
              <a:gd name="connsiteY47" fmla="*/ 2312 h 5393"/>
              <a:gd name="connsiteX48" fmla="*/ 14768 w 42249"/>
              <a:gd name="connsiteY48" fmla="*/ 2568 h 5393"/>
              <a:gd name="connsiteX49" fmla="*/ 16437 w 42249"/>
              <a:gd name="connsiteY49" fmla="*/ 2825 h 5393"/>
              <a:gd name="connsiteX50" fmla="*/ 18107 w 42249"/>
              <a:gd name="connsiteY50" fmla="*/ 3082 h 5393"/>
              <a:gd name="connsiteX51" fmla="*/ 19648 w 42249"/>
              <a:gd name="connsiteY51" fmla="*/ 3339 h 5393"/>
              <a:gd name="connsiteX52" fmla="*/ 21189 w 42249"/>
              <a:gd name="connsiteY52" fmla="*/ 3596 h 5393"/>
              <a:gd name="connsiteX53" fmla="*/ 22858 w 42249"/>
              <a:gd name="connsiteY53" fmla="*/ 3853 h 5393"/>
              <a:gd name="connsiteX54" fmla="*/ 24399 w 42249"/>
              <a:gd name="connsiteY54" fmla="*/ 4109 h 5393"/>
              <a:gd name="connsiteX55" fmla="*/ 25940 w 42249"/>
              <a:gd name="connsiteY55" fmla="*/ 4366 h 5393"/>
              <a:gd name="connsiteX56" fmla="*/ 27481 w 42249"/>
              <a:gd name="connsiteY56" fmla="*/ 4623 h 5393"/>
              <a:gd name="connsiteX57" fmla="*/ 29022 w 42249"/>
              <a:gd name="connsiteY57" fmla="*/ 4880 h 5393"/>
              <a:gd name="connsiteX58" fmla="*/ 30563 w 42249"/>
              <a:gd name="connsiteY58" fmla="*/ 5137 h 5393"/>
              <a:gd name="connsiteX59" fmla="*/ 32104 w 42249"/>
              <a:gd name="connsiteY59" fmla="*/ 5394 h 5393"/>
              <a:gd name="connsiteX60" fmla="*/ 32618 w 42249"/>
              <a:gd name="connsiteY60" fmla="*/ 5394 h 5393"/>
              <a:gd name="connsiteX61" fmla="*/ 33132 w 42249"/>
              <a:gd name="connsiteY61" fmla="*/ 5394 h 5393"/>
              <a:gd name="connsiteX62" fmla="*/ 33645 w 42249"/>
              <a:gd name="connsiteY62" fmla="*/ 5394 h 5393"/>
              <a:gd name="connsiteX63" fmla="*/ 34159 w 42249"/>
              <a:gd name="connsiteY63" fmla="*/ 5394 h 5393"/>
              <a:gd name="connsiteX64" fmla="*/ 34673 w 42249"/>
              <a:gd name="connsiteY64" fmla="*/ 5394 h 5393"/>
              <a:gd name="connsiteX65" fmla="*/ 35186 w 42249"/>
              <a:gd name="connsiteY65" fmla="*/ 5394 h 5393"/>
              <a:gd name="connsiteX66" fmla="*/ 35700 w 42249"/>
              <a:gd name="connsiteY66" fmla="*/ 5394 h 5393"/>
              <a:gd name="connsiteX67" fmla="*/ 36214 w 42249"/>
              <a:gd name="connsiteY67" fmla="*/ 5394 h 5393"/>
              <a:gd name="connsiteX68" fmla="*/ 36727 w 42249"/>
              <a:gd name="connsiteY68" fmla="*/ 5394 h 5393"/>
              <a:gd name="connsiteX69" fmla="*/ 37113 w 42249"/>
              <a:gd name="connsiteY69" fmla="*/ 5394 h 5393"/>
              <a:gd name="connsiteX70" fmla="*/ 37755 w 42249"/>
              <a:gd name="connsiteY70" fmla="*/ 5265 h 5393"/>
              <a:gd name="connsiteX71" fmla="*/ 38268 w 42249"/>
              <a:gd name="connsiteY71" fmla="*/ 5265 h 5393"/>
              <a:gd name="connsiteX72" fmla="*/ 38654 w 42249"/>
              <a:gd name="connsiteY72" fmla="*/ 5265 h 5393"/>
              <a:gd name="connsiteX73" fmla="*/ 39167 w 42249"/>
              <a:gd name="connsiteY73" fmla="*/ 5265 h 5393"/>
              <a:gd name="connsiteX74" fmla="*/ 39681 w 42249"/>
              <a:gd name="connsiteY74" fmla="*/ 5265 h 5393"/>
              <a:gd name="connsiteX75" fmla="*/ 40195 w 42249"/>
              <a:gd name="connsiteY75" fmla="*/ 5265 h 5393"/>
              <a:gd name="connsiteX76" fmla="*/ 40708 w 42249"/>
              <a:gd name="connsiteY76" fmla="*/ 5265 h 5393"/>
              <a:gd name="connsiteX77" fmla="*/ 41222 w 42249"/>
              <a:gd name="connsiteY77" fmla="*/ 5265 h 5393"/>
              <a:gd name="connsiteX78" fmla="*/ 41736 w 42249"/>
              <a:gd name="connsiteY78" fmla="*/ 5265 h 5393"/>
              <a:gd name="connsiteX79" fmla="*/ 42249 w 42249"/>
              <a:gd name="connsiteY79" fmla="*/ 5265 h 5393"/>
              <a:gd name="connsiteX80" fmla="*/ 40708 w 42249"/>
              <a:gd name="connsiteY80" fmla="*/ 5008 h 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2249" h="5393">
                <a:moveTo>
                  <a:pt x="40708" y="5008"/>
                </a:moveTo>
                <a:lnTo>
                  <a:pt x="39167" y="4751"/>
                </a:lnTo>
                <a:lnTo>
                  <a:pt x="37498" y="4366"/>
                </a:lnTo>
                <a:lnTo>
                  <a:pt x="35957" y="4238"/>
                </a:lnTo>
                <a:lnTo>
                  <a:pt x="34416" y="3853"/>
                </a:lnTo>
                <a:lnTo>
                  <a:pt x="32875" y="3596"/>
                </a:lnTo>
                <a:lnTo>
                  <a:pt x="31205" y="3339"/>
                </a:lnTo>
                <a:lnTo>
                  <a:pt x="29664" y="3082"/>
                </a:lnTo>
                <a:lnTo>
                  <a:pt x="27995" y="2825"/>
                </a:lnTo>
                <a:lnTo>
                  <a:pt x="26326" y="2568"/>
                </a:lnTo>
                <a:lnTo>
                  <a:pt x="24784" y="2312"/>
                </a:lnTo>
                <a:lnTo>
                  <a:pt x="23115" y="2055"/>
                </a:lnTo>
                <a:lnTo>
                  <a:pt x="21574" y="1798"/>
                </a:lnTo>
                <a:lnTo>
                  <a:pt x="19905" y="1541"/>
                </a:lnTo>
                <a:lnTo>
                  <a:pt x="18235" y="1284"/>
                </a:lnTo>
                <a:lnTo>
                  <a:pt x="16566" y="1027"/>
                </a:lnTo>
                <a:lnTo>
                  <a:pt x="14896" y="771"/>
                </a:lnTo>
                <a:lnTo>
                  <a:pt x="13227" y="514"/>
                </a:lnTo>
                <a:lnTo>
                  <a:pt x="11557" y="128"/>
                </a:lnTo>
                <a:lnTo>
                  <a:pt x="9760" y="0"/>
                </a:lnTo>
                <a:lnTo>
                  <a:pt x="9374" y="0"/>
                </a:lnTo>
                <a:lnTo>
                  <a:pt x="8861" y="0"/>
                </a:lnTo>
                <a:lnTo>
                  <a:pt x="8347" y="0"/>
                </a:lnTo>
                <a:lnTo>
                  <a:pt x="7833" y="0"/>
                </a:lnTo>
                <a:lnTo>
                  <a:pt x="7320" y="0"/>
                </a:lnTo>
                <a:lnTo>
                  <a:pt x="6806" y="0"/>
                </a:lnTo>
                <a:lnTo>
                  <a:pt x="6421" y="0"/>
                </a:lnTo>
                <a:lnTo>
                  <a:pt x="5907" y="0"/>
                </a:lnTo>
                <a:lnTo>
                  <a:pt x="5394" y="0"/>
                </a:lnTo>
                <a:lnTo>
                  <a:pt x="4880" y="0"/>
                </a:lnTo>
                <a:lnTo>
                  <a:pt x="4366" y="128"/>
                </a:lnTo>
                <a:lnTo>
                  <a:pt x="3853" y="128"/>
                </a:lnTo>
                <a:lnTo>
                  <a:pt x="3339" y="128"/>
                </a:lnTo>
                <a:lnTo>
                  <a:pt x="2954" y="128"/>
                </a:lnTo>
                <a:lnTo>
                  <a:pt x="2440" y="128"/>
                </a:lnTo>
                <a:lnTo>
                  <a:pt x="1926" y="128"/>
                </a:lnTo>
                <a:lnTo>
                  <a:pt x="1413" y="128"/>
                </a:lnTo>
                <a:lnTo>
                  <a:pt x="1027" y="128"/>
                </a:lnTo>
                <a:lnTo>
                  <a:pt x="514" y="128"/>
                </a:lnTo>
                <a:lnTo>
                  <a:pt x="0" y="128"/>
                </a:lnTo>
                <a:lnTo>
                  <a:pt x="1669" y="385"/>
                </a:lnTo>
                <a:lnTo>
                  <a:pt x="3339" y="642"/>
                </a:lnTo>
                <a:lnTo>
                  <a:pt x="5008" y="899"/>
                </a:lnTo>
                <a:lnTo>
                  <a:pt x="6678" y="1156"/>
                </a:lnTo>
                <a:lnTo>
                  <a:pt x="8219" y="1413"/>
                </a:lnTo>
                <a:lnTo>
                  <a:pt x="9888" y="1669"/>
                </a:lnTo>
                <a:lnTo>
                  <a:pt x="11557" y="1926"/>
                </a:lnTo>
                <a:lnTo>
                  <a:pt x="13227" y="2312"/>
                </a:lnTo>
                <a:lnTo>
                  <a:pt x="14768" y="2568"/>
                </a:lnTo>
                <a:lnTo>
                  <a:pt x="16437" y="2825"/>
                </a:lnTo>
                <a:lnTo>
                  <a:pt x="18107" y="3082"/>
                </a:lnTo>
                <a:lnTo>
                  <a:pt x="19648" y="3339"/>
                </a:lnTo>
                <a:lnTo>
                  <a:pt x="21189" y="3596"/>
                </a:lnTo>
                <a:lnTo>
                  <a:pt x="22858" y="3853"/>
                </a:lnTo>
                <a:lnTo>
                  <a:pt x="24399" y="4109"/>
                </a:lnTo>
                <a:lnTo>
                  <a:pt x="25940" y="4366"/>
                </a:lnTo>
                <a:lnTo>
                  <a:pt x="27481" y="4623"/>
                </a:lnTo>
                <a:lnTo>
                  <a:pt x="29022" y="4880"/>
                </a:lnTo>
                <a:lnTo>
                  <a:pt x="30563" y="5137"/>
                </a:lnTo>
                <a:lnTo>
                  <a:pt x="32104" y="5394"/>
                </a:lnTo>
                <a:lnTo>
                  <a:pt x="32618" y="5394"/>
                </a:lnTo>
                <a:lnTo>
                  <a:pt x="33132" y="5394"/>
                </a:lnTo>
                <a:lnTo>
                  <a:pt x="33645" y="5394"/>
                </a:lnTo>
                <a:lnTo>
                  <a:pt x="34159" y="5394"/>
                </a:lnTo>
                <a:lnTo>
                  <a:pt x="34673" y="5394"/>
                </a:lnTo>
                <a:lnTo>
                  <a:pt x="35186" y="5394"/>
                </a:lnTo>
                <a:lnTo>
                  <a:pt x="35700" y="5394"/>
                </a:lnTo>
                <a:lnTo>
                  <a:pt x="36214" y="5394"/>
                </a:lnTo>
                <a:lnTo>
                  <a:pt x="36727" y="5394"/>
                </a:lnTo>
                <a:lnTo>
                  <a:pt x="37113" y="5394"/>
                </a:lnTo>
                <a:lnTo>
                  <a:pt x="37755" y="5265"/>
                </a:lnTo>
                <a:lnTo>
                  <a:pt x="38268" y="5265"/>
                </a:lnTo>
                <a:lnTo>
                  <a:pt x="38654" y="5265"/>
                </a:lnTo>
                <a:lnTo>
                  <a:pt x="39167" y="5265"/>
                </a:lnTo>
                <a:lnTo>
                  <a:pt x="39681" y="5265"/>
                </a:lnTo>
                <a:lnTo>
                  <a:pt x="40195" y="5265"/>
                </a:lnTo>
                <a:lnTo>
                  <a:pt x="40708" y="5265"/>
                </a:lnTo>
                <a:lnTo>
                  <a:pt x="41222" y="5265"/>
                </a:lnTo>
                <a:lnTo>
                  <a:pt x="41736" y="5265"/>
                </a:lnTo>
                <a:lnTo>
                  <a:pt x="42249" y="5265"/>
                </a:lnTo>
                <a:lnTo>
                  <a:pt x="40708" y="5008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ADD463-B097-1D1A-8692-CB53BED804FB}"/>
              </a:ext>
            </a:extLst>
          </p:cNvPr>
          <p:cNvSpPr/>
          <p:nvPr/>
        </p:nvSpPr>
        <p:spPr>
          <a:xfrm>
            <a:off x="6361837" y="1763518"/>
            <a:ext cx="36599" cy="5907"/>
          </a:xfrm>
          <a:custGeom>
            <a:avLst/>
            <a:gdLst>
              <a:gd name="connsiteX0" fmla="*/ 35315 w 36598"/>
              <a:gd name="connsiteY0" fmla="*/ 5394 h 5907"/>
              <a:gd name="connsiteX1" fmla="*/ 34031 w 36598"/>
              <a:gd name="connsiteY1" fmla="*/ 5137 h 5907"/>
              <a:gd name="connsiteX2" fmla="*/ 32875 w 36598"/>
              <a:gd name="connsiteY2" fmla="*/ 4751 h 5907"/>
              <a:gd name="connsiteX3" fmla="*/ 31591 w 36598"/>
              <a:gd name="connsiteY3" fmla="*/ 4495 h 5907"/>
              <a:gd name="connsiteX4" fmla="*/ 30307 w 36598"/>
              <a:gd name="connsiteY4" fmla="*/ 4238 h 5907"/>
              <a:gd name="connsiteX5" fmla="*/ 29022 w 36598"/>
              <a:gd name="connsiteY5" fmla="*/ 3981 h 5907"/>
              <a:gd name="connsiteX6" fmla="*/ 27738 w 36598"/>
              <a:gd name="connsiteY6" fmla="*/ 3724 h 5907"/>
              <a:gd name="connsiteX7" fmla="*/ 26454 w 36598"/>
              <a:gd name="connsiteY7" fmla="*/ 3339 h 5907"/>
              <a:gd name="connsiteX8" fmla="*/ 25170 w 36598"/>
              <a:gd name="connsiteY8" fmla="*/ 3082 h 5907"/>
              <a:gd name="connsiteX9" fmla="*/ 23886 w 36598"/>
              <a:gd name="connsiteY9" fmla="*/ 2825 h 5907"/>
              <a:gd name="connsiteX10" fmla="*/ 22473 w 36598"/>
              <a:gd name="connsiteY10" fmla="*/ 2440 h 5907"/>
              <a:gd name="connsiteX11" fmla="*/ 21189 w 36598"/>
              <a:gd name="connsiteY11" fmla="*/ 2183 h 5907"/>
              <a:gd name="connsiteX12" fmla="*/ 19905 w 36598"/>
              <a:gd name="connsiteY12" fmla="*/ 1926 h 5907"/>
              <a:gd name="connsiteX13" fmla="*/ 18492 w 36598"/>
              <a:gd name="connsiteY13" fmla="*/ 1669 h 5907"/>
              <a:gd name="connsiteX14" fmla="*/ 17208 w 36598"/>
              <a:gd name="connsiteY14" fmla="*/ 1413 h 5907"/>
              <a:gd name="connsiteX15" fmla="*/ 15795 w 36598"/>
              <a:gd name="connsiteY15" fmla="*/ 1027 h 5907"/>
              <a:gd name="connsiteX16" fmla="*/ 14511 w 36598"/>
              <a:gd name="connsiteY16" fmla="*/ 771 h 5907"/>
              <a:gd name="connsiteX17" fmla="*/ 13098 w 36598"/>
              <a:gd name="connsiteY17" fmla="*/ 514 h 5907"/>
              <a:gd name="connsiteX18" fmla="*/ 11686 w 36598"/>
              <a:gd name="connsiteY18" fmla="*/ 257 h 5907"/>
              <a:gd name="connsiteX19" fmla="*/ 10273 w 36598"/>
              <a:gd name="connsiteY19" fmla="*/ 0 h 5907"/>
              <a:gd name="connsiteX20" fmla="*/ 9888 w 36598"/>
              <a:gd name="connsiteY20" fmla="*/ 0 h 5907"/>
              <a:gd name="connsiteX21" fmla="*/ 9374 w 36598"/>
              <a:gd name="connsiteY21" fmla="*/ 0 h 5907"/>
              <a:gd name="connsiteX22" fmla="*/ 8732 w 36598"/>
              <a:gd name="connsiteY22" fmla="*/ 0 h 5907"/>
              <a:gd name="connsiteX23" fmla="*/ 8347 w 36598"/>
              <a:gd name="connsiteY23" fmla="*/ 0 h 5907"/>
              <a:gd name="connsiteX24" fmla="*/ 7833 w 36598"/>
              <a:gd name="connsiteY24" fmla="*/ 0 h 5907"/>
              <a:gd name="connsiteX25" fmla="*/ 7320 w 36598"/>
              <a:gd name="connsiteY25" fmla="*/ 0 h 5907"/>
              <a:gd name="connsiteX26" fmla="*/ 6678 w 36598"/>
              <a:gd name="connsiteY26" fmla="*/ 0 h 5907"/>
              <a:gd name="connsiteX27" fmla="*/ 6292 w 36598"/>
              <a:gd name="connsiteY27" fmla="*/ 128 h 5907"/>
              <a:gd name="connsiteX28" fmla="*/ 5650 w 36598"/>
              <a:gd name="connsiteY28" fmla="*/ 128 h 5907"/>
              <a:gd name="connsiteX29" fmla="*/ 5137 w 36598"/>
              <a:gd name="connsiteY29" fmla="*/ 128 h 5907"/>
              <a:gd name="connsiteX30" fmla="*/ 4623 w 36598"/>
              <a:gd name="connsiteY30" fmla="*/ 128 h 5907"/>
              <a:gd name="connsiteX31" fmla="*/ 4238 w 36598"/>
              <a:gd name="connsiteY31" fmla="*/ 128 h 5907"/>
              <a:gd name="connsiteX32" fmla="*/ 3596 w 36598"/>
              <a:gd name="connsiteY32" fmla="*/ 128 h 5907"/>
              <a:gd name="connsiteX33" fmla="*/ 3082 w 36598"/>
              <a:gd name="connsiteY33" fmla="*/ 128 h 5907"/>
              <a:gd name="connsiteX34" fmla="*/ 2568 w 36598"/>
              <a:gd name="connsiteY34" fmla="*/ 128 h 5907"/>
              <a:gd name="connsiteX35" fmla="*/ 2055 w 36598"/>
              <a:gd name="connsiteY35" fmla="*/ 128 h 5907"/>
              <a:gd name="connsiteX36" fmla="*/ 1541 w 36598"/>
              <a:gd name="connsiteY36" fmla="*/ 128 h 5907"/>
              <a:gd name="connsiteX37" fmla="*/ 1027 w 36598"/>
              <a:gd name="connsiteY37" fmla="*/ 128 h 5907"/>
              <a:gd name="connsiteX38" fmla="*/ 514 w 36598"/>
              <a:gd name="connsiteY38" fmla="*/ 128 h 5907"/>
              <a:gd name="connsiteX39" fmla="*/ 0 w 36598"/>
              <a:gd name="connsiteY39" fmla="*/ 128 h 5907"/>
              <a:gd name="connsiteX40" fmla="*/ 1413 w 36598"/>
              <a:gd name="connsiteY40" fmla="*/ 514 h 5907"/>
              <a:gd name="connsiteX41" fmla="*/ 2825 w 36598"/>
              <a:gd name="connsiteY41" fmla="*/ 642 h 5907"/>
              <a:gd name="connsiteX42" fmla="*/ 4109 w 36598"/>
              <a:gd name="connsiteY42" fmla="*/ 1027 h 5907"/>
              <a:gd name="connsiteX43" fmla="*/ 5522 w 36598"/>
              <a:gd name="connsiteY43" fmla="*/ 1284 h 5907"/>
              <a:gd name="connsiteX44" fmla="*/ 6806 w 36598"/>
              <a:gd name="connsiteY44" fmla="*/ 1541 h 5907"/>
              <a:gd name="connsiteX45" fmla="*/ 8219 w 36598"/>
              <a:gd name="connsiteY45" fmla="*/ 1798 h 5907"/>
              <a:gd name="connsiteX46" fmla="*/ 9503 w 36598"/>
              <a:gd name="connsiteY46" fmla="*/ 2055 h 5907"/>
              <a:gd name="connsiteX47" fmla="*/ 10787 w 36598"/>
              <a:gd name="connsiteY47" fmla="*/ 2440 h 5907"/>
              <a:gd name="connsiteX48" fmla="*/ 12071 w 36598"/>
              <a:gd name="connsiteY48" fmla="*/ 2697 h 5907"/>
              <a:gd name="connsiteX49" fmla="*/ 13484 w 36598"/>
              <a:gd name="connsiteY49" fmla="*/ 2954 h 5907"/>
              <a:gd name="connsiteX50" fmla="*/ 14768 w 36598"/>
              <a:gd name="connsiteY50" fmla="*/ 3210 h 5907"/>
              <a:gd name="connsiteX51" fmla="*/ 16052 w 36598"/>
              <a:gd name="connsiteY51" fmla="*/ 3596 h 5907"/>
              <a:gd name="connsiteX52" fmla="*/ 17336 w 36598"/>
              <a:gd name="connsiteY52" fmla="*/ 3853 h 5907"/>
              <a:gd name="connsiteX53" fmla="*/ 18620 w 36598"/>
              <a:gd name="connsiteY53" fmla="*/ 4109 h 5907"/>
              <a:gd name="connsiteX54" fmla="*/ 19776 w 36598"/>
              <a:gd name="connsiteY54" fmla="*/ 4366 h 5907"/>
              <a:gd name="connsiteX55" fmla="*/ 21060 w 36598"/>
              <a:gd name="connsiteY55" fmla="*/ 4623 h 5907"/>
              <a:gd name="connsiteX56" fmla="*/ 22345 w 36598"/>
              <a:gd name="connsiteY56" fmla="*/ 5008 h 5907"/>
              <a:gd name="connsiteX57" fmla="*/ 23629 w 36598"/>
              <a:gd name="connsiteY57" fmla="*/ 5265 h 5907"/>
              <a:gd name="connsiteX58" fmla="*/ 24784 w 36598"/>
              <a:gd name="connsiteY58" fmla="*/ 5522 h 5907"/>
              <a:gd name="connsiteX59" fmla="*/ 26069 w 36598"/>
              <a:gd name="connsiteY59" fmla="*/ 5907 h 5907"/>
              <a:gd name="connsiteX60" fmla="*/ 26582 w 36598"/>
              <a:gd name="connsiteY60" fmla="*/ 5779 h 5907"/>
              <a:gd name="connsiteX61" fmla="*/ 27096 w 36598"/>
              <a:gd name="connsiteY61" fmla="*/ 5779 h 5907"/>
              <a:gd name="connsiteX62" fmla="*/ 27610 w 36598"/>
              <a:gd name="connsiteY62" fmla="*/ 5779 h 5907"/>
              <a:gd name="connsiteX63" fmla="*/ 28123 w 36598"/>
              <a:gd name="connsiteY63" fmla="*/ 5779 h 5907"/>
              <a:gd name="connsiteX64" fmla="*/ 28637 w 36598"/>
              <a:gd name="connsiteY64" fmla="*/ 5779 h 5907"/>
              <a:gd name="connsiteX65" fmla="*/ 29151 w 36598"/>
              <a:gd name="connsiteY65" fmla="*/ 5779 h 5907"/>
              <a:gd name="connsiteX66" fmla="*/ 29664 w 36598"/>
              <a:gd name="connsiteY66" fmla="*/ 5779 h 5907"/>
              <a:gd name="connsiteX67" fmla="*/ 30178 w 36598"/>
              <a:gd name="connsiteY67" fmla="*/ 5779 h 5907"/>
              <a:gd name="connsiteX68" fmla="*/ 30820 w 36598"/>
              <a:gd name="connsiteY68" fmla="*/ 5779 h 5907"/>
              <a:gd name="connsiteX69" fmla="*/ 31205 w 36598"/>
              <a:gd name="connsiteY69" fmla="*/ 5779 h 5907"/>
              <a:gd name="connsiteX70" fmla="*/ 31847 w 36598"/>
              <a:gd name="connsiteY70" fmla="*/ 5779 h 5907"/>
              <a:gd name="connsiteX71" fmla="*/ 32361 w 36598"/>
              <a:gd name="connsiteY71" fmla="*/ 5779 h 5907"/>
              <a:gd name="connsiteX72" fmla="*/ 32875 w 36598"/>
              <a:gd name="connsiteY72" fmla="*/ 5779 h 5907"/>
              <a:gd name="connsiteX73" fmla="*/ 33388 w 36598"/>
              <a:gd name="connsiteY73" fmla="*/ 5650 h 5907"/>
              <a:gd name="connsiteX74" fmla="*/ 33902 w 36598"/>
              <a:gd name="connsiteY74" fmla="*/ 5650 h 5907"/>
              <a:gd name="connsiteX75" fmla="*/ 34416 w 36598"/>
              <a:gd name="connsiteY75" fmla="*/ 5650 h 5907"/>
              <a:gd name="connsiteX76" fmla="*/ 34930 w 36598"/>
              <a:gd name="connsiteY76" fmla="*/ 5650 h 5907"/>
              <a:gd name="connsiteX77" fmla="*/ 35443 w 36598"/>
              <a:gd name="connsiteY77" fmla="*/ 5650 h 5907"/>
              <a:gd name="connsiteX78" fmla="*/ 36085 w 36598"/>
              <a:gd name="connsiteY78" fmla="*/ 5650 h 5907"/>
              <a:gd name="connsiteX79" fmla="*/ 36599 w 36598"/>
              <a:gd name="connsiteY79" fmla="*/ 5650 h 5907"/>
              <a:gd name="connsiteX80" fmla="*/ 35315 w 36598"/>
              <a:gd name="connsiteY80" fmla="*/ 5394 h 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598" h="5907">
                <a:moveTo>
                  <a:pt x="35315" y="5394"/>
                </a:moveTo>
                <a:lnTo>
                  <a:pt x="34031" y="5137"/>
                </a:lnTo>
                <a:lnTo>
                  <a:pt x="32875" y="4751"/>
                </a:lnTo>
                <a:lnTo>
                  <a:pt x="31591" y="4495"/>
                </a:lnTo>
                <a:lnTo>
                  <a:pt x="30307" y="4238"/>
                </a:lnTo>
                <a:lnTo>
                  <a:pt x="29022" y="3981"/>
                </a:lnTo>
                <a:lnTo>
                  <a:pt x="27738" y="3724"/>
                </a:lnTo>
                <a:lnTo>
                  <a:pt x="26454" y="3339"/>
                </a:lnTo>
                <a:lnTo>
                  <a:pt x="25170" y="3082"/>
                </a:lnTo>
                <a:lnTo>
                  <a:pt x="23886" y="2825"/>
                </a:lnTo>
                <a:lnTo>
                  <a:pt x="22473" y="2440"/>
                </a:lnTo>
                <a:lnTo>
                  <a:pt x="21189" y="2183"/>
                </a:lnTo>
                <a:lnTo>
                  <a:pt x="19905" y="1926"/>
                </a:lnTo>
                <a:lnTo>
                  <a:pt x="18492" y="1669"/>
                </a:lnTo>
                <a:lnTo>
                  <a:pt x="17208" y="1413"/>
                </a:lnTo>
                <a:lnTo>
                  <a:pt x="15795" y="1027"/>
                </a:lnTo>
                <a:lnTo>
                  <a:pt x="14511" y="771"/>
                </a:lnTo>
                <a:lnTo>
                  <a:pt x="13098" y="514"/>
                </a:lnTo>
                <a:lnTo>
                  <a:pt x="11686" y="257"/>
                </a:lnTo>
                <a:lnTo>
                  <a:pt x="10273" y="0"/>
                </a:lnTo>
                <a:lnTo>
                  <a:pt x="9888" y="0"/>
                </a:lnTo>
                <a:lnTo>
                  <a:pt x="9374" y="0"/>
                </a:lnTo>
                <a:lnTo>
                  <a:pt x="8732" y="0"/>
                </a:lnTo>
                <a:lnTo>
                  <a:pt x="8347" y="0"/>
                </a:lnTo>
                <a:lnTo>
                  <a:pt x="7833" y="0"/>
                </a:lnTo>
                <a:lnTo>
                  <a:pt x="7320" y="0"/>
                </a:lnTo>
                <a:lnTo>
                  <a:pt x="6678" y="0"/>
                </a:lnTo>
                <a:lnTo>
                  <a:pt x="6292" y="128"/>
                </a:lnTo>
                <a:lnTo>
                  <a:pt x="5650" y="128"/>
                </a:lnTo>
                <a:lnTo>
                  <a:pt x="5137" y="128"/>
                </a:lnTo>
                <a:lnTo>
                  <a:pt x="4623" y="128"/>
                </a:lnTo>
                <a:lnTo>
                  <a:pt x="4238" y="128"/>
                </a:lnTo>
                <a:lnTo>
                  <a:pt x="3596" y="128"/>
                </a:lnTo>
                <a:lnTo>
                  <a:pt x="3082" y="128"/>
                </a:lnTo>
                <a:lnTo>
                  <a:pt x="2568" y="128"/>
                </a:lnTo>
                <a:lnTo>
                  <a:pt x="2055" y="128"/>
                </a:lnTo>
                <a:lnTo>
                  <a:pt x="1541" y="128"/>
                </a:lnTo>
                <a:lnTo>
                  <a:pt x="1027" y="128"/>
                </a:lnTo>
                <a:lnTo>
                  <a:pt x="514" y="128"/>
                </a:lnTo>
                <a:lnTo>
                  <a:pt x="0" y="128"/>
                </a:lnTo>
                <a:lnTo>
                  <a:pt x="1413" y="514"/>
                </a:lnTo>
                <a:lnTo>
                  <a:pt x="2825" y="642"/>
                </a:lnTo>
                <a:lnTo>
                  <a:pt x="4109" y="1027"/>
                </a:lnTo>
                <a:lnTo>
                  <a:pt x="5522" y="1284"/>
                </a:lnTo>
                <a:lnTo>
                  <a:pt x="6806" y="1541"/>
                </a:lnTo>
                <a:lnTo>
                  <a:pt x="8219" y="1798"/>
                </a:lnTo>
                <a:lnTo>
                  <a:pt x="9503" y="2055"/>
                </a:lnTo>
                <a:lnTo>
                  <a:pt x="10787" y="2440"/>
                </a:lnTo>
                <a:lnTo>
                  <a:pt x="12071" y="2697"/>
                </a:lnTo>
                <a:lnTo>
                  <a:pt x="13484" y="2954"/>
                </a:lnTo>
                <a:lnTo>
                  <a:pt x="14768" y="3210"/>
                </a:lnTo>
                <a:lnTo>
                  <a:pt x="16052" y="3596"/>
                </a:lnTo>
                <a:lnTo>
                  <a:pt x="17336" y="3853"/>
                </a:lnTo>
                <a:lnTo>
                  <a:pt x="18620" y="4109"/>
                </a:lnTo>
                <a:lnTo>
                  <a:pt x="19776" y="4366"/>
                </a:lnTo>
                <a:lnTo>
                  <a:pt x="21060" y="4623"/>
                </a:lnTo>
                <a:lnTo>
                  <a:pt x="22345" y="5008"/>
                </a:lnTo>
                <a:lnTo>
                  <a:pt x="23629" y="5265"/>
                </a:lnTo>
                <a:lnTo>
                  <a:pt x="24784" y="5522"/>
                </a:lnTo>
                <a:lnTo>
                  <a:pt x="26069" y="5907"/>
                </a:lnTo>
                <a:lnTo>
                  <a:pt x="26582" y="5779"/>
                </a:lnTo>
                <a:lnTo>
                  <a:pt x="27096" y="5779"/>
                </a:lnTo>
                <a:lnTo>
                  <a:pt x="27610" y="5779"/>
                </a:lnTo>
                <a:lnTo>
                  <a:pt x="28123" y="5779"/>
                </a:lnTo>
                <a:lnTo>
                  <a:pt x="28637" y="5779"/>
                </a:lnTo>
                <a:lnTo>
                  <a:pt x="29151" y="5779"/>
                </a:lnTo>
                <a:lnTo>
                  <a:pt x="29664" y="5779"/>
                </a:lnTo>
                <a:lnTo>
                  <a:pt x="30178" y="5779"/>
                </a:lnTo>
                <a:lnTo>
                  <a:pt x="30820" y="5779"/>
                </a:lnTo>
                <a:lnTo>
                  <a:pt x="31205" y="5779"/>
                </a:lnTo>
                <a:lnTo>
                  <a:pt x="31847" y="5779"/>
                </a:lnTo>
                <a:lnTo>
                  <a:pt x="32361" y="5779"/>
                </a:lnTo>
                <a:lnTo>
                  <a:pt x="32875" y="5779"/>
                </a:lnTo>
                <a:lnTo>
                  <a:pt x="33388" y="5650"/>
                </a:lnTo>
                <a:lnTo>
                  <a:pt x="33902" y="5650"/>
                </a:lnTo>
                <a:lnTo>
                  <a:pt x="34416" y="5650"/>
                </a:lnTo>
                <a:lnTo>
                  <a:pt x="34930" y="5650"/>
                </a:lnTo>
                <a:lnTo>
                  <a:pt x="35443" y="5650"/>
                </a:lnTo>
                <a:lnTo>
                  <a:pt x="36085" y="5650"/>
                </a:lnTo>
                <a:lnTo>
                  <a:pt x="36599" y="5650"/>
                </a:lnTo>
                <a:lnTo>
                  <a:pt x="35315" y="5394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50FBB06-7379-458E-6D86-D2E91B3B3256}"/>
              </a:ext>
            </a:extLst>
          </p:cNvPr>
          <p:cNvSpPr/>
          <p:nvPr/>
        </p:nvSpPr>
        <p:spPr>
          <a:xfrm>
            <a:off x="6410505" y="1775076"/>
            <a:ext cx="30179" cy="6164"/>
          </a:xfrm>
          <a:custGeom>
            <a:avLst/>
            <a:gdLst>
              <a:gd name="connsiteX0" fmla="*/ 29279 w 30178"/>
              <a:gd name="connsiteY0" fmla="*/ 5779 h 6164"/>
              <a:gd name="connsiteX1" fmla="*/ 28380 w 30178"/>
              <a:gd name="connsiteY1" fmla="*/ 5522 h 6164"/>
              <a:gd name="connsiteX2" fmla="*/ 27481 w 30178"/>
              <a:gd name="connsiteY2" fmla="*/ 5137 h 6164"/>
              <a:gd name="connsiteX3" fmla="*/ 26582 w 30178"/>
              <a:gd name="connsiteY3" fmla="*/ 4880 h 6164"/>
              <a:gd name="connsiteX4" fmla="*/ 25683 w 30178"/>
              <a:gd name="connsiteY4" fmla="*/ 4495 h 6164"/>
              <a:gd name="connsiteX5" fmla="*/ 24656 w 30178"/>
              <a:gd name="connsiteY5" fmla="*/ 4238 h 6164"/>
              <a:gd name="connsiteX6" fmla="*/ 23757 w 30178"/>
              <a:gd name="connsiteY6" fmla="*/ 3981 h 6164"/>
              <a:gd name="connsiteX7" fmla="*/ 22858 w 30178"/>
              <a:gd name="connsiteY7" fmla="*/ 3596 h 6164"/>
              <a:gd name="connsiteX8" fmla="*/ 21831 w 30178"/>
              <a:gd name="connsiteY8" fmla="*/ 3339 h 6164"/>
              <a:gd name="connsiteX9" fmla="*/ 20932 w 30178"/>
              <a:gd name="connsiteY9" fmla="*/ 2954 h 6164"/>
              <a:gd name="connsiteX10" fmla="*/ 19905 w 30178"/>
              <a:gd name="connsiteY10" fmla="*/ 2697 h 6164"/>
              <a:gd name="connsiteX11" fmla="*/ 18877 w 30178"/>
              <a:gd name="connsiteY11" fmla="*/ 2440 h 6164"/>
              <a:gd name="connsiteX12" fmla="*/ 17978 w 30178"/>
              <a:gd name="connsiteY12" fmla="*/ 2055 h 6164"/>
              <a:gd name="connsiteX13" fmla="*/ 16951 w 30178"/>
              <a:gd name="connsiteY13" fmla="*/ 1798 h 6164"/>
              <a:gd name="connsiteX14" fmla="*/ 15924 w 30178"/>
              <a:gd name="connsiteY14" fmla="*/ 1541 h 6164"/>
              <a:gd name="connsiteX15" fmla="*/ 14896 w 30178"/>
              <a:gd name="connsiteY15" fmla="*/ 1156 h 6164"/>
              <a:gd name="connsiteX16" fmla="*/ 13869 w 30178"/>
              <a:gd name="connsiteY16" fmla="*/ 899 h 6164"/>
              <a:gd name="connsiteX17" fmla="*/ 12842 w 30178"/>
              <a:gd name="connsiteY17" fmla="*/ 642 h 6164"/>
              <a:gd name="connsiteX18" fmla="*/ 11814 w 30178"/>
              <a:gd name="connsiteY18" fmla="*/ 257 h 6164"/>
              <a:gd name="connsiteX19" fmla="*/ 10787 w 30178"/>
              <a:gd name="connsiteY19" fmla="*/ 0 h 6164"/>
              <a:gd name="connsiteX20" fmla="*/ 10273 w 30178"/>
              <a:gd name="connsiteY20" fmla="*/ 0 h 6164"/>
              <a:gd name="connsiteX21" fmla="*/ 9631 w 30178"/>
              <a:gd name="connsiteY21" fmla="*/ 0 h 6164"/>
              <a:gd name="connsiteX22" fmla="*/ 9118 w 30178"/>
              <a:gd name="connsiteY22" fmla="*/ 0 h 6164"/>
              <a:gd name="connsiteX23" fmla="*/ 8604 w 30178"/>
              <a:gd name="connsiteY23" fmla="*/ 0 h 6164"/>
              <a:gd name="connsiteX24" fmla="*/ 8090 w 30178"/>
              <a:gd name="connsiteY24" fmla="*/ 0 h 6164"/>
              <a:gd name="connsiteX25" fmla="*/ 7577 w 30178"/>
              <a:gd name="connsiteY25" fmla="*/ 0 h 6164"/>
              <a:gd name="connsiteX26" fmla="*/ 6934 w 30178"/>
              <a:gd name="connsiteY26" fmla="*/ 0 h 6164"/>
              <a:gd name="connsiteX27" fmla="*/ 6421 w 30178"/>
              <a:gd name="connsiteY27" fmla="*/ 0 h 6164"/>
              <a:gd name="connsiteX28" fmla="*/ 5907 w 30178"/>
              <a:gd name="connsiteY28" fmla="*/ 0 h 6164"/>
              <a:gd name="connsiteX29" fmla="*/ 5394 w 30178"/>
              <a:gd name="connsiteY29" fmla="*/ 0 h 6164"/>
              <a:gd name="connsiteX30" fmla="*/ 4880 w 30178"/>
              <a:gd name="connsiteY30" fmla="*/ 0 h 6164"/>
              <a:gd name="connsiteX31" fmla="*/ 4366 w 30178"/>
              <a:gd name="connsiteY31" fmla="*/ 128 h 6164"/>
              <a:gd name="connsiteX32" fmla="*/ 3853 w 30178"/>
              <a:gd name="connsiteY32" fmla="*/ 128 h 6164"/>
              <a:gd name="connsiteX33" fmla="*/ 3210 w 30178"/>
              <a:gd name="connsiteY33" fmla="*/ 128 h 6164"/>
              <a:gd name="connsiteX34" fmla="*/ 2697 w 30178"/>
              <a:gd name="connsiteY34" fmla="*/ 128 h 6164"/>
              <a:gd name="connsiteX35" fmla="*/ 2183 w 30178"/>
              <a:gd name="connsiteY35" fmla="*/ 128 h 6164"/>
              <a:gd name="connsiteX36" fmla="*/ 1669 w 30178"/>
              <a:gd name="connsiteY36" fmla="*/ 128 h 6164"/>
              <a:gd name="connsiteX37" fmla="*/ 1156 w 30178"/>
              <a:gd name="connsiteY37" fmla="*/ 128 h 6164"/>
              <a:gd name="connsiteX38" fmla="*/ 514 w 30178"/>
              <a:gd name="connsiteY38" fmla="*/ 128 h 6164"/>
              <a:gd name="connsiteX39" fmla="*/ 0 w 30178"/>
              <a:gd name="connsiteY39" fmla="*/ 128 h 6164"/>
              <a:gd name="connsiteX40" fmla="*/ 1027 w 30178"/>
              <a:gd name="connsiteY40" fmla="*/ 514 h 6164"/>
              <a:gd name="connsiteX41" fmla="*/ 2055 w 30178"/>
              <a:gd name="connsiteY41" fmla="*/ 771 h 6164"/>
              <a:gd name="connsiteX42" fmla="*/ 3082 w 30178"/>
              <a:gd name="connsiteY42" fmla="*/ 1027 h 6164"/>
              <a:gd name="connsiteX43" fmla="*/ 4238 w 30178"/>
              <a:gd name="connsiteY43" fmla="*/ 1284 h 6164"/>
              <a:gd name="connsiteX44" fmla="*/ 5137 w 30178"/>
              <a:gd name="connsiteY44" fmla="*/ 1669 h 6164"/>
              <a:gd name="connsiteX45" fmla="*/ 6164 w 30178"/>
              <a:gd name="connsiteY45" fmla="*/ 1926 h 6164"/>
              <a:gd name="connsiteX46" fmla="*/ 7191 w 30178"/>
              <a:gd name="connsiteY46" fmla="*/ 2183 h 6164"/>
              <a:gd name="connsiteX47" fmla="*/ 8219 w 30178"/>
              <a:gd name="connsiteY47" fmla="*/ 2568 h 6164"/>
              <a:gd name="connsiteX48" fmla="*/ 9118 w 30178"/>
              <a:gd name="connsiteY48" fmla="*/ 2825 h 6164"/>
              <a:gd name="connsiteX49" fmla="*/ 10145 w 30178"/>
              <a:gd name="connsiteY49" fmla="*/ 3210 h 6164"/>
              <a:gd name="connsiteX50" fmla="*/ 11044 w 30178"/>
              <a:gd name="connsiteY50" fmla="*/ 3467 h 6164"/>
              <a:gd name="connsiteX51" fmla="*/ 11943 w 30178"/>
              <a:gd name="connsiteY51" fmla="*/ 3724 h 6164"/>
              <a:gd name="connsiteX52" fmla="*/ 12970 w 30178"/>
              <a:gd name="connsiteY52" fmla="*/ 4109 h 6164"/>
              <a:gd name="connsiteX53" fmla="*/ 13869 w 30178"/>
              <a:gd name="connsiteY53" fmla="*/ 4366 h 6164"/>
              <a:gd name="connsiteX54" fmla="*/ 14768 w 30178"/>
              <a:gd name="connsiteY54" fmla="*/ 4623 h 6164"/>
              <a:gd name="connsiteX55" fmla="*/ 15667 w 30178"/>
              <a:gd name="connsiteY55" fmla="*/ 5008 h 6164"/>
              <a:gd name="connsiteX56" fmla="*/ 16566 w 30178"/>
              <a:gd name="connsiteY56" fmla="*/ 5265 h 6164"/>
              <a:gd name="connsiteX57" fmla="*/ 17465 w 30178"/>
              <a:gd name="connsiteY57" fmla="*/ 5650 h 6164"/>
              <a:gd name="connsiteX58" fmla="*/ 18364 w 30178"/>
              <a:gd name="connsiteY58" fmla="*/ 5907 h 6164"/>
              <a:gd name="connsiteX59" fmla="*/ 19263 w 30178"/>
              <a:gd name="connsiteY59" fmla="*/ 6164 h 6164"/>
              <a:gd name="connsiteX60" fmla="*/ 19776 w 30178"/>
              <a:gd name="connsiteY60" fmla="*/ 6164 h 6164"/>
              <a:gd name="connsiteX61" fmla="*/ 20290 w 30178"/>
              <a:gd name="connsiteY61" fmla="*/ 6164 h 6164"/>
              <a:gd name="connsiteX62" fmla="*/ 20932 w 30178"/>
              <a:gd name="connsiteY62" fmla="*/ 6164 h 6164"/>
              <a:gd name="connsiteX63" fmla="*/ 21446 w 30178"/>
              <a:gd name="connsiteY63" fmla="*/ 6164 h 6164"/>
              <a:gd name="connsiteX64" fmla="*/ 21959 w 30178"/>
              <a:gd name="connsiteY64" fmla="*/ 6164 h 6164"/>
              <a:gd name="connsiteX65" fmla="*/ 22601 w 30178"/>
              <a:gd name="connsiteY65" fmla="*/ 6164 h 6164"/>
              <a:gd name="connsiteX66" fmla="*/ 23115 w 30178"/>
              <a:gd name="connsiteY66" fmla="*/ 6164 h 6164"/>
              <a:gd name="connsiteX67" fmla="*/ 23629 w 30178"/>
              <a:gd name="connsiteY67" fmla="*/ 6164 h 6164"/>
              <a:gd name="connsiteX68" fmla="*/ 24143 w 30178"/>
              <a:gd name="connsiteY68" fmla="*/ 6164 h 6164"/>
              <a:gd name="connsiteX69" fmla="*/ 24785 w 30178"/>
              <a:gd name="connsiteY69" fmla="*/ 6164 h 6164"/>
              <a:gd name="connsiteX70" fmla="*/ 25298 w 30178"/>
              <a:gd name="connsiteY70" fmla="*/ 6164 h 6164"/>
              <a:gd name="connsiteX71" fmla="*/ 25812 w 30178"/>
              <a:gd name="connsiteY71" fmla="*/ 6164 h 6164"/>
              <a:gd name="connsiteX72" fmla="*/ 26326 w 30178"/>
              <a:gd name="connsiteY72" fmla="*/ 6164 h 6164"/>
              <a:gd name="connsiteX73" fmla="*/ 26968 w 30178"/>
              <a:gd name="connsiteY73" fmla="*/ 6164 h 6164"/>
              <a:gd name="connsiteX74" fmla="*/ 27481 w 30178"/>
              <a:gd name="connsiteY74" fmla="*/ 6164 h 6164"/>
              <a:gd name="connsiteX75" fmla="*/ 27995 w 30178"/>
              <a:gd name="connsiteY75" fmla="*/ 6164 h 6164"/>
              <a:gd name="connsiteX76" fmla="*/ 28509 w 30178"/>
              <a:gd name="connsiteY76" fmla="*/ 6036 h 6164"/>
              <a:gd name="connsiteX77" fmla="*/ 29151 w 30178"/>
              <a:gd name="connsiteY77" fmla="*/ 6036 h 6164"/>
              <a:gd name="connsiteX78" fmla="*/ 29664 w 30178"/>
              <a:gd name="connsiteY78" fmla="*/ 6036 h 6164"/>
              <a:gd name="connsiteX79" fmla="*/ 30178 w 30178"/>
              <a:gd name="connsiteY79" fmla="*/ 6036 h 6164"/>
              <a:gd name="connsiteX80" fmla="*/ 29279 w 30178"/>
              <a:gd name="connsiteY80" fmla="*/ 5779 h 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178" h="6164">
                <a:moveTo>
                  <a:pt x="29279" y="5779"/>
                </a:moveTo>
                <a:lnTo>
                  <a:pt x="28380" y="5522"/>
                </a:lnTo>
                <a:lnTo>
                  <a:pt x="27481" y="5137"/>
                </a:lnTo>
                <a:lnTo>
                  <a:pt x="26582" y="4880"/>
                </a:lnTo>
                <a:lnTo>
                  <a:pt x="25683" y="4495"/>
                </a:lnTo>
                <a:lnTo>
                  <a:pt x="24656" y="4238"/>
                </a:lnTo>
                <a:lnTo>
                  <a:pt x="23757" y="3981"/>
                </a:lnTo>
                <a:lnTo>
                  <a:pt x="22858" y="3596"/>
                </a:lnTo>
                <a:lnTo>
                  <a:pt x="21831" y="3339"/>
                </a:lnTo>
                <a:lnTo>
                  <a:pt x="20932" y="2954"/>
                </a:lnTo>
                <a:lnTo>
                  <a:pt x="19905" y="2697"/>
                </a:lnTo>
                <a:lnTo>
                  <a:pt x="18877" y="2440"/>
                </a:lnTo>
                <a:lnTo>
                  <a:pt x="17978" y="2055"/>
                </a:lnTo>
                <a:lnTo>
                  <a:pt x="16951" y="1798"/>
                </a:lnTo>
                <a:lnTo>
                  <a:pt x="15924" y="1541"/>
                </a:lnTo>
                <a:lnTo>
                  <a:pt x="14896" y="1156"/>
                </a:lnTo>
                <a:lnTo>
                  <a:pt x="13869" y="899"/>
                </a:lnTo>
                <a:lnTo>
                  <a:pt x="12842" y="642"/>
                </a:lnTo>
                <a:lnTo>
                  <a:pt x="11814" y="257"/>
                </a:lnTo>
                <a:lnTo>
                  <a:pt x="10787" y="0"/>
                </a:lnTo>
                <a:lnTo>
                  <a:pt x="10273" y="0"/>
                </a:lnTo>
                <a:lnTo>
                  <a:pt x="9631" y="0"/>
                </a:lnTo>
                <a:lnTo>
                  <a:pt x="9118" y="0"/>
                </a:lnTo>
                <a:lnTo>
                  <a:pt x="8604" y="0"/>
                </a:lnTo>
                <a:lnTo>
                  <a:pt x="8090" y="0"/>
                </a:lnTo>
                <a:lnTo>
                  <a:pt x="7577" y="0"/>
                </a:lnTo>
                <a:lnTo>
                  <a:pt x="6934" y="0"/>
                </a:lnTo>
                <a:lnTo>
                  <a:pt x="6421" y="0"/>
                </a:lnTo>
                <a:lnTo>
                  <a:pt x="5907" y="0"/>
                </a:lnTo>
                <a:lnTo>
                  <a:pt x="5394" y="0"/>
                </a:lnTo>
                <a:lnTo>
                  <a:pt x="4880" y="0"/>
                </a:lnTo>
                <a:lnTo>
                  <a:pt x="4366" y="128"/>
                </a:lnTo>
                <a:lnTo>
                  <a:pt x="3853" y="128"/>
                </a:lnTo>
                <a:lnTo>
                  <a:pt x="3210" y="128"/>
                </a:lnTo>
                <a:lnTo>
                  <a:pt x="2697" y="128"/>
                </a:lnTo>
                <a:lnTo>
                  <a:pt x="2183" y="128"/>
                </a:lnTo>
                <a:lnTo>
                  <a:pt x="1669" y="128"/>
                </a:lnTo>
                <a:lnTo>
                  <a:pt x="1156" y="128"/>
                </a:lnTo>
                <a:lnTo>
                  <a:pt x="514" y="128"/>
                </a:lnTo>
                <a:lnTo>
                  <a:pt x="0" y="128"/>
                </a:lnTo>
                <a:lnTo>
                  <a:pt x="1027" y="514"/>
                </a:lnTo>
                <a:lnTo>
                  <a:pt x="2055" y="771"/>
                </a:lnTo>
                <a:lnTo>
                  <a:pt x="3082" y="1027"/>
                </a:lnTo>
                <a:lnTo>
                  <a:pt x="4238" y="1284"/>
                </a:lnTo>
                <a:lnTo>
                  <a:pt x="5137" y="1669"/>
                </a:lnTo>
                <a:lnTo>
                  <a:pt x="6164" y="1926"/>
                </a:lnTo>
                <a:lnTo>
                  <a:pt x="7191" y="2183"/>
                </a:lnTo>
                <a:lnTo>
                  <a:pt x="8219" y="2568"/>
                </a:lnTo>
                <a:lnTo>
                  <a:pt x="9118" y="2825"/>
                </a:lnTo>
                <a:lnTo>
                  <a:pt x="10145" y="3210"/>
                </a:lnTo>
                <a:lnTo>
                  <a:pt x="11044" y="3467"/>
                </a:lnTo>
                <a:lnTo>
                  <a:pt x="11943" y="3724"/>
                </a:lnTo>
                <a:lnTo>
                  <a:pt x="12970" y="4109"/>
                </a:lnTo>
                <a:lnTo>
                  <a:pt x="13869" y="4366"/>
                </a:lnTo>
                <a:lnTo>
                  <a:pt x="14768" y="4623"/>
                </a:lnTo>
                <a:lnTo>
                  <a:pt x="15667" y="5008"/>
                </a:lnTo>
                <a:lnTo>
                  <a:pt x="16566" y="5265"/>
                </a:lnTo>
                <a:lnTo>
                  <a:pt x="17465" y="5650"/>
                </a:lnTo>
                <a:lnTo>
                  <a:pt x="18364" y="5907"/>
                </a:lnTo>
                <a:lnTo>
                  <a:pt x="19263" y="6164"/>
                </a:lnTo>
                <a:lnTo>
                  <a:pt x="19776" y="6164"/>
                </a:lnTo>
                <a:lnTo>
                  <a:pt x="20290" y="6164"/>
                </a:lnTo>
                <a:lnTo>
                  <a:pt x="20932" y="6164"/>
                </a:lnTo>
                <a:lnTo>
                  <a:pt x="21446" y="6164"/>
                </a:lnTo>
                <a:lnTo>
                  <a:pt x="21959" y="6164"/>
                </a:lnTo>
                <a:lnTo>
                  <a:pt x="22601" y="6164"/>
                </a:lnTo>
                <a:lnTo>
                  <a:pt x="23115" y="6164"/>
                </a:lnTo>
                <a:lnTo>
                  <a:pt x="23629" y="6164"/>
                </a:lnTo>
                <a:lnTo>
                  <a:pt x="24143" y="6164"/>
                </a:lnTo>
                <a:lnTo>
                  <a:pt x="24785" y="6164"/>
                </a:lnTo>
                <a:lnTo>
                  <a:pt x="25298" y="6164"/>
                </a:lnTo>
                <a:lnTo>
                  <a:pt x="25812" y="6164"/>
                </a:lnTo>
                <a:lnTo>
                  <a:pt x="26326" y="6164"/>
                </a:lnTo>
                <a:lnTo>
                  <a:pt x="26968" y="6164"/>
                </a:lnTo>
                <a:lnTo>
                  <a:pt x="27481" y="6164"/>
                </a:lnTo>
                <a:lnTo>
                  <a:pt x="27995" y="6164"/>
                </a:lnTo>
                <a:lnTo>
                  <a:pt x="28509" y="6036"/>
                </a:lnTo>
                <a:lnTo>
                  <a:pt x="29151" y="6036"/>
                </a:lnTo>
                <a:lnTo>
                  <a:pt x="29664" y="6036"/>
                </a:lnTo>
                <a:lnTo>
                  <a:pt x="30178" y="6036"/>
                </a:lnTo>
                <a:lnTo>
                  <a:pt x="29279" y="5779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5EE1968-F17E-807E-F102-CC4DE67630E8}"/>
              </a:ext>
            </a:extLst>
          </p:cNvPr>
          <p:cNvSpPr/>
          <p:nvPr/>
        </p:nvSpPr>
        <p:spPr>
          <a:xfrm>
            <a:off x="6445437" y="1787403"/>
            <a:ext cx="23115" cy="6549"/>
          </a:xfrm>
          <a:custGeom>
            <a:avLst/>
            <a:gdLst>
              <a:gd name="connsiteX0" fmla="*/ 22601 w 23115"/>
              <a:gd name="connsiteY0" fmla="*/ 6164 h 6549"/>
              <a:gd name="connsiteX1" fmla="*/ 22088 w 23115"/>
              <a:gd name="connsiteY1" fmla="*/ 5779 h 6549"/>
              <a:gd name="connsiteX2" fmla="*/ 21574 w 23115"/>
              <a:gd name="connsiteY2" fmla="*/ 5522 h 6549"/>
              <a:gd name="connsiteX3" fmla="*/ 21060 w 23115"/>
              <a:gd name="connsiteY3" fmla="*/ 5137 h 6549"/>
              <a:gd name="connsiteX4" fmla="*/ 20547 w 23115"/>
              <a:gd name="connsiteY4" fmla="*/ 4880 h 6549"/>
              <a:gd name="connsiteX5" fmla="*/ 19905 w 23115"/>
              <a:gd name="connsiteY5" fmla="*/ 4495 h 6549"/>
              <a:gd name="connsiteX6" fmla="*/ 19391 w 23115"/>
              <a:gd name="connsiteY6" fmla="*/ 4238 h 6549"/>
              <a:gd name="connsiteX7" fmla="*/ 18749 w 23115"/>
              <a:gd name="connsiteY7" fmla="*/ 3853 h 6549"/>
              <a:gd name="connsiteX8" fmla="*/ 18235 w 23115"/>
              <a:gd name="connsiteY8" fmla="*/ 3596 h 6549"/>
              <a:gd name="connsiteX9" fmla="*/ 17593 w 23115"/>
              <a:gd name="connsiteY9" fmla="*/ 3210 h 6549"/>
              <a:gd name="connsiteX10" fmla="*/ 16951 w 23115"/>
              <a:gd name="connsiteY10" fmla="*/ 2954 h 6549"/>
              <a:gd name="connsiteX11" fmla="*/ 16309 w 23115"/>
              <a:gd name="connsiteY11" fmla="*/ 2568 h 6549"/>
              <a:gd name="connsiteX12" fmla="*/ 15795 w 23115"/>
              <a:gd name="connsiteY12" fmla="*/ 2312 h 6549"/>
              <a:gd name="connsiteX13" fmla="*/ 15153 w 23115"/>
              <a:gd name="connsiteY13" fmla="*/ 1926 h 6549"/>
              <a:gd name="connsiteX14" fmla="*/ 14511 w 23115"/>
              <a:gd name="connsiteY14" fmla="*/ 1541 h 6549"/>
              <a:gd name="connsiteX15" fmla="*/ 13741 w 23115"/>
              <a:gd name="connsiteY15" fmla="*/ 1284 h 6549"/>
              <a:gd name="connsiteX16" fmla="*/ 13099 w 23115"/>
              <a:gd name="connsiteY16" fmla="*/ 1027 h 6549"/>
              <a:gd name="connsiteX17" fmla="*/ 12457 w 23115"/>
              <a:gd name="connsiteY17" fmla="*/ 642 h 6549"/>
              <a:gd name="connsiteX18" fmla="*/ 11814 w 23115"/>
              <a:gd name="connsiteY18" fmla="*/ 385 h 6549"/>
              <a:gd name="connsiteX19" fmla="*/ 11044 w 23115"/>
              <a:gd name="connsiteY19" fmla="*/ 0 h 6549"/>
              <a:gd name="connsiteX20" fmla="*/ 10530 w 23115"/>
              <a:gd name="connsiteY20" fmla="*/ 0 h 6549"/>
              <a:gd name="connsiteX21" fmla="*/ 9888 w 23115"/>
              <a:gd name="connsiteY21" fmla="*/ 0 h 6549"/>
              <a:gd name="connsiteX22" fmla="*/ 9374 w 23115"/>
              <a:gd name="connsiteY22" fmla="*/ 0 h 6549"/>
              <a:gd name="connsiteX23" fmla="*/ 8861 w 23115"/>
              <a:gd name="connsiteY23" fmla="*/ 0 h 6549"/>
              <a:gd name="connsiteX24" fmla="*/ 8219 w 23115"/>
              <a:gd name="connsiteY24" fmla="*/ 0 h 6549"/>
              <a:gd name="connsiteX25" fmla="*/ 7705 w 23115"/>
              <a:gd name="connsiteY25" fmla="*/ 0 h 6549"/>
              <a:gd name="connsiteX26" fmla="*/ 7191 w 23115"/>
              <a:gd name="connsiteY26" fmla="*/ 0 h 6549"/>
              <a:gd name="connsiteX27" fmla="*/ 6678 w 23115"/>
              <a:gd name="connsiteY27" fmla="*/ 128 h 6549"/>
              <a:gd name="connsiteX28" fmla="*/ 6036 w 23115"/>
              <a:gd name="connsiteY28" fmla="*/ 128 h 6549"/>
              <a:gd name="connsiteX29" fmla="*/ 5522 w 23115"/>
              <a:gd name="connsiteY29" fmla="*/ 128 h 6549"/>
              <a:gd name="connsiteX30" fmla="*/ 5008 w 23115"/>
              <a:gd name="connsiteY30" fmla="*/ 128 h 6549"/>
              <a:gd name="connsiteX31" fmla="*/ 4366 w 23115"/>
              <a:gd name="connsiteY31" fmla="*/ 128 h 6549"/>
              <a:gd name="connsiteX32" fmla="*/ 3853 w 23115"/>
              <a:gd name="connsiteY32" fmla="*/ 128 h 6549"/>
              <a:gd name="connsiteX33" fmla="*/ 3339 w 23115"/>
              <a:gd name="connsiteY33" fmla="*/ 128 h 6549"/>
              <a:gd name="connsiteX34" fmla="*/ 2697 w 23115"/>
              <a:gd name="connsiteY34" fmla="*/ 128 h 6549"/>
              <a:gd name="connsiteX35" fmla="*/ 2183 w 23115"/>
              <a:gd name="connsiteY35" fmla="*/ 128 h 6549"/>
              <a:gd name="connsiteX36" fmla="*/ 1669 w 23115"/>
              <a:gd name="connsiteY36" fmla="*/ 128 h 6549"/>
              <a:gd name="connsiteX37" fmla="*/ 1027 w 23115"/>
              <a:gd name="connsiteY37" fmla="*/ 128 h 6549"/>
              <a:gd name="connsiteX38" fmla="*/ 514 w 23115"/>
              <a:gd name="connsiteY38" fmla="*/ 128 h 6549"/>
              <a:gd name="connsiteX39" fmla="*/ 0 w 23115"/>
              <a:gd name="connsiteY39" fmla="*/ 128 h 6549"/>
              <a:gd name="connsiteX40" fmla="*/ 642 w 23115"/>
              <a:gd name="connsiteY40" fmla="*/ 385 h 6549"/>
              <a:gd name="connsiteX41" fmla="*/ 1284 w 23115"/>
              <a:gd name="connsiteY41" fmla="*/ 771 h 6549"/>
              <a:gd name="connsiteX42" fmla="*/ 1926 w 23115"/>
              <a:gd name="connsiteY42" fmla="*/ 1027 h 6549"/>
              <a:gd name="connsiteX43" fmla="*/ 2697 w 23115"/>
              <a:gd name="connsiteY43" fmla="*/ 1413 h 6549"/>
              <a:gd name="connsiteX44" fmla="*/ 3339 w 23115"/>
              <a:gd name="connsiteY44" fmla="*/ 1798 h 6549"/>
              <a:gd name="connsiteX45" fmla="*/ 3853 w 23115"/>
              <a:gd name="connsiteY45" fmla="*/ 2055 h 6549"/>
              <a:gd name="connsiteX46" fmla="*/ 4495 w 23115"/>
              <a:gd name="connsiteY46" fmla="*/ 2312 h 6549"/>
              <a:gd name="connsiteX47" fmla="*/ 5137 w 23115"/>
              <a:gd name="connsiteY47" fmla="*/ 2697 h 6549"/>
              <a:gd name="connsiteX48" fmla="*/ 5779 w 23115"/>
              <a:gd name="connsiteY48" fmla="*/ 2954 h 6549"/>
              <a:gd name="connsiteX49" fmla="*/ 6421 w 23115"/>
              <a:gd name="connsiteY49" fmla="*/ 3339 h 6549"/>
              <a:gd name="connsiteX50" fmla="*/ 7063 w 23115"/>
              <a:gd name="connsiteY50" fmla="*/ 3724 h 6549"/>
              <a:gd name="connsiteX51" fmla="*/ 7577 w 23115"/>
              <a:gd name="connsiteY51" fmla="*/ 3981 h 6549"/>
              <a:gd name="connsiteX52" fmla="*/ 8090 w 23115"/>
              <a:gd name="connsiteY52" fmla="*/ 4366 h 6549"/>
              <a:gd name="connsiteX53" fmla="*/ 8604 w 23115"/>
              <a:gd name="connsiteY53" fmla="*/ 4623 h 6549"/>
              <a:gd name="connsiteX54" fmla="*/ 9246 w 23115"/>
              <a:gd name="connsiteY54" fmla="*/ 5008 h 6549"/>
              <a:gd name="connsiteX55" fmla="*/ 9760 w 23115"/>
              <a:gd name="connsiteY55" fmla="*/ 5265 h 6549"/>
              <a:gd name="connsiteX56" fmla="*/ 10273 w 23115"/>
              <a:gd name="connsiteY56" fmla="*/ 5522 h 6549"/>
              <a:gd name="connsiteX57" fmla="*/ 10916 w 23115"/>
              <a:gd name="connsiteY57" fmla="*/ 5907 h 6549"/>
              <a:gd name="connsiteX58" fmla="*/ 11301 w 23115"/>
              <a:gd name="connsiteY58" fmla="*/ 6164 h 6549"/>
              <a:gd name="connsiteX59" fmla="*/ 11814 w 23115"/>
              <a:gd name="connsiteY59" fmla="*/ 6549 h 6549"/>
              <a:gd name="connsiteX60" fmla="*/ 12457 w 23115"/>
              <a:gd name="connsiteY60" fmla="*/ 6549 h 6549"/>
              <a:gd name="connsiteX61" fmla="*/ 12970 w 23115"/>
              <a:gd name="connsiteY61" fmla="*/ 6549 h 6549"/>
              <a:gd name="connsiteX62" fmla="*/ 13612 w 23115"/>
              <a:gd name="connsiteY62" fmla="*/ 6549 h 6549"/>
              <a:gd name="connsiteX63" fmla="*/ 14126 w 23115"/>
              <a:gd name="connsiteY63" fmla="*/ 6549 h 6549"/>
              <a:gd name="connsiteX64" fmla="*/ 14640 w 23115"/>
              <a:gd name="connsiteY64" fmla="*/ 6549 h 6549"/>
              <a:gd name="connsiteX65" fmla="*/ 15153 w 23115"/>
              <a:gd name="connsiteY65" fmla="*/ 6549 h 6549"/>
              <a:gd name="connsiteX66" fmla="*/ 15795 w 23115"/>
              <a:gd name="connsiteY66" fmla="*/ 6549 h 6549"/>
              <a:gd name="connsiteX67" fmla="*/ 16309 w 23115"/>
              <a:gd name="connsiteY67" fmla="*/ 6549 h 6549"/>
              <a:gd name="connsiteX68" fmla="*/ 16951 w 23115"/>
              <a:gd name="connsiteY68" fmla="*/ 6549 h 6549"/>
              <a:gd name="connsiteX69" fmla="*/ 17465 w 23115"/>
              <a:gd name="connsiteY69" fmla="*/ 6549 h 6549"/>
              <a:gd name="connsiteX70" fmla="*/ 18107 w 23115"/>
              <a:gd name="connsiteY70" fmla="*/ 6549 h 6549"/>
              <a:gd name="connsiteX71" fmla="*/ 18620 w 23115"/>
              <a:gd name="connsiteY71" fmla="*/ 6549 h 6549"/>
              <a:gd name="connsiteX72" fmla="*/ 19134 w 23115"/>
              <a:gd name="connsiteY72" fmla="*/ 6549 h 6549"/>
              <a:gd name="connsiteX73" fmla="*/ 19776 w 23115"/>
              <a:gd name="connsiteY73" fmla="*/ 6549 h 6549"/>
              <a:gd name="connsiteX74" fmla="*/ 20290 w 23115"/>
              <a:gd name="connsiteY74" fmla="*/ 6549 h 6549"/>
              <a:gd name="connsiteX75" fmla="*/ 20932 w 23115"/>
              <a:gd name="connsiteY75" fmla="*/ 6421 h 6549"/>
              <a:gd name="connsiteX76" fmla="*/ 21446 w 23115"/>
              <a:gd name="connsiteY76" fmla="*/ 6549 h 6549"/>
              <a:gd name="connsiteX77" fmla="*/ 21959 w 23115"/>
              <a:gd name="connsiteY77" fmla="*/ 6549 h 6549"/>
              <a:gd name="connsiteX78" fmla="*/ 22601 w 23115"/>
              <a:gd name="connsiteY78" fmla="*/ 6549 h 6549"/>
              <a:gd name="connsiteX79" fmla="*/ 23115 w 23115"/>
              <a:gd name="connsiteY79" fmla="*/ 6421 h 6549"/>
              <a:gd name="connsiteX80" fmla="*/ 22601 w 23115"/>
              <a:gd name="connsiteY80" fmla="*/ 6164 h 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3115" h="6549">
                <a:moveTo>
                  <a:pt x="22601" y="6164"/>
                </a:moveTo>
                <a:lnTo>
                  <a:pt x="22088" y="5779"/>
                </a:lnTo>
                <a:lnTo>
                  <a:pt x="21574" y="5522"/>
                </a:lnTo>
                <a:lnTo>
                  <a:pt x="21060" y="5137"/>
                </a:lnTo>
                <a:lnTo>
                  <a:pt x="20547" y="4880"/>
                </a:lnTo>
                <a:lnTo>
                  <a:pt x="19905" y="4495"/>
                </a:lnTo>
                <a:lnTo>
                  <a:pt x="19391" y="4238"/>
                </a:lnTo>
                <a:lnTo>
                  <a:pt x="18749" y="3853"/>
                </a:lnTo>
                <a:lnTo>
                  <a:pt x="18235" y="3596"/>
                </a:lnTo>
                <a:lnTo>
                  <a:pt x="17593" y="3210"/>
                </a:lnTo>
                <a:lnTo>
                  <a:pt x="16951" y="2954"/>
                </a:lnTo>
                <a:lnTo>
                  <a:pt x="16309" y="2568"/>
                </a:lnTo>
                <a:lnTo>
                  <a:pt x="15795" y="2312"/>
                </a:lnTo>
                <a:lnTo>
                  <a:pt x="15153" y="1926"/>
                </a:lnTo>
                <a:lnTo>
                  <a:pt x="14511" y="1541"/>
                </a:lnTo>
                <a:lnTo>
                  <a:pt x="13741" y="1284"/>
                </a:lnTo>
                <a:lnTo>
                  <a:pt x="13099" y="1027"/>
                </a:lnTo>
                <a:lnTo>
                  <a:pt x="12457" y="642"/>
                </a:lnTo>
                <a:lnTo>
                  <a:pt x="11814" y="385"/>
                </a:lnTo>
                <a:lnTo>
                  <a:pt x="11044" y="0"/>
                </a:lnTo>
                <a:lnTo>
                  <a:pt x="10530" y="0"/>
                </a:lnTo>
                <a:lnTo>
                  <a:pt x="9888" y="0"/>
                </a:lnTo>
                <a:lnTo>
                  <a:pt x="9374" y="0"/>
                </a:lnTo>
                <a:lnTo>
                  <a:pt x="8861" y="0"/>
                </a:lnTo>
                <a:lnTo>
                  <a:pt x="8219" y="0"/>
                </a:lnTo>
                <a:lnTo>
                  <a:pt x="7705" y="0"/>
                </a:lnTo>
                <a:lnTo>
                  <a:pt x="7191" y="0"/>
                </a:lnTo>
                <a:lnTo>
                  <a:pt x="6678" y="128"/>
                </a:lnTo>
                <a:lnTo>
                  <a:pt x="6036" y="128"/>
                </a:lnTo>
                <a:lnTo>
                  <a:pt x="5522" y="128"/>
                </a:lnTo>
                <a:lnTo>
                  <a:pt x="5008" y="128"/>
                </a:lnTo>
                <a:lnTo>
                  <a:pt x="4366" y="128"/>
                </a:lnTo>
                <a:lnTo>
                  <a:pt x="3853" y="128"/>
                </a:lnTo>
                <a:lnTo>
                  <a:pt x="3339" y="128"/>
                </a:lnTo>
                <a:lnTo>
                  <a:pt x="2697" y="128"/>
                </a:lnTo>
                <a:lnTo>
                  <a:pt x="2183" y="128"/>
                </a:lnTo>
                <a:lnTo>
                  <a:pt x="1669" y="128"/>
                </a:lnTo>
                <a:lnTo>
                  <a:pt x="1027" y="128"/>
                </a:lnTo>
                <a:lnTo>
                  <a:pt x="514" y="128"/>
                </a:lnTo>
                <a:lnTo>
                  <a:pt x="0" y="128"/>
                </a:lnTo>
                <a:lnTo>
                  <a:pt x="642" y="385"/>
                </a:lnTo>
                <a:lnTo>
                  <a:pt x="1284" y="771"/>
                </a:lnTo>
                <a:lnTo>
                  <a:pt x="1926" y="1027"/>
                </a:lnTo>
                <a:lnTo>
                  <a:pt x="2697" y="1413"/>
                </a:lnTo>
                <a:lnTo>
                  <a:pt x="3339" y="1798"/>
                </a:lnTo>
                <a:lnTo>
                  <a:pt x="3853" y="2055"/>
                </a:lnTo>
                <a:lnTo>
                  <a:pt x="4495" y="2312"/>
                </a:lnTo>
                <a:lnTo>
                  <a:pt x="5137" y="2697"/>
                </a:lnTo>
                <a:lnTo>
                  <a:pt x="5779" y="2954"/>
                </a:lnTo>
                <a:lnTo>
                  <a:pt x="6421" y="3339"/>
                </a:lnTo>
                <a:lnTo>
                  <a:pt x="7063" y="3724"/>
                </a:lnTo>
                <a:lnTo>
                  <a:pt x="7577" y="3981"/>
                </a:lnTo>
                <a:lnTo>
                  <a:pt x="8090" y="4366"/>
                </a:lnTo>
                <a:lnTo>
                  <a:pt x="8604" y="4623"/>
                </a:lnTo>
                <a:lnTo>
                  <a:pt x="9246" y="5008"/>
                </a:lnTo>
                <a:lnTo>
                  <a:pt x="9760" y="5265"/>
                </a:lnTo>
                <a:lnTo>
                  <a:pt x="10273" y="5522"/>
                </a:lnTo>
                <a:lnTo>
                  <a:pt x="10916" y="5907"/>
                </a:lnTo>
                <a:lnTo>
                  <a:pt x="11301" y="6164"/>
                </a:lnTo>
                <a:lnTo>
                  <a:pt x="11814" y="6549"/>
                </a:lnTo>
                <a:lnTo>
                  <a:pt x="12457" y="6549"/>
                </a:lnTo>
                <a:lnTo>
                  <a:pt x="12970" y="6549"/>
                </a:lnTo>
                <a:lnTo>
                  <a:pt x="13612" y="6549"/>
                </a:lnTo>
                <a:lnTo>
                  <a:pt x="14126" y="6549"/>
                </a:lnTo>
                <a:lnTo>
                  <a:pt x="14640" y="6549"/>
                </a:lnTo>
                <a:lnTo>
                  <a:pt x="15153" y="6549"/>
                </a:lnTo>
                <a:lnTo>
                  <a:pt x="15795" y="6549"/>
                </a:lnTo>
                <a:lnTo>
                  <a:pt x="16309" y="6549"/>
                </a:lnTo>
                <a:lnTo>
                  <a:pt x="16951" y="6549"/>
                </a:lnTo>
                <a:lnTo>
                  <a:pt x="17465" y="6549"/>
                </a:lnTo>
                <a:lnTo>
                  <a:pt x="18107" y="6549"/>
                </a:lnTo>
                <a:lnTo>
                  <a:pt x="18620" y="6549"/>
                </a:lnTo>
                <a:lnTo>
                  <a:pt x="19134" y="6549"/>
                </a:lnTo>
                <a:lnTo>
                  <a:pt x="19776" y="6549"/>
                </a:lnTo>
                <a:lnTo>
                  <a:pt x="20290" y="6549"/>
                </a:lnTo>
                <a:lnTo>
                  <a:pt x="20932" y="6421"/>
                </a:lnTo>
                <a:lnTo>
                  <a:pt x="21446" y="6549"/>
                </a:lnTo>
                <a:lnTo>
                  <a:pt x="21959" y="6549"/>
                </a:lnTo>
                <a:lnTo>
                  <a:pt x="22601" y="6549"/>
                </a:lnTo>
                <a:lnTo>
                  <a:pt x="23115" y="6421"/>
                </a:lnTo>
                <a:lnTo>
                  <a:pt x="22601" y="6164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C2C4C1-D2FA-B3D6-8993-93CC909A9A2F}"/>
              </a:ext>
            </a:extLst>
          </p:cNvPr>
          <p:cNvSpPr/>
          <p:nvPr/>
        </p:nvSpPr>
        <p:spPr>
          <a:xfrm>
            <a:off x="6465212" y="1800501"/>
            <a:ext cx="15667" cy="6935"/>
          </a:xfrm>
          <a:custGeom>
            <a:avLst/>
            <a:gdLst>
              <a:gd name="connsiteX0" fmla="*/ 15539 w 15666"/>
              <a:gd name="connsiteY0" fmla="*/ 6549 h 6934"/>
              <a:gd name="connsiteX1" fmla="*/ 15410 w 15666"/>
              <a:gd name="connsiteY1" fmla="*/ 6164 h 6934"/>
              <a:gd name="connsiteX2" fmla="*/ 15282 w 15666"/>
              <a:gd name="connsiteY2" fmla="*/ 5779 h 6934"/>
              <a:gd name="connsiteX3" fmla="*/ 15153 w 15666"/>
              <a:gd name="connsiteY3" fmla="*/ 5394 h 6934"/>
              <a:gd name="connsiteX4" fmla="*/ 14896 w 15666"/>
              <a:gd name="connsiteY4" fmla="*/ 5137 h 6934"/>
              <a:gd name="connsiteX5" fmla="*/ 14768 w 15666"/>
              <a:gd name="connsiteY5" fmla="*/ 4751 h 6934"/>
              <a:gd name="connsiteX6" fmla="*/ 14640 w 15666"/>
              <a:gd name="connsiteY6" fmla="*/ 4366 h 6934"/>
              <a:gd name="connsiteX7" fmla="*/ 14383 w 15666"/>
              <a:gd name="connsiteY7" fmla="*/ 4109 h 6934"/>
              <a:gd name="connsiteX8" fmla="*/ 14254 w 15666"/>
              <a:gd name="connsiteY8" fmla="*/ 3724 h 6934"/>
              <a:gd name="connsiteX9" fmla="*/ 14126 w 15666"/>
              <a:gd name="connsiteY9" fmla="*/ 3467 h 6934"/>
              <a:gd name="connsiteX10" fmla="*/ 13869 w 15666"/>
              <a:gd name="connsiteY10" fmla="*/ 3082 h 6934"/>
              <a:gd name="connsiteX11" fmla="*/ 13612 w 15666"/>
              <a:gd name="connsiteY11" fmla="*/ 2697 h 6934"/>
              <a:gd name="connsiteX12" fmla="*/ 13356 w 15666"/>
              <a:gd name="connsiteY12" fmla="*/ 2440 h 6934"/>
              <a:gd name="connsiteX13" fmla="*/ 13099 w 15666"/>
              <a:gd name="connsiteY13" fmla="*/ 2055 h 6934"/>
              <a:gd name="connsiteX14" fmla="*/ 12970 w 15666"/>
              <a:gd name="connsiteY14" fmla="*/ 1669 h 6934"/>
              <a:gd name="connsiteX15" fmla="*/ 12585 w 15666"/>
              <a:gd name="connsiteY15" fmla="*/ 1413 h 6934"/>
              <a:gd name="connsiteX16" fmla="*/ 12328 w 15666"/>
              <a:gd name="connsiteY16" fmla="*/ 1027 h 6934"/>
              <a:gd name="connsiteX17" fmla="*/ 12071 w 15666"/>
              <a:gd name="connsiteY17" fmla="*/ 771 h 6934"/>
              <a:gd name="connsiteX18" fmla="*/ 11815 w 15666"/>
              <a:gd name="connsiteY18" fmla="*/ 385 h 6934"/>
              <a:gd name="connsiteX19" fmla="*/ 11429 w 15666"/>
              <a:gd name="connsiteY19" fmla="*/ 0 h 6934"/>
              <a:gd name="connsiteX20" fmla="*/ 10916 w 15666"/>
              <a:gd name="connsiteY20" fmla="*/ 0 h 6934"/>
              <a:gd name="connsiteX21" fmla="*/ 10402 w 15666"/>
              <a:gd name="connsiteY21" fmla="*/ 0 h 6934"/>
              <a:gd name="connsiteX22" fmla="*/ 9760 w 15666"/>
              <a:gd name="connsiteY22" fmla="*/ 0 h 6934"/>
              <a:gd name="connsiteX23" fmla="*/ 9246 w 15666"/>
              <a:gd name="connsiteY23" fmla="*/ 0 h 6934"/>
              <a:gd name="connsiteX24" fmla="*/ 8604 w 15666"/>
              <a:gd name="connsiteY24" fmla="*/ 0 h 6934"/>
              <a:gd name="connsiteX25" fmla="*/ 8090 w 15666"/>
              <a:gd name="connsiteY25" fmla="*/ 0 h 6934"/>
              <a:gd name="connsiteX26" fmla="*/ 7448 w 15666"/>
              <a:gd name="connsiteY26" fmla="*/ 128 h 6934"/>
              <a:gd name="connsiteX27" fmla="*/ 6935 w 15666"/>
              <a:gd name="connsiteY27" fmla="*/ 128 h 6934"/>
              <a:gd name="connsiteX28" fmla="*/ 6421 w 15666"/>
              <a:gd name="connsiteY28" fmla="*/ 128 h 6934"/>
              <a:gd name="connsiteX29" fmla="*/ 5779 w 15666"/>
              <a:gd name="connsiteY29" fmla="*/ 0 h 6934"/>
              <a:gd name="connsiteX30" fmla="*/ 5265 w 15666"/>
              <a:gd name="connsiteY30" fmla="*/ 0 h 6934"/>
              <a:gd name="connsiteX31" fmla="*/ 4623 w 15666"/>
              <a:gd name="connsiteY31" fmla="*/ 128 h 6934"/>
              <a:gd name="connsiteX32" fmla="*/ 4109 w 15666"/>
              <a:gd name="connsiteY32" fmla="*/ 128 h 6934"/>
              <a:gd name="connsiteX33" fmla="*/ 3467 w 15666"/>
              <a:gd name="connsiteY33" fmla="*/ 128 h 6934"/>
              <a:gd name="connsiteX34" fmla="*/ 2954 w 15666"/>
              <a:gd name="connsiteY34" fmla="*/ 128 h 6934"/>
              <a:gd name="connsiteX35" fmla="*/ 2312 w 15666"/>
              <a:gd name="connsiteY35" fmla="*/ 128 h 6934"/>
              <a:gd name="connsiteX36" fmla="*/ 1798 w 15666"/>
              <a:gd name="connsiteY36" fmla="*/ 128 h 6934"/>
              <a:gd name="connsiteX37" fmla="*/ 1156 w 15666"/>
              <a:gd name="connsiteY37" fmla="*/ 128 h 6934"/>
              <a:gd name="connsiteX38" fmla="*/ 642 w 15666"/>
              <a:gd name="connsiteY38" fmla="*/ 128 h 6934"/>
              <a:gd name="connsiteX39" fmla="*/ 0 w 15666"/>
              <a:gd name="connsiteY39" fmla="*/ 128 h 6934"/>
              <a:gd name="connsiteX40" fmla="*/ 385 w 15666"/>
              <a:gd name="connsiteY40" fmla="*/ 385 h 6934"/>
              <a:gd name="connsiteX41" fmla="*/ 642 w 15666"/>
              <a:gd name="connsiteY41" fmla="*/ 771 h 6934"/>
              <a:gd name="connsiteX42" fmla="*/ 899 w 15666"/>
              <a:gd name="connsiteY42" fmla="*/ 1156 h 6934"/>
              <a:gd name="connsiteX43" fmla="*/ 1156 w 15666"/>
              <a:gd name="connsiteY43" fmla="*/ 1413 h 6934"/>
              <a:gd name="connsiteX44" fmla="*/ 1413 w 15666"/>
              <a:gd name="connsiteY44" fmla="*/ 1798 h 6934"/>
              <a:gd name="connsiteX45" fmla="*/ 1669 w 15666"/>
              <a:gd name="connsiteY45" fmla="*/ 2183 h 6934"/>
              <a:gd name="connsiteX46" fmla="*/ 1926 w 15666"/>
              <a:gd name="connsiteY46" fmla="*/ 2440 h 6934"/>
              <a:gd name="connsiteX47" fmla="*/ 2183 w 15666"/>
              <a:gd name="connsiteY47" fmla="*/ 2825 h 6934"/>
              <a:gd name="connsiteX48" fmla="*/ 2312 w 15666"/>
              <a:gd name="connsiteY48" fmla="*/ 3210 h 6934"/>
              <a:gd name="connsiteX49" fmla="*/ 2569 w 15666"/>
              <a:gd name="connsiteY49" fmla="*/ 3467 h 6934"/>
              <a:gd name="connsiteX50" fmla="*/ 2825 w 15666"/>
              <a:gd name="connsiteY50" fmla="*/ 3853 h 6934"/>
              <a:gd name="connsiteX51" fmla="*/ 2954 w 15666"/>
              <a:gd name="connsiteY51" fmla="*/ 4238 h 6934"/>
              <a:gd name="connsiteX52" fmla="*/ 3082 w 15666"/>
              <a:gd name="connsiteY52" fmla="*/ 4495 h 6934"/>
              <a:gd name="connsiteX53" fmla="*/ 3210 w 15666"/>
              <a:gd name="connsiteY53" fmla="*/ 4880 h 6934"/>
              <a:gd name="connsiteX54" fmla="*/ 3339 w 15666"/>
              <a:gd name="connsiteY54" fmla="*/ 5265 h 6934"/>
              <a:gd name="connsiteX55" fmla="*/ 3596 w 15666"/>
              <a:gd name="connsiteY55" fmla="*/ 5522 h 6934"/>
              <a:gd name="connsiteX56" fmla="*/ 3724 w 15666"/>
              <a:gd name="connsiteY56" fmla="*/ 5907 h 6934"/>
              <a:gd name="connsiteX57" fmla="*/ 3724 w 15666"/>
              <a:gd name="connsiteY57" fmla="*/ 6164 h 6934"/>
              <a:gd name="connsiteX58" fmla="*/ 3981 w 15666"/>
              <a:gd name="connsiteY58" fmla="*/ 6549 h 6934"/>
              <a:gd name="connsiteX59" fmla="*/ 3981 w 15666"/>
              <a:gd name="connsiteY59" fmla="*/ 6935 h 6934"/>
              <a:gd name="connsiteX60" fmla="*/ 4623 w 15666"/>
              <a:gd name="connsiteY60" fmla="*/ 6935 h 6934"/>
              <a:gd name="connsiteX61" fmla="*/ 5137 w 15666"/>
              <a:gd name="connsiteY61" fmla="*/ 6935 h 6934"/>
              <a:gd name="connsiteX62" fmla="*/ 5779 w 15666"/>
              <a:gd name="connsiteY62" fmla="*/ 6806 h 6934"/>
              <a:gd name="connsiteX63" fmla="*/ 6293 w 15666"/>
              <a:gd name="connsiteY63" fmla="*/ 6935 h 6934"/>
              <a:gd name="connsiteX64" fmla="*/ 6935 w 15666"/>
              <a:gd name="connsiteY64" fmla="*/ 6935 h 6934"/>
              <a:gd name="connsiteX65" fmla="*/ 7448 w 15666"/>
              <a:gd name="connsiteY65" fmla="*/ 6935 h 6934"/>
              <a:gd name="connsiteX66" fmla="*/ 8090 w 15666"/>
              <a:gd name="connsiteY66" fmla="*/ 6806 h 6934"/>
              <a:gd name="connsiteX67" fmla="*/ 8604 w 15666"/>
              <a:gd name="connsiteY67" fmla="*/ 6806 h 6934"/>
              <a:gd name="connsiteX68" fmla="*/ 9246 w 15666"/>
              <a:gd name="connsiteY68" fmla="*/ 6806 h 6934"/>
              <a:gd name="connsiteX69" fmla="*/ 9760 w 15666"/>
              <a:gd name="connsiteY69" fmla="*/ 6935 h 6934"/>
              <a:gd name="connsiteX70" fmla="*/ 10402 w 15666"/>
              <a:gd name="connsiteY70" fmla="*/ 6935 h 6934"/>
              <a:gd name="connsiteX71" fmla="*/ 10916 w 15666"/>
              <a:gd name="connsiteY71" fmla="*/ 6806 h 6934"/>
              <a:gd name="connsiteX72" fmla="*/ 11558 w 15666"/>
              <a:gd name="connsiteY72" fmla="*/ 6806 h 6934"/>
              <a:gd name="connsiteX73" fmla="*/ 12071 w 15666"/>
              <a:gd name="connsiteY73" fmla="*/ 6806 h 6934"/>
              <a:gd name="connsiteX74" fmla="*/ 12713 w 15666"/>
              <a:gd name="connsiteY74" fmla="*/ 6935 h 6934"/>
              <a:gd name="connsiteX75" fmla="*/ 13227 w 15666"/>
              <a:gd name="connsiteY75" fmla="*/ 6935 h 6934"/>
              <a:gd name="connsiteX76" fmla="*/ 13869 w 15666"/>
              <a:gd name="connsiteY76" fmla="*/ 6806 h 6934"/>
              <a:gd name="connsiteX77" fmla="*/ 14511 w 15666"/>
              <a:gd name="connsiteY77" fmla="*/ 6806 h 6934"/>
              <a:gd name="connsiteX78" fmla="*/ 15025 w 15666"/>
              <a:gd name="connsiteY78" fmla="*/ 6806 h 6934"/>
              <a:gd name="connsiteX79" fmla="*/ 15667 w 15666"/>
              <a:gd name="connsiteY79" fmla="*/ 6806 h 6934"/>
              <a:gd name="connsiteX80" fmla="*/ 15539 w 15666"/>
              <a:gd name="connsiteY80" fmla="*/ 6549 h 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5666" h="6934">
                <a:moveTo>
                  <a:pt x="15539" y="6549"/>
                </a:moveTo>
                <a:lnTo>
                  <a:pt x="15410" y="6164"/>
                </a:lnTo>
                <a:lnTo>
                  <a:pt x="15282" y="5779"/>
                </a:lnTo>
                <a:lnTo>
                  <a:pt x="15153" y="5394"/>
                </a:lnTo>
                <a:lnTo>
                  <a:pt x="14896" y="5137"/>
                </a:lnTo>
                <a:lnTo>
                  <a:pt x="14768" y="4751"/>
                </a:lnTo>
                <a:lnTo>
                  <a:pt x="14640" y="4366"/>
                </a:lnTo>
                <a:lnTo>
                  <a:pt x="14383" y="4109"/>
                </a:lnTo>
                <a:lnTo>
                  <a:pt x="14254" y="3724"/>
                </a:lnTo>
                <a:lnTo>
                  <a:pt x="14126" y="3467"/>
                </a:lnTo>
                <a:lnTo>
                  <a:pt x="13869" y="3082"/>
                </a:lnTo>
                <a:lnTo>
                  <a:pt x="13612" y="2697"/>
                </a:lnTo>
                <a:lnTo>
                  <a:pt x="13356" y="2440"/>
                </a:lnTo>
                <a:lnTo>
                  <a:pt x="13099" y="2055"/>
                </a:lnTo>
                <a:lnTo>
                  <a:pt x="12970" y="1669"/>
                </a:lnTo>
                <a:lnTo>
                  <a:pt x="12585" y="1413"/>
                </a:lnTo>
                <a:lnTo>
                  <a:pt x="12328" y="1027"/>
                </a:lnTo>
                <a:lnTo>
                  <a:pt x="12071" y="771"/>
                </a:lnTo>
                <a:lnTo>
                  <a:pt x="11815" y="385"/>
                </a:lnTo>
                <a:lnTo>
                  <a:pt x="11429" y="0"/>
                </a:lnTo>
                <a:lnTo>
                  <a:pt x="10916" y="0"/>
                </a:lnTo>
                <a:lnTo>
                  <a:pt x="10402" y="0"/>
                </a:lnTo>
                <a:lnTo>
                  <a:pt x="9760" y="0"/>
                </a:lnTo>
                <a:lnTo>
                  <a:pt x="9246" y="0"/>
                </a:lnTo>
                <a:lnTo>
                  <a:pt x="8604" y="0"/>
                </a:lnTo>
                <a:lnTo>
                  <a:pt x="8090" y="0"/>
                </a:lnTo>
                <a:lnTo>
                  <a:pt x="7448" y="128"/>
                </a:lnTo>
                <a:lnTo>
                  <a:pt x="6935" y="128"/>
                </a:lnTo>
                <a:lnTo>
                  <a:pt x="6421" y="128"/>
                </a:lnTo>
                <a:lnTo>
                  <a:pt x="5779" y="0"/>
                </a:lnTo>
                <a:lnTo>
                  <a:pt x="5265" y="0"/>
                </a:lnTo>
                <a:lnTo>
                  <a:pt x="4623" y="128"/>
                </a:lnTo>
                <a:lnTo>
                  <a:pt x="4109" y="128"/>
                </a:lnTo>
                <a:lnTo>
                  <a:pt x="3467" y="128"/>
                </a:lnTo>
                <a:lnTo>
                  <a:pt x="2954" y="128"/>
                </a:lnTo>
                <a:lnTo>
                  <a:pt x="2312" y="128"/>
                </a:lnTo>
                <a:lnTo>
                  <a:pt x="1798" y="128"/>
                </a:lnTo>
                <a:lnTo>
                  <a:pt x="1156" y="128"/>
                </a:lnTo>
                <a:lnTo>
                  <a:pt x="642" y="128"/>
                </a:lnTo>
                <a:lnTo>
                  <a:pt x="0" y="128"/>
                </a:lnTo>
                <a:lnTo>
                  <a:pt x="385" y="385"/>
                </a:lnTo>
                <a:lnTo>
                  <a:pt x="642" y="771"/>
                </a:lnTo>
                <a:lnTo>
                  <a:pt x="899" y="1156"/>
                </a:lnTo>
                <a:lnTo>
                  <a:pt x="1156" y="1413"/>
                </a:lnTo>
                <a:lnTo>
                  <a:pt x="1413" y="1798"/>
                </a:lnTo>
                <a:lnTo>
                  <a:pt x="1669" y="2183"/>
                </a:lnTo>
                <a:lnTo>
                  <a:pt x="1926" y="2440"/>
                </a:lnTo>
                <a:lnTo>
                  <a:pt x="2183" y="2825"/>
                </a:lnTo>
                <a:lnTo>
                  <a:pt x="2312" y="3210"/>
                </a:lnTo>
                <a:lnTo>
                  <a:pt x="2569" y="3467"/>
                </a:lnTo>
                <a:lnTo>
                  <a:pt x="2825" y="3853"/>
                </a:lnTo>
                <a:lnTo>
                  <a:pt x="2954" y="4238"/>
                </a:lnTo>
                <a:lnTo>
                  <a:pt x="3082" y="4495"/>
                </a:lnTo>
                <a:lnTo>
                  <a:pt x="3210" y="4880"/>
                </a:lnTo>
                <a:lnTo>
                  <a:pt x="3339" y="5265"/>
                </a:lnTo>
                <a:lnTo>
                  <a:pt x="3596" y="5522"/>
                </a:lnTo>
                <a:lnTo>
                  <a:pt x="3724" y="5907"/>
                </a:lnTo>
                <a:lnTo>
                  <a:pt x="3724" y="6164"/>
                </a:lnTo>
                <a:lnTo>
                  <a:pt x="3981" y="6549"/>
                </a:lnTo>
                <a:lnTo>
                  <a:pt x="3981" y="6935"/>
                </a:lnTo>
                <a:lnTo>
                  <a:pt x="4623" y="6935"/>
                </a:lnTo>
                <a:lnTo>
                  <a:pt x="5137" y="6935"/>
                </a:lnTo>
                <a:lnTo>
                  <a:pt x="5779" y="6806"/>
                </a:lnTo>
                <a:lnTo>
                  <a:pt x="6293" y="6935"/>
                </a:lnTo>
                <a:lnTo>
                  <a:pt x="6935" y="6935"/>
                </a:lnTo>
                <a:lnTo>
                  <a:pt x="7448" y="6935"/>
                </a:lnTo>
                <a:lnTo>
                  <a:pt x="8090" y="6806"/>
                </a:lnTo>
                <a:lnTo>
                  <a:pt x="8604" y="6806"/>
                </a:lnTo>
                <a:lnTo>
                  <a:pt x="9246" y="6806"/>
                </a:lnTo>
                <a:lnTo>
                  <a:pt x="9760" y="6935"/>
                </a:lnTo>
                <a:lnTo>
                  <a:pt x="10402" y="6935"/>
                </a:lnTo>
                <a:lnTo>
                  <a:pt x="10916" y="6806"/>
                </a:lnTo>
                <a:lnTo>
                  <a:pt x="11558" y="6806"/>
                </a:lnTo>
                <a:lnTo>
                  <a:pt x="12071" y="6806"/>
                </a:lnTo>
                <a:lnTo>
                  <a:pt x="12713" y="6935"/>
                </a:lnTo>
                <a:lnTo>
                  <a:pt x="13227" y="6935"/>
                </a:lnTo>
                <a:lnTo>
                  <a:pt x="13869" y="6806"/>
                </a:lnTo>
                <a:lnTo>
                  <a:pt x="14511" y="6806"/>
                </a:lnTo>
                <a:lnTo>
                  <a:pt x="15025" y="6806"/>
                </a:lnTo>
                <a:lnTo>
                  <a:pt x="15667" y="6806"/>
                </a:lnTo>
                <a:lnTo>
                  <a:pt x="15539" y="6549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AEC92B6-C75C-83C8-DA95-F149F3018D90}"/>
              </a:ext>
            </a:extLst>
          </p:cNvPr>
          <p:cNvSpPr/>
          <p:nvPr/>
        </p:nvSpPr>
        <p:spPr>
          <a:xfrm>
            <a:off x="6464443" y="1814372"/>
            <a:ext cx="16309" cy="7191"/>
          </a:xfrm>
          <a:custGeom>
            <a:avLst/>
            <a:gdLst>
              <a:gd name="connsiteX0" fmla="*/ 15667 w 16309"/>
              <a:gd name="connsiteY0" fmla="*/ 0 h 7191"/>
              <a:gd name="connsiteX1" fmla="*/ 15153 w 16309"/>
              <a:gd name="connsiteY1" fmla="*/ 0 h 7191"/>
              <a:gd name="connsiteX2" fmla="*/ 14511 w 16309"/>
              <a:gd name="connsiteY2" fmla="*/ 0 h 7191"/>
              <a:gd name="connsiteX3" fmla="*/ 13869 w 16309"/>
              <a:gd name="connsiteY3" fmla="*/ 0 h 7191"/>
              <a:gd name="connsiteX4" fmla="*/ 13356 w 16309"/>
              <a:gd name="connsiteY4" fmla="*/ 0 h 7191"/>
              <a:gd name="connsiteX5" fmla="*/ 12713 w 16309"/>
              <a:gd name="connsiteY5" fmla="*/ 0 h 7191"/>
              <a:gd name="connsiteX6" fmla="*/ 12071 w 16309"/>
              <a:gd name="connsiteY6" fmla="*/ 0 h 7191"/>
              <a:gd name="connsiteX7" fmla="*/ 11558 w 16309"/>
              <a:gd name="connsiteY7" fmla="*/ 0 h 7191"/>
              <a:gd name="connsiteX8" fmla="*/ 10916 w 16309"/>
              <a:gd name="connsiteY8" fmla="*/ 0 h 7191"/>
              <a:gd name="connsiteX9" fmla="*/ 10402 w 16309"/>
              <a:gd name="connsiteY9" fmla="*/ 0 h 7191"/>
              <a:gd name="connsiteX10" fmla="*/ 9760 w 16309"/>
              <a:gd name="connsiteY10" fmla="*/ 0 h 7191"/>
              <a:gd name="connsiteX11" fmla="*/ 9246 w 16309"/>
              <a:gd name="connsiteY11" fmla="*/ 0 h 7191"/>
              <a:gd name="connsiteX12" fmla="*/ 8604 w 16309"/>
              <a:gd name="connsiteY12" fmla="*/ 0 h 7191"/>
              <a:gd name="connsiteX13" fmla="*/ 8090 w 16309"/>
              <a:gd name="connsiteY13" fmla="*/ 0 h 7191"/>
              <a:gd name="connsiteX14" fmla="*/ 7448 w 16309"/>
              <a:gd name="connsiteY14" fmla="*/ 0 h 7191"/>
              <a:gd name="connsiteX15" fmla="*/ 6935 w 16309"/>
              <a:gd name="connsiteY15" fmla="*/ 0 h 7191"/>
              <a:gd name="connsiteX16" fmla="*/ 6293 w 16309"/>
              <a:gd name="connsiteY16" fmla="*/ 0 h 7191"/>
              <a:gd name="connsiteX17" fmla="*/ 5650 w 16309"/>
              <a:gd name="connsiteY17" fmla="*/ 0 h 7191"/>
              <a:gd name="connsiteX18" fmla="*/ 5137 w 16309"/>
              <a:gd name="connsiteY18" fmla="*/ 0 h 7191"/>
              <a:gd name="connsiteX19" fmla="*/ 4495 w 16309"/>
              <a:gd name="connsiteY19" fmla="*/ 0 h 7191"/>
              <a:gd name="connsiteX20" fmla="*/ 4366 w 16309"/>
              <a:gd name="connsiteY20" fmla="*/ 385 h 7191"/>
              <a:gd name="connsiteX21" fmla="*/ 4238 w 16309"/>
              <a:gd name="connsiteY21" fmla="*/ 770 h 7191"/>
              <a:gd name="connsiteX22" fmla="*/ 4109 w 16309"/>
              <a:gd name="connsiteY22" fmla="*/ 1027 h 7191"/>
              <a:gd name="connsiteX23" fmla="*/ 3981 w 16309"/>
              <a:gd name="connsiteY23" fmla="*/ 1413 h 7191"/>
              <a:gd name="connsiteX24" fmla="*/ 3853 w 16309"/>
              <a:gd name="connsiteY24" fmla="*/ 1798 h 7191"/>
              <a:gd name="connsiteX25" fmla="*/ 3596 w 16309"/>
              <a:gd name="connsiteY25" fmla="*/ 2055 h 7191"/>
              <a:gd name="connsiteX26" fmla="*/ 3467 w 16309"/>
              <a:gd name="connsiteY26" fmla="*/ 2440 h 7191"/>
              <a:gd name="connsiteX27" fmla="*/ 3210 w 16309"/>
              <a:gd name="connsiteY27" fmla="*/ 2825 h 7191"/>
              <a:gd name="connsiteX28" fmla="*/ 3082 w 16309"/>
              <a:gd name="connsiteY28" fmla="*/ 3210 h 7191"/>
              <a:gd name="connsiteX29" fmla="*/ 2825 w 16309"/>
              <a:gd name="connsiteY29" fmla="*/ 3596 h 7191"/>
              <a:gd name="connsiteX30" fmla="*/ 2568 w 16309"/>
              <a:gd name="connsiteY30" fmla="*/ 3853 h 7191"/>
              <a:gd name="connsiteX31" fmla="*/ 2312 w 16309"/>
              <a:gd name="connsiteY31" fmla="*/ 4238 h 7191"/>
              <a:gd name="connsiteX32" fmla="*/ 2055 w 16309"/>
              <a:gd name="connsiteY32" fmla="*/ 4623 h 7191"/>
              <a:gd name="connsiteX33" fmla="*/ 1798 w 16309"/>
              <a:gd name="connsiteY33" fmla="*/ 5008 h 7191"/>
              <a:gd name="connsiteX34" fmla="*/ 1541 w 16309"/>
              <a:gd name="connsiteY34" fmla="*/ 5394 h 7191"/>
              <a:gd name="connsiteX35" fmla="*/ 1284 w 16309"/>
              <a:gd name="connsiteY35" fmla="*/ 5650 h 7191"/>
              <a:gd name="connsiteX36" fmla="*/ 899 w 16309"/>
              <a:gd name="connsiteY36" fmla="*/ 6036 h 7191"/>
              <a:gd name="connsiteX37" fmla="*/ 642 w 16309"/>
              <a:gd name="connsiteY37" fmla="*/ 6421 h 7191"/>
              <a:gd name="connsiteX38" fmla="*/ 257 w 16309"/>
              <a:gd name="connsiteY38" fmla="*/ 6806 h 7191"/>
              <a:gd name="connsiteX39" fmla="*/ 0 w 16309"/>
              <a:gd name="connsiteY39" fmla="*/ 7063 h 7191"/>
              <a:gd name="connsiteX40" fmla="*/ 514 w 16309"/>
              <a:gd name="connsiteY40" fmla="*/ 7191 h 7191"/>
              <a:gd name="connsiteX41" fmla="*/ 1156 w 16309"/>
              <a:gd name="connsiteY41" fmla="*/ 7191 h 7191"/>
              <a:gd name="connsiteX42" fmla="*/ 1669 w 16309"/>
              <a:gd name="connsiteY42" fmla="*/ 7191 h 7191"/>
              <a:gd name="connsiteX43" fmla="*/ 2312 w 16309"/>
              <a:gd name="connsiteY43" fmla="*/ 7063 h 7191"/>
              <a:gd name="connsiteX44" fmla="*/ 2954 w 16309"/>
              <a:gd name="connsiteY44" fmla="*/ 7191 h 7191"/>
              <a:gd name="connsiteX45" fmla="*/ 3467 w 16309"/>
              <a:gd name="connsiteY45" fmla="*/ 7191 h 7191"/>
              <a:gd name="connsiteX46" fmla="*/ 4109 w 16309"/>
              <a:gd name="connsiteY46" fmla="*/ 7191 h 7191"/>
              <a:gd name="connsiteX47" fmla="*/ 4623 w 16309"/>
              <a:gd name="connsiteY47" fmla="*/ 7191 h 7191"/>
              <a:gd name="connsiteX48" fmla="*/ 5265 w 16309"/>
              <a:gd name="connsiteY48" fmla="*/ 7191 h 7191"/>
              <a:gd name="connsiteX49" fmla="*/ 5779 w 16309"/>
              <a:gd name="connsiteY49" fmla="*/ 7191 h 7191"/>
              <a:gd name="connsiteX50" fmla="*/ 6421 w 16309"/>
              <a:gd name="connsiteY50" fmla="*/ 7191 h 7191"/>
              <a:gd name="connsiteX51" fmla="*/ 7063 w 16309"/>
              <a:gd name="connsiteY51" fmla="*/ 7191 h 7191"/>
              <a:gd name="connsiteX52" fmla="*/ 7577 w 16309"/>
              <a:gd name="connsiteY52" fmla="*/ 7191 h 7191"/>
              <a:gd name="connsiteX53" fmla="*/ 8219 w 16309"/>
              <a:gd name="connsiteY53" fmla="*/ 7191 h 7191"/>
              <a:gd name="connsiteX54" fmla="*/ 8861 w 16309"/>
              <a:gd name="connsiteY54" fmla="*/ 7191 h 7191"/>
              <a:gd name="connsiteX55" fmla="*/ 9375 w 16309"/>
              <a:gd name="connsiteY55" fmla="*/ 7191 h 7191"/>
              <a:gd name="connsiteX56" fmla="*/ 10017 w 16309"/>
              <a:gd name="connsiteY56" fmla="*/ 7191 h 7191"/>
              <a:gd name="connsiteX57" fmla="*/ 10530 w 16309"/>
              <a:gd name="connsiteY57" fmla="*/ 7191 h 7191"/>
              <a:gd name="connsiteX58" fmla="*/ 11172 w 16309"/>
              <a:gd name="connsiteY58" fmla="*/ 7191 h 7191"/>
              <a:gd name="connsiteX59" fmla="*/ 11814 w 16309"/>
              <a:gd name="connsiteY59" fmla="*/ 7191 h 7191"/>
              <a:gd name="connsiteX60" fmla="*/ 12071 w 16309"/>
              <a:gd name="connsiteY60" fmla="*/ 6806 h 7191"/>
              <a:gd name="connsiteX61" fmla="*/ 12457 w 16309"/>
              <a:gd name="connsiteY61" fmla="*/ 6421 h 7191"/>
              <a:gd name="connsiteX62" fmla="*/ 12713 w 16309"/>
              <a:gd name="connsiteY62" fmla="*/ 6036 h 7191"/>
              <a:gd name="connsiteX63" fmla="*/ 13099 w 16309"/>
              <a:gd name="connsiteY63" fmla="*/ 5779 h 7191"/>
              <a:gd name="connsiteX64" fmla="*/ 13356 w 16309"/>
              <a:gd name="connsiteY64" fmla="*/ 5394 h 7191"/>
              <a:gd name="connsiteX65" fmla="*/ 13612 w 16309"/>
              <a:gd name="connsiteY65" fmla="*/ 5008 h 7191"/>
              <a:gd name="connsiteX66" fmla="*/ 13869 w 16309"/>
              <a:gd name="connsiteY66" fmla="*/ 4623 h 7191"/>
              <a:gd name="connsiteX67" fmla="*/ 14126 w 16309"/>
              <a:gd name="connsiteY67" fmla="*/ 4238 h 7191"/>
              <a:gd name="connsiteX68" fmla="*/ 14383 w 16309"/>
              <a:gd name="connsiteY68" fmla="*/ 3853 h 7191"/>
              <a:gd name="connsiteX69" fmla="*/ 14511 w 16309"/>
              <a:gd name="connsiteY69" fmla="*/ 3596 h 7191"/>
              <a:gd name="connsiteX70" fmla="*/ 14768 w 16309"/>
              <a:gd name="connsiteY70" fmla="*/ 3210 h 7191"/>
              <a:gd name="connsiteX71" fmla="*/ 15025 w 16309"/>
              <a:gd name="connsiteY71" fmla="*/ 2825 h 7191"/>
              <a:gd name="connsiteX72" fmla="*/ 15153 w 16309"/>
              <a:gd name="connsiteY72" fmla="*/ 2440 h 7191"/>
              <a:gd name="connsiteX73" fmla="*/ 15410 w 16309"/>
              <a:gd name="connsiteY73" fmla="*/ 2055 h 7191"/>
              <a:gd name="connsiteX74" fmla="*/ 15539 w 16309"/>
              <a:gd name="connsiteY74" fmla="*/ 1798 h 7191"/>
              <a:gd name="connsiteX75" fmla="*/ 15667 w 16309"/>
              <a:gd name="connsiteY75" fmla="*/ 1413 h 7191"/>
              <a:gd name="connsiteX76" fmla="*/ 15924 w 16309"/>
              <a:gd name="connsiteY76" fmla="*/ 1027 h 7191"/>
              <a:gd name="connsiteX77" fmla="*/ 16052 w 16309"/>
              <a:gd name="connsiteY77" fmla="*/ 642 h 7191"/>
              <a:gd name="connsiteX78" fmla="*/ 16181 w 16309"/>
              <a:gd name="connsiteY78" fmla="*/ 385 h 7191"/>
              <a:gd name="connsiteX79" fmla="*/ 16309 w 16309"/>
              <a:gd name="connsiteY79" fmla="*/ 0 h 7191"/>
              <a:gd name="connsiteX80" fmla="*/ 15667 w 16309"/>
              <a:gd name="connsiteY80" fmla="*/ 0 h 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6309" h="7191">
                <a:moveTo>
                  <a:pt x="15667" y="0"/>
                </a:moveTo>
                <a:lnTo>
                  <a:pt x="15153" y="0"/>
                </a:lnTo>
                <a:lnTo>
                  <a:pt x="14511" y="0"/>
                </a:lnTo>
                <a:lnTo>
                  <a:pt x="13869" y="0"/>
                </a:lnTo>
                <a:lnTo>
                  <a:pt x="13356" y="0"/>
                </a:lnTo>
                <a:lnTo>
                  <a:pt x="12713" y="0"/>
                </a:lnTo>
                <a:lnTo>
                  <a:pt x="12071" y="0"/>
                </a:lnTo>
                <a:lnTo>
                  <a:pt x="11558" y="0"/>
                </a:lnTo>
                <a:lnTo>
                  <a:pt x="10916" y="0"/>
                </a:lnTo>
                <a:lnTo>
                  <a:pt x="10402" y="0"/>
                </a:lnTo>
                <a:lnTo>
                  <a:pt x="9760" y="0"/>
                </a:lnTo>
                <a:lnTo>
                  <a:pt x="9246" y="0"/>
                </a:lnTo>
                <a:lnTo>
                  <a:pt x="8604" y="0"/>
                </a:lnTo>
                <a:lnTo>
                  <a:pt x="8090" y="0"/>
                </a:lnTo>
                <a:lnTo>
                  <a:pt x="7448" y="0"/>
                </a:lnTo>
                <a:lnTo>
                  <a:pt x="6935" y="0"/>
                </a:lnTo>
                <a:lnTo>
                  <a:pt x="6293" y="0"/>
                </a:lnTo>
                <a:lnTo>
                  <a:pt x="5650" y="0"/>
                </a:lnTo>
                <a:lnTo>
                  <a:pt x="5137" y="0"/>
                </a:lnTo>
                <a:lnTo>
                  <a:pt x="4495" y="0"/>
                </a:lnTo>
                <a:lnTo>
                  <a:pt x="4366" y="385"/>
                </a:lnTo>
                <a:lnTo>
                  <a:pt x="4238" y="770"/>
                </a:lnTo>
                <a:lnTo>
                  <a:pt x="4109" y="1027"/>
                </a:lnTo>
                <a:lnTo>
                  <a:pt x="3981" y="1413"/>
                </a:lnTo>
                <a:lnTo>
                  <a:pt x="3853" y="1798"/>
                </a:lnTo>
                <a:lnTo>
                  <a:pt x="3596" y="2055"/>
                </a:lnTo>
                <a:lnTo>
                  <a:pt x="3467" y="2440"/>
                </a:lnTo>
                <a:lnTo>
                  <a:pt x="3210" y="2825"/>
                </a:lnTo>
                <a:lnTo>
                  <a:pt x="3082" y="3210"/>
                </a:lnTo>
                <a:lnTo>
                  <a:pt x="2825" y="3596"/>
                </a:lnTo>
                <a:lnTo>
                  <a:pt x="2568" y="3853"/>
                </a:lnTo>
                <a:lnTo>
                  <a:pt x="2312" y="4238"/>
                </a:lnTo>
                <a:lnTo>
                  <a:pt x="2055" y="4623"/>
                </a:lnTo>
                <a:lnTo>
                  <a:pt x="1798" y="5008"/>
                </a:lnTo>
                <a:lnTo>
                  <a:pt x="1541" y="5394"/>
                </a:lnTo>
                <a:lnTo>
                  <a:pt x="1284" y="5650"/>
                </a:lnTo>
                <a:lnTo>
                  <a:pt x="899" y="6036"/>
                </a:lnTo>
                <a:lnTo>
                  <a:pt x="642" y="6421"/>
                </a:lnTo>
                <a:lnTo>
                  <a:pt x="257" y="6806"/>
                </a:lnTo>
                <a:lnTo>
                  <a:pt x="0" y="7063"/>
                </a:lnTo>
                <a:lnTo>
                  <a:pt x="514" y="7191"/>
                </a:lnTo>
                <a:lnTo>
                  <a:pt x="1156" y="7191"/>
                </a:lnTo>
                <a:lnTo>
                  <a:pt x="1669" y="7191"/>
                </a:lnTo>
                <a:lnTo>
                  <a:pt x="2312" y="7063"/>
                </a:lnTo>
                <a:lnTo>
                  <a:pt x="2954" y="7191"/>
                </a:lnTo>
                <a:lnTo>
                  <a:pt x="3467" y="7191"/>
                </a:lnTo>
                <a:lnTo>
                  <a:pt x="4109" y="7191"/>
                </a:lnTo>
                <a:lnTo>
                  <a:pt x="4623" y="7191"/>
                </a:lnTo>
                <a:lnTo>
                  <a:pt x="5265" y="7191"/>
                </a:lnTo>
                <a:lnTo>
                  <a:pt x="5779" y="7191"/>
                </a:lnTo>
                <a:lnTo>
                  <a:pt x="6421" y="7191"/>
                </a:lnTo>
                <a:lnTo>
                  <a:pt x="7063" y="7191"/>
                </a:lnTo>
                <a:lnTo>
                  <a:pt x="7577" y="7191"/>
                </a:lnTo>
                <a:lnTo>
                  <a:pt x="8219" y="7191"/>
                </a:lnTo>
                <a:lnTo>
                  <a:pt x="8861" y="7191"/>
                </a:lnTo>
                <a:lnTo>
                  <a:pt x="9375" y="7191"/>
                </a:lnTo>
                <a:lnTo>
                  <a:pt x="10017" y="7191"/>
                </a:lnTo>
                <a:lnTo>
                  <a:pt x="10530" y="7191"/>
                </a:lnTo>
                <a:lnTo>
                  <a:pt x="11172" y="7191"/>
                </a:lnTo>
                <a:lnTo>
                  <a:pt x="11814" y="7191"/>
                </a:lnTo>
                <a:lnTo>
                  <a:pt x="12071" y="6806"/>
                </a:lnTo>
                <a:lnTo>
                  <a:pt x="12457" y="6421"/>
                </a:lnTo>
                <a:lnTo>
                  <a:pt x="12713" y="6036"/>
                </a:lnTo>
                <a:lnTo>
                  <a:pt x="13099" y="5779"/>
                </a:lnTo>
                <a:lnTo>
                  <a:pt x="13356" y="5394"/>
                </a:lnTo>
                <a:lnTo>
                  <a:pt x="13612" y="5008"/>
                </a:lnTo>
                <a:lnTo>
                  <a:pt x="13869" y="4623"/>
                </a:lnTo>
                <a:lnTo>
                  <a:pt x="14126" y="4238"/>
                </a:lnTo>
                <a:lnTo>
                  <a:pt x="14383" y="3853"/>
                </a:lnTo>
                <a:lnTo>
                  <a:pt x="14511" y="3596"/>
                </a:lnTo>
                <a:lnTo>
                  <a:pt x="14768" y="3210"/>
                </a:lnTo>
                <a:lnTo>
                  <a:pt x="15025" y="2825"/>
                </a:lnTo>
                <a:lnTo>
                  <a:pt x="15153" y="2440"/>
                </a:lnTo>
                <a:lnTo>
                  <a:pt x="15410" y="2055"/>
                </a:lnTo>
                <a:lnTo>
                  <a:pt x="15539" y="1798"/>
                </a:lnTo>
                <a:lnTo>
                  <a:pt x="15667" y="1413"/>
                </a:lnTo>
                <a:lnTo>
                  <a:pt x="15924" y="1027"/>
                </a:lnTo>
                <a:lnTo>
                  <a:pt x="16052" y="642"/>
                </a:lnTo>
                <a:lnTo>
                  <a:pt x="16181" y="385"/>
                </a:lnTo>
                <a:lnTo>
                  <a:pt x="16309" y="0"/>
                </a:lnTo>
                <a:lnTo>
                  <a:pt x="15667" y="0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E74F0E7-CEC8-2CC2-D41C-37B4725DCCF0}"/>
              </a:ext>
            </a:extLst>
          </p:cNvPr>
          <p:cNvSpPr/>
          <p:nvPr/>
        </p:nvSpPr>
        <p:spPr>
          <a:xfrm>
            <a:off x="6441584" y="1828754"/>
            <a:ext cx="25683" cy="7576"/>
          </a:xfrm>
          <a:custGeom>
            <a:avLst/>
            <a:gdLst>
              <a:gd name="connsiteX0" fmla="*/ 25041 w 25683"/>
              <a:gd name="connsiteY0" fmla="*/ 128 h 7576"/>
              <a:gd name="connsiteX1" fmla="*/ 24528 w 25683"/>
              <a:gd name="connsiteY1" fmla="*/ 128 h 7576"/>
              <a:gd name="connsiteX2" fmla="*/ 23886 w 25683"/>
              <a:gd name="connsiteY2" fmla="*/ 128 h 7576"/>
              <a:gd name="connsiteX3" fmla="*/ 23244 w 25683"/>
              <a:gd name="connsiteY3" fmla="*/ 128 h 7576"/>
              <a:gd name="connsiteX4" fmla="*/ 22602 w 25683"/>
              <a:gd name="connsiteY4" fmla="*/ 128 h 7576"/>
              <a:gd name="connsiteX5" fmla="*/ 22088 w 25683"/>
              <a:gd name="connsiteY5" fmla="*/ 128 h 7576"/>
              <a:gd name="connsiteX6" fmla="*/ 21446 w 25683"/>
              <a:gd name="connsiteY6" fmla="*/ 128 h 7576"/>
              <a:gd name="connsiteX7" fmla="*/ 20932 w 25683"/>
              <a:gd name="connsiteY7" fmla="*/ 128 h 7576"/>
              <a:gd name="connsiteX8" fmla="*/ 20290 w 25683"/>
              <a:gd name="connsiteY8" fmla="*/ 128 h 7576"/>
              <a:gd name="connsiteX9" fmla="*/ 19648 w 25683"/>
              <a:gd name="connsiteY9" fmla="*/ 128 h 7576"/>
              <a:gd name="connsiteX10" fmla="*/ 19006 w 25683"/>
              <a:gd name="connsiteY10" fmla="*/ 128 h 7576"/>
              <a:gd name="connsiteX11" fmla="*/ 18492 w 25683"/>
              <a:gd name="connsiteY11" fmla="*/ 128 h 7576"/>
              <a:gd name="connsiteX12" fmla="*/ 17850 w 25683"/>
              <a:gd name="connsiteY12" fmla="*/ 128 h 7576"/>
              <a:gd name="connsiteX13" fmla="*/ 17336 w 25683"/>
              <a:gd name="connsiteY13" fmla="*/ 0 h 7576"/>
              <a:gd name="connsiteX14" fmla="*/ 16694 w 25683"/>
              <a:gd name="connsiteY14" fmla="*/ 128 h 7576"/>
              <a:gd name="connsiteX15" fmla="*/ 16052 w 25683"/>
              <a:gd name="connsiteY15" fmla="*/ 128 h 7576"/>
              <a:gd name="connsiteX16" fmla="*/ 15410 w 25683"/>
              <a:gd name="connsiteY16" fmla="*/ 128 h 7576"/>
              <a:gd name="connsiteX17" fmla="*/ 14896 w 25683"/>
              <a:gd name="connsiteY17" fmla="*/ 0 h 7576"/>
              <a:gd name="connsiteX18" fmla="*/ 14254 w 25683"/>
              <a:gd name="connsiteY18" fmla="*/ 0 h 7576"/>
              <a:gd name="connsiteX19" fmla="*/ 13741 w 25683"/>
              <a:gd name="connsiteY19" fmla="*/ 128 h 7576"/>
              <a:gd name="connsiteX20" fmla="*/ 13099 w 25683"/>
              <a:gd name="connsiteY20" fmla="*/ 385 h 7576"/>
              <a:gd name="connsiteX21" fmla="*/ 12457 w 25683"/>
              <a:gd name="connsiteY21" fmla="*/ 771 h 7576"/>
              <a:gd name="connsiteX22" fmla="*/ 11943 w 25683"/>
              <a:gd name="connsiteY22" fmla="*/ 1156 h 7576"/>
              <a:gd name="connsiteX23" fmla="*/ 11301 w 25683"/>
              <a:gd name="connsiteY23" fmla="*/ 1541 h 7576"/>
              <a:gd name="connsiteX24" fmla="*/ 10659 w 25683"/>
              <a:gd name="connsiteY24" fmla="*/ 1926 h 7576"/>
              <a:gd name="connsiteX25" fmla="*/ 10017 w 25683"/>
              <a:gd name="connsiteY25" fmla="*/ 2312 h 7576"/>
              <a:gd name="connsiteX26" fmla="*/ 9503 w 25683"/>
              <a:gd name="connsiteY26" fmla="*/ 2697 h 7576"/>
              <a:gd name="connsiteX27" fmla="*/ 8732 w 25683"/>
              <a:gd name="connsiteY27" fmla="*/ 3082 h 7576"/>
              <a:gd name="connsiteX28" fmla="*/ 8090 w 25683"/>
              <a:gd name="connsiteY28" fmla="*/ 3339 h 7576"/>
              <a:gd name="connsiteX29" fmla="*/ 7448 w 25683"/>
              <a:gd name="connsiteY29" fmla="*/ 3724 h 7576"/>
              <a:gd name="connsiteX30" fmla="*/ 6806 w 25683"/>
              <a:gd name="connsiteY30" fmla="*/ 4109 h 7576"/>
              <a:gd name="connsiteX31" fmla="*/ 6036 w 25683"/>
              <a:gd name="connsiteY31" fmla="*/ 4495 h 7576"/>
              <a:gd name="connsiteX32" fmla="*/ 5265 w 25683"/>
              <a:gd name="connsiteY32" fmla="*/ 4880 h 7576"/>
              <a:gd name="connsiteX33" fmla="*/ 4623 w 25683"/>
              <a:gd name="connsiteY33" fmla="*/ 5265 h 7576"/>
              <a:gd name="connsiteX34" fmla="*/ 3853 w 25683"/>
              <a:gd name="connsiteY34" fmla="*/ 5650 h 7576"/>
              <a:gd name="connsiteX35" fmla="*/ 3082 w 25683"/>
              <a:gd name="connsiteY35" fmla="*/ 6036 h 7576"/>
              <a:gd name="connsiteX36" fmla="*/ 2312 w 25683"/>
              <a:gd name="connsiteY36" fmla="*/ 6421 h 7576"/>
              <a:gd name="connsiteX37" fmla="*/ 1541 w 25683"/>
              <a:gd name="connsiteY37" fmla="*/ 6806 h 7576"/>
              <a:gd name="connsiteX38" fmla="*/ 770 w 25683"/>
              <a:gd name="connsiteY38" fmla="*/ 7191 h 7576"/>
              <a:gd name="connsiteX39" fmla="*/ 0 w 25683"/>
              <a:gd name="connsiteY39" fmla="*/ 7577 h 7576"/>
              <a:gd name="connsiteX40" fmla="*/ 642 w 25683"/>
              <a:gd name="connsiteY40" fmla="*/ 7577 h 7576"/>
              <a:gd name="connsiteX41" fmla="*/ 1156 w 25683"/>
              <a:gd name="connsiteY41" fmla="*/ 7448 h 7576"/>
              <a:gd name="connsiteX42" fmla="*/ 1798 w 25683"/>
              <a:gd name="connsiteY42" fmla="*/ 7577 h 7576"/>
              <a:gd name="connsiteX43" fmla="*/ 2440 w 25683"/>
              <a:gd name="connsiteY43" fmla="*/ 7577 h 7576"/>
              <a:gd name="connsiteX44" fmla="*/ 2954 w 25683"/>
              <a:gd name="connsiteY44" fmla="*/ 7577 h 7576"/>
              <a:gd name="connsiteX45" fmla="*/ 3596 w 25683"/>
              <a:gd name="connsiteY45" fmla="*/ 7577 h 7576"/>
              <a:gd name="connsiteX46" fmla="*/ 4238 w 25683"/>
              <a:gd name="connsiteY46" fmla="*/ 7577 h 7576"/>
              <a:gd name="connsiteX47" fmla="*/ 4751 w 25683"/>
              <a:gd name="connsiteY47" fmla="*/ 7577 h 7576"/>
              <a:gd name="connsiteX48" fmla="*/ 5394 w 25683"/>
              <a:gd name="connsiteY48" fmla="*/ 7577 h 7576"/>
              <a:gd name="connsiteX49" fmla="*/ 6036 w 25683"/>
              <a:gd name="connsiteY49" fmla="*/ 7577 h 7576"/>
              <a:gd name="connsiteX50" fmla="*/ 6549 w 25683"/>
              <a:gd name="connsiteY50" fmla="*/ 7577 h 7576"/>
              <a:gd name="connsiteX51" fmla="*/ 7191 w 25683"/>
              <a:gd name="connsiteY51" fmla="*/ 7577 h 7576"/>
              <a:gd name="connsiteX52" fmla="*/ 7833 w 25683"/>
              <a:gd name="connsiteY52" fmla="*/ 7577 h 7576"/>
              <a:gd name="connsiteX53" fmla="*/ 8476 w 25683"/>
              <a:gd name="connsiteY53" fmla="*/ 7577 h 7576"/>
              <a:gd name="connsiteX54" fmla="*/ 8989 w 25683"/>
              <a:gd name="connsiteY54" fmla="*/ 7577 h 7576"/>
              <a:gd name="connsiteX55" fmla="*/ 9631 w 25683"/>
              <a:gd name="connsiteY55" fmla="*/ 7577 h 7576"/>
              <a:gd name="connsiteX56" fmla="*/ 10145 w 25683"/>
              <a:gd name="connsiteY56" fmla="*/ 7577 h 7576"/>
              <a:gd name="connsiteX57" fmla="*/ 10787 w 25683"/>
              <a:gd name="connsiteY57" fmla="*/ 7577 h 7576"/>
              <a:gd name="connsiteX58" fmla="*/ 11429 w 25683"/>
              <a:gd name="connsiteY58" fmla="*/ 7577 h 7576"/>
              <a:gd name="connsiteX59" fmla="*/ 12071 w 25683"/>
              <a:gd name="connsiteY59" fmla="*/ 7577 h 7576"/>
              <a:gd name="connsiteX60" fmla="*/ 12842 w 25683"/>
              <a:gd name="connsiteY60" fmla="*/ 7191 h 7576"/>
              <a:gd name="connsiteX61" fmla="*/ 13612 w 25683"/>
              <a:gd name="connsiteY61" fmla="*/ 6806 h 7576"/>
              <a:gd name="connsiteX62" fmla="*/ 14383 w 25683"/>
              <a:gd name="connsiteY62" fmla="*/ 6421 h 7576"/>
              <a:gd name="connsiteX63" fmla="*/ 15153 w 25683"/>
              <a:gd name="connsiteY63" fmla="*/ 6164 h 7576"/>
              <a:gd name="connsiteX64" fmla="*/ 15924 w 25683"/>
              <a:gd name="connsiteY64" fmla="*/ 5650 h 7576"/>
              <a:gd name="connsiteX65" fmla="*/ 16566 w 25683"/>
              <a:gd name="connsiteY65" fmla="*/ 5394 h 7576"/>
              <a:gd name="connsiteX66" fmla="*/ 17336 w 25683"/>
              <a:gd name="connsiteY66" fmla="*/ 5008 h 7576"/>
              <a:gd name="connsiteX67" fmla="*/ 17979 w 25683"/>
              <a:gd name="connsiteY67" fmla="*/ 4623 h 7576"/>
              <a:gd name="connsiteX68" fmla="*/ 18749 w 25683"/>
              <a:gd name="connsiteY68" fmla="*/ 4238 h 7576"/>
              <a:gd name="connsiteX69" fmla="*/ 19391 w 25683"/>
              <a:gd name="connsiteY69" fmla="*/ 3853 h 7576"/>
              <a:gd name="connsiteX70" fmla="*/ 20162 w 25683"/>
              <a:gd name="connsiteY70" fmla="*/ 3467 h 7576"/>
              <a:gd name="connsiteX71" fmla="*/ 20804 w 25683"/>
              <a:gd name="connsiteY71" fmla="*/ 3082 h 7576"/>
              <a:gd name="connsiteX72" fmla="*/ 21446 w 25683"/>
              <a:gd name="connsiteY72" fmla="*/ 2697 h 7576"/>
              <a:gd name="connsiteX73" fmla="*/ 22088 w 25683"/>
              <a:gd name="connsiteY73" fmla="*/ 2312 h 7576"/>
              <a:gd name="connsiteX74" fmla="*/ 22730 w 25683"/>
              <a:gd name="connsiteY74" fmla="*/ 1926 h 7576"/>
              <a:gd name="connsiteX75" fmla="*/ 23372 w 25683"/>
              <a:gd name="connsiteY75" fmla="*/ 1669 h 7576"/>
              <a:gd name="connsiteX76" fmla="*/ 23886 w 25683"/>
              <a:gd name="connsiteY76" fmla="*/ 1156 h 7576"/>
              <a:gd name="connsiteX77" fmla="*/ 24528 w 25683"/>
              <a:gd name="connsiteY77" fmla="*/ 899 h 7576"/>
              <a:gd name="connsiteX78" fmla="*/ 25041 w 25683"/>
              <a:gd name="connsiteY78" fmla="*/ 514 h 7576"/>
              <a:gd name="connsiteX79" fmla="*/ 25683 w 25683"/>
              <a:gd name="connsiteY79" fmla="*/ 128 h 7576"/>
              <a:gd name="connsiteX80" fmla="*/ 25041 w 25683"/>
              <a:gd name="connsiteY80" fmla="*/ 128 h 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5683" h="7576">
                <a:moveTo>
                  <a:pt x="25041" y="128"/>
                </a:moveTo>
                <a:lnTo>
                  <a:pt x="24528" y="128"/>
                </a:lnTo>
                <a:lnTo>
                  <a:pt x="23886" y="128"/>
                </a:lnTo>
                <a:lnTo>
                  <a:pt x="23244" y="128"/>
                </a:lnTo>
                <a:lnTo>
                  <a:pt x="22602" y="128"/>
                </a:lnTo>
                <a:lnTo>
                  <a:pt x="22088" y="128"/>
                </a:lnTo>
                <a:lnTo>
                  <a:pt x="21446" y="128"/>
                </a:lnTo>
                <a:lnTo>
                  <a:pt x="20932" y="128"/>
                </a:lnTo>
                <a:lnTo>
                  <a:pt x="20290" y="128"/>
                </a:lnTo>
                <a:lnTo>
                  <a:pt x="19648" y="128"/>
                </a:lnTo>
                <a:lnTo>
                  <a:pt x="19006" y="128"/>
                </a:lnTo>
                <a:lnTo>
                  <a:pt x="18492" y="128"/>
                </a:lnTo>
                <a:lnTo>
                  <a:pt x="17850" y="128"/>
                </a:lnTo>
                <a:lnTo>
                  <a:pt x="17336" y="0"/>
                </a:lnTo>
                <a:lnTo>
                  <a:pt x="16694" y="128"/>
                </a:lnTo>
                <a:lnTo>
                  <a:pt x="16052" y="128"/>
                </a:lnTo>
                <a:lnTo>
                  <a:pt x="15410" y="128"/>
                </a:lnTo>
                <a:lnTo>
                  <a:pt x="14896" y="0"/>
                </a:lnTo>
                <a:lnTo>
                  <a:pt x="14254" y="0"/>
                </a:lnTo>
                <a:lnTo>
                  <a:pt x="13741" y="128"/>
                </a:lnTo>
                <a:lnTo>
                  <a:pt x="13099" y="385"/>
                </a:lnTo>
                <a:lnTo>
                  <a:pt x="12457" y="771"/>
                </a:lnTo>
                <a:lnTo>
                  <a:pt x="11943" y="1156"/>
                </a:lnTo>
                <a:lnTo>
                  <a:pt x="11301" y="1541"/>
                </a:lnTo>
                <a:lnTo>
                  <a:pt x="10659" y="1926"/>
                </a:lnTo>
                <a:lnTo>
                  <a:pt x="10017" y="2312"/>
                </a:lnTo>
                <a:lnTo>
                  <a:pt x="9503" y="2697"/>
                </a:lnTo>
                <a:lnTo>
                  <a:pt x="8732" y="3082"/>
                </a:lnTo>
                <a:lnTo>
                  <a:pt x="8090" y="3339"/>
                </a:lnTo>
                <a:lnTo>
                  <a:pt x="7448" y="3724"/>
                </a:lnTo>
                <a:lnTo>
                  <a:pt x="6806" y="4109"/>
                </a:lnTo>
                <a:lnTo>
                  <a:pt x="6036" y="4495"/>
                </a:lnTo>
                <a:lnTo>
                  <a:pt x="5265" y="4880"/>
                </a:lnTo>
                <a:lnTo>
                  <a:pt x="4623" y="5265"/>
                </a:lnTo>
                <a:lnTo>
                  <a:pt x="3853" y="5650"/>
                </a:lnTo>
                <a:lnTo>
                  <a:pt x="3082" y="6036"/>
                </a:lnTo>
                <a:lnTo>
                  <a:pt x="2312" y="6421"/>
                </a:lnTo>
                <a:lnTo>
                  <a:pt x="1541" y="6806"/>
                </a:lnTo>
                <a:lnTo>
                  <a:pt x="770" y="7191"/>
                </a:lnTo>
                <a:lnTo>
                  <a:pt x="0" y="7577"/>
                </a:lnTo>
                <a:lnTo>
                  <a:pt x="642" y="7577"/>
                </a:lnTo>
                <a:lnTo>
                  <a:pt x="1156" y="7448"/>
                </a:lnTo>
                <a:lnTo>
                  <a:pt x="1798" y="7577"/>
                </a:lnTo>
                <a:lnTo>
                  <a:pt x="2440" y="7577"/>
                </a:lnTo>
                <a:lnTo>
                  <a:pt x="2954" y="7577"/>
                </a:lnTo>
                <a:lnTo>
                  <a:pt x="3596" y="7577"/>
                </a:lnTo>
                <a:lnTo>
                  <a:pt x="4238" y="7577"/>
                </a:lnTo>
                <a:lnTo>
                  <a:pt x="4751" y="7577"/>
                </a:lnTo>
                <a:lnTo>
                  <a:pt x="5394" y="7577"/>
                </a:lnTo>
                <a:lnTo>
                  <a:pt x="6036" y="7577"/>
                </a:lnTo>
                <a:lnTo>
                  <a:pt x="6549" y="7577"/>
                </a:lnTo>
                <a:lnTo>
                  <a:pt x="7191" y="7577"/>
                </a:lnTo>
                <a:lnTo>
                  <a:pt x="7833" y="7577"/>
                </a:lnTo>
                <a:lnTo>
                  <a:pt x="8476" y="7577"/>
                </a:lnTo>
                <a:lnTo>
                  <a:pt x="8989" y="7577"/>
                </a:lnTo>
                <a:lnTo>
                  <a:pt x="9631" y="7577"/>
                </a:lnTo>
                <a:lnTo>
                  <a:pt x="10145" y="7577"/>
                </a:lnTo>
                <a:lnTo>
                  <a:pt x="10787" y="7577"/>
                </a:lnTo>
                <a:lnTo>
                  <a:pt x="11429" y="7577"/>
                </a:lnTo>
                <a:lnTo>
                  <a:pt x="12071" y="7577"/>
                </a:lnTo>
                <a:lnTo>
                  <a:pt x="12842" y="7191"/>
                </a:lnTo>
                <a:lnTo>
                  <a:pt x="13612" y="6806"/>
                </a:lnTo>
                <a:lnTo>
                  <a:pt x="14383" y="6421"/>
                </a:lnTo>
                <a:lnTo>
                  <a:pt x="15153" y="6164"/>
                </a:lnTo>
                <a:lnTo>
                  <a:pt x="15924" y="5650"/>
                </a:lnTo>
                <a:lnTo>
                  <a:pt x="16566" y="5394"/>
                </a:lnTo>
                <a:lnTo>
                  <a:pt x="17336" y="5008"/>
                </a:lnTo>
                <a:lnTo>
                  <a:pt x="17979" y="4623"/>
                </a:lnTo>
                <a:lnTo>
                  <a:pt x="18749" y="4238"/>
                </a:lnTo>
                <a:lnTo>
                  <a:pt x="19391" y="3853"/>
                </a:lnTo>
                <a:lnTo>
                  <a:pt x="20162" y="3467"/>
                </a:lnTo>
                <a:lnTo>
                  <a:pt x="20804" y="3082"/>
                </a:lnTo>
                <a:lnTo>
                  <a:pt x="21446" y="2697"/>
                </a:lnTo>
                <a:lnTo>
                  <a:pt x="22088" y="2312"/>
                </a:lnTo>
                <a:lnTo>
                  <a:pt x="22730" y="1926"/>
                </a:lnTo>
                <a:lnTo>
                  <a:pt x="23372" y="1669"/>
                </a:lnTo>
                <a:lnTo>
                  <a:pt x="23886" y="1156"/>
                </a:lnTo>
                <a:lnTo>
                  <a:pt x="24528" y="899"/>
                </a:lnTo>
                <a:lnTo>
                  <a:pt x="25041" y="514"/>
                </a:lnTo>
                <a:lnTo>
                  <a:pt x="25683" y="128"/>
                </a:lnTo>
                <a:lnTo>
                  <a:pt x="25041" y="128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688D136-D178-6E0A-C0A7-52DADC51316D}"/>
              </a:ext>
            </a:extLst>
          </p:cNvPr>
          <p:cNvSpPr/>
          <p:nvPr/>
        </p:nvSpPr>
        <p:spPr>
          <a:xfrm>
            <a:off x="6399592" y="1843908"/>
            <a:ext cx="35571" cy="7833"/>
          </a:xfrm>
          <a:custGeom>
            <a:avLst/>
            <a:gdLst>
              <a:gd name="connsiteX0" fmla="*/ 34930 w 35571"/>
              <a:gd name="connsiteY0" fmla="*/ 128 h 7833"/>
              <a:gd name="connsiteX1" fmla="*/ 34416 w 35571"/>
              <a:gd name="connsiteY1" fmla="*/ 128 h 7833"/>
              <a:gd name="connsiteX2" fmla="*/ 33774 w 35571"/>
              <a:gd name="connsiteY2" fmla="*/ 0 h 7833"/>
              <a:gd name="connsiteX3" fmla="*/ 33132 w 35571"/>
              <a:gd name="connsiteY3" fmla="*/ 128 h 7833"/>
              <a:gd name="connsiteX4" fmla="*/ 32490 w 35571"/>
              <a:gd name="connsiteY4" fmla="*/ 128 h 7833"/>
              <a:gd name="connsiteX5" fmla="*/ 31976 w 35571"/>
              <a:gd name="connsiteY5" fmla="*/ 0 h 7833"/>
              <a:gd name="connsiteX6" fmla="*/ 31334 w 35571"/>
              <a:gd name="connsiteY6" fmla="*/ 0 h 7833"/>
              <a:gd name="connsiteX7" fmla="*/ 30692 w 35571"/>
              <a:gd name="connsiteY7" fmla="*/ 128 h 7833"/>
              <a:gd name="connsiteX8" fmla="*/ 30178 w 35571"/>
              <a:gd name="connsiteY8" fmla="*/ 0 h 7833"/>
              <a:gd name="connsiteX9" fmla="*/ 29536 w 35571"/>
              <a:gd name="connsiteY9" fmla="*/ 0 h 7833"/>
              <a:gd name="connsiteX10" fmla="*/ 28894 w 35571"/>
              <a:gd name="connsiteY10" fmla="*/ 0 h 7833"/>
              <a:gd name="connsiteX11" fmla="*/ 28252 w 35571"/>
              <a:gd name="connsiteY11" fmla="*/ 0 h 7833"/>
              <a:gd name="connsiteX12" fmla="*/ 27738 w 35571"/>
              <a:gd name="connsiteY12" fmla="*/ 0 h 7833"/>
              <a:gd name="connsiteX13" fmla="*/ 27096 w 35571"/>
              <a:gd name="connsiteY13" fmla="*/ 0 h 7833"/>
              <a:gd name="connsiteX14" fmla="*/ 26454 w 35571"/>
              <a:gd name="connsiteY14" fmla="*/ 0 h 7833"/>
              <a:gd name="connsiteX15" fmla="*/ 25940 w 35571"/>
              <a:gd name="connsiteY15" fmla="*/ 0 h 7833"/>
              <a:gd name="connsiteX16" fmla="*/ 25298 w 35571"/>
              <a:gd name="connsiteY16" fmla="*/ 0 h 7833"/>
              <a:gd name="connsiteX17" fmla="*/ 24656 w 35571"/>
              <a:gd name="connsiteY17" fmla="*/ 0 h 7833"/>
              <a:gd name="connsiteX18" fmla="*/ 24014 w 35571"/>
              <a:gd name="connsiteY18" fmla="*/ 0 h 7833"/>
              <a:gd name="connsiteX19" fmla="*/ 23500 w 35571"/>
              <a:gd name="connsiteY19" fmla="*/ 0 h 7833"/>
              <a:gd name="connsiteX20" fmla="*/ 22473 w 35571"/>
              <a:gd name="connsiteY20" fmla="*/ 385 h 7833"/>
              <a:gd name="connsiteX21" fmla="*/ 21317 w 35571"/>
              <a:gd name="connsiteY21" fmla="*/ 770 h 7833"/>
              <a:gd name="connsiteX22" fmla="*/ 20290 w 35571"/>
              <a:gd name="connsiteY22" fmla="*/ 1156 h 7833"/>
              <a:gd name="connsiteX23" fmla="*/ 19134 w 35571"/>
              <a:gd name="connsiteY23" fmla="*/ 1541 h 7833"/>
              <a:gd name="connsiteX24" fmla="*/ 18107 w 35571"/>
              <a:gd name="connsiteY24" fmla="*/ 1926 h 7833"/>
              <a:gd name="connsiteX25" fmla="*/ 16951 w 35571"/>
              <a:gd name="connsiteY25" fmla="*/ 2312 h 7833"/>
              <a:gd name="connsiteX26" fmla="*/ 15795 w 35571"/>
              <a:gd name="connsiteY26" fmla="*/ 2697 h 7833"/>
              <a:gd name="connsiteX27" fmla="*/ 14640 w 35571"/>
              <a:gd name="connsiteY27" fmla="*/ 3082 h 7833"/>
              <a:gd name="connsiteX28" fmla="*/ 13484 w 35571"/>
              <a:gd name="connsiteY28" fmla="*/ 3467 h 7833"/>
              <a:gd name="connsiteX29" fmla="*/ 12328 w 35571"/>
              <a:gd name="connsiteY29" fmla="*/ 3853 h 7833"/>
              <a:gd name="connsiteX30" fmla="*/ 11172 w 35571"/>
              <a:gd name="connsiteY30" fmla="*/ 4238 h 7833"/>
              <a:gd name="connsiteX31" fmla="*/ 10017 w 35571"/>
              <a:gd name="connsiteY31" fmla="*/ 4623 h 7833"/>
              <a:gd name="connsiteX32" fmla="*/ 8732 w 35571"/>
              <a:gd name="connsiteY32" fmla="*/ 5008 h 7833"/>
              <a:gd name="connsiteX33" fmla="*/ 7577 w 35571"/>
              <a:gd name="connsiteY33" fmla="*/ 5394 h 7833"/>
              <a:gd name="connsiteX34" fmla="*/ 6421 w 35571"/>
              <a:gd name="connsiteY34" fmla="*/ 5779 h 7833"/>
              <a:gd name="connsiteX35" fmla="*/ 5137 w 35571"/>
              <a:gd name="connsiteY35" fmla="*/ 6164 h 7833"/>
              <a:gd name="connsiteX36" fmla="*/ 3853 w 35571"/>
              <a:gd name="connsiteY36" fmla="*/ 6549 h 7833"/>
              <a:gd name="connsiteX37" fmla="*/ 2697 w 35571"/>
              <a:gd name="connsiteY37" fmla="*/ 6935 h 7833"/>
              <a:gd name="connsiteX38" fmla="*/ 1284 w 35571"/>
              <a:gd name="connsiteY38" fmla="*/ 7320 h 7833"/>
              <a:gd name="connsiteX39" fmla="*/ 0 w 35571"/>
              <a:gd name="connsiteY39" fmla="*/ 7705 h 7833"/>
              <a:gd name="connsiteX40" fmla="*/ 642 w 35571"/>
              <a:gd name="connsiteY40" fmla="*/ 7705 h 7833"/>
              <a:gd name="connsiteX41" fmla="*/ 1284 w 35571"/>
              <a:gd name="connsiteY41" fmla="*/ 7705 h 7833"/>
              <a:gd name="connsiteX42" fmla="*/ 1926 w 35571"/>
              <a:gd name="connsiteY42" fmla="*/ 7705 h 7833"/>
              <a:gd name="connsiteX43" fmla="*/ 2440 w 35571"/>
              <a:gd name="connsiteY43" fmla="*/ 7705 h 7833"/>
              <a:gd name="connsiteX44" fmla="*/ 3082 w 35571"/>
              <a:gd name="connsiteY44" fmla="*/ 7705 h 7833"/>
              <a:gd name="connsiteX45" fmla="*/ 3724 w 35571"/>
              <a:gd name="connsiteY45" fmla="*/ 7833 h 7833"/>
              <a:gd name="connsiteX46" fmla="*/ 4366 w 35571"/>
              <a:gd name="connsiteY46" fmla="*/ 7833 h 7833"/>
              <a:gd name="connsiteX47" fmla="*/ 4880 w 35571"/>
              <a:gd name="connsiteY47" fmla="*/ 7833 h 7833"/>
              <a:gd name="connsiteX48" fmla="*/ 5522 w 35571"/>
              <a:gd name="connsiteY48" fmla="*/ 7833 h 7833"/>
              <a:gd name="connsiteX49" fmla="*/ 6036 w 35571"/>
              <a:gd name="connsiteY49" fmla="*/ 7833 h 7833"/>
              <a:gd name="connsiteX50" fmla="*/ 6678 w 35571"/>
              <a:gd name="connsiteY50" fmla="*/ 7833 h 7833"/>
              <a:gd name="connsiteX51" fmla="*/ 7320 w 35571"/>
              <a:gd name="connsiteY51" fmla="*/ 7833 h 7833"/>
              <a:gd name="connsiteX52" fmla="*/ 7962 w 35571"/>
              <a:gd name="connsiteY52" fmla="*/ 7833 h 7833"/>
              <a:gd name="connsiteX53" fmla="*/ 8476 w 35571"/>
              <a:gd name="connsiteY53" fmla="*/ 7833 h 7833"/>
              <a:gd name="connsiteX54" fmla="*/ 9118 w 35571"/>
              <a:gd name="connsiteY54" fmla="*/ 7833 h 7833"/>
              <a:gd name="connsiteX55" fmla="*/ 9760 w 35571"/>
              <a:gd name="connsiteY55" fmla="*/ 7833 h 7833"/>
              <a:gd name="connsiteX56" fmla="*/ 10402 w 35571"/>
              <a:gd name="connsiteY56" fmla="*/ 7833 h 7833"/>
              <a:gd name="connsiteX57" fmla="*/ 11044 w 35571"/>
              <a:gd name="connsiteY57" fmla="*/ 7833 h 7833"/>
              <a:gd name="connsiteX58" fmla="*/ 11558 w 35571"/>
              <a:gd name="connsiteY58" fmla="*/ 7833 h 7833"/>
              <a:gd name="connsiteX59" fmla="*/ 12200 w 35571"/>
              <a:gd name="connsiteY59" fmla="*/ 7833 h 7833"/>
              <a:gd name="connsiteX60" fmla="*/ 13484 w 35571"/>
              <a:gd name="connsiteY60" fmla="*/ 7448 h 7833"/>
              <a:gd name="connsiteX61" fmla="*/ 14768 w 35571"/>
              <a:gd name="connsiteY61" fmla="*/ 7063 h 7833"/>
              <a:gd name="connsiteX62" fmla="*/ 16052 w 35571"/>
              <a:gd name="connsiteY62" fmla="*/ 6678 h 7833"/>
              <a:gd name="connsiteX63" fmla="*/ 17208 w 35571"/>
              <a:gd name="connsiteY63" fmla="*/ 6292 h 7833"/>
              <a:gd name="connsiteX64" fmla="*/ 18492 w 35571"/>
              <a:gd name="connsiteY64" fmla="*/ 5907 h 7833"/>
              <a:gd name="connsiteX65" fmla="*/ 19776 w 35571"/>
              <a:gd name="connsiteY65" fmla="*/ 5522 h 7833"/>
              <a:gd name="connsiteX66" fmla="*/ 20932 w 35571"/>
              <a:gd name="connsiteY66" fmla="*/ 5137 h 7833"/>
              <a:gd name="connsiteX67" fmla="*/ 22088 w 35571"/>
              <a:gd name="connsiteY67" fmla="*/ 4751 h 7833"/>
              <a:gd name="connsiteX68" fmla="*/ 23372 w 35571"/>
              <a:gd name="connsiteY68" fmla="*/ 4366 h 7833"/>
              <a:gd name="connsiteX69" fmla="*/ 24528 w 35571"/>
              <a:gd name="connsiteY69" fmla="*/ 3981 h 7833"/>
              <a:gd name="connsiteX70" fmla="*/ 25683 w 35571"/>
              <a:gd name="connsiteY70" fmla="*/ 3596 h 7833"/>
              <a:gd name="connsiteX71" fmla="*/ 26839 w 35571"/>
              <a:gd name="connsiteY71" fmla="*/ 3210 h 7833"/>
              <a:gd name="connsiteX72" fmla="*/ 27995 w 35571"/>
              <a:gd name="connsiteY72" fmla="*/ 2825 h 7833"/>
              <a:gd name="connsiteX73" fmla="*/ 29151 w 35571"/>
              <a:gd name="connsiteY73" fmla="*/ 2440 h 7833"/>
              <a:gd name="connsiteX74" fmla="*/ 30178 w 35571"/>
              <a:gd name="connsiteY74" fmla="*/ 2055 h 7833"/>
              <a:gd name="connsiteX75" fmla="*/ 31334 w 35571"/>
              <a:gd name="connsiteY75" fmla="*/ 1669 h 7833"/>
              <a:gd name="connsiteX76" fmla="*/ 32361 w 35571"/>
              <a:gd name="connsiteY76" fmla="*/ 1284 h 7833"/>
              <a:gd name="connsiteX77" fmla="*/ 33517 w 35571"/>
              <a:gd name="connsiteY77" fmla="*/ 899 h 7833"/>
              <a:gd name="connsiteX78" fmla="*/ 34544 w 35571"/>
              <a:gd name="connsiteY78" fmla="*/ 514 h 7833"/>
              <a:gd name="connsiteX79" fmla="*/ 35572 w 35571"/>
              <a:gd name="connsiteY79" fmla="*/ 128 h 7833"/>
              <a:gd name="connsiteX80" fmla="*/ 34930 w 35571"/>
              <a:gd name="connsiteY80" fmla="*/ 128 h 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5571" h="7833">
                <a:moveTo>
                  <a:pt x="34930" y="128"/>
                </a:moveTo>
                <a:lnTo>
                  <a:pt x="34416" y="128"/>
                </a:lnTo>
                <a:lnTo>
                  <a:pt x="33774" y="0"/>
                </a:lnTo>
                <a:lnTo>
                  <a:pt x="33132" y="128"/>
                </a:lnTo>
                <a:lnTo>
                  <a:pt x="32490" y="128"/>
                </a:lnTo>
                <a:lnTo>
                  <a:pt x="31976" y="0"/>
                </a:lnTo>
                <a:lnTo>
                  <a:pt x="31334" y="0"/>
                </a:lnTo>
                <a:lnTo>
                  <a:pt x="30692" y="128"/>
                </a:lnTo>
                <a:lnTo>
                  <a:pt x="30178" y="0"/>
                </a:lnTo>
                <a:lnTo>
                  <a:pt x="29536" y="0"/>
                </a:lnTo>
                <a:lnTo>
                  <a:pt x="28894" y="0"/>
                </a:lnTo>
                <a:lnTo>
                  <a:pt x="28252" y="0"/>
                </a:lnTo>
                <a:lnTo>
                  <a:pt x="27738" y="0"/>
                </a:lnTo>
                <a:lnTo>
                  <a:pt x="27096" y="0"/>
                </a:lnTo>
                <a:lnTo>
                  <a:pt x="26454" y="0"/>
                </a:lnTo>
                <a:lnTo>
                  <a:pt x="25940" y="0"/>
                </a:lnTo>
                <a:lnTo>
                  <a:pt x="25298" y="0"/>
                </a:lnTo>
                <a:lnTo>
                  <a:pt x="24656" y="0"/>
                </a:lnTo>
                <a:lnTo>
                  <a:pt x="24014" y="0"/>
                </a:lnTo>
                <a:lnTo>
                  <a:pt x="23500" y="0"/>
                </a:lnTo>
                <a:lnTo>
                  <a:pt x="22473" y="385"/>
                </a:lnTo>
                <a:lnTo>
                  <a:pt x="21317" y="770"/>
                </a:lnTo>
                <a:lnTo>
                  <a:pt x="20290" y="1156"/>
                </a:lnTo>
                <a:lnTo>
                  <a:pt x="19134" y="1541"/>
                </a:lnTo>
                <a:lnTo>
                  <a:pt x="18107" y="1926"/>
                </a:lnTo>
                <a:lnTo>
                  <a:pt x="16951" y="2312"/>
                </a:lnTo>
                <a:lnTo>
                  <a:pt x="15795" y="2697"/>
                </a:lnTo>
                <a:lnTo>
                  <a:pt x="14640" y="3082"/>
                </a:lnTo>
                <a:lnTo>
                  <a:pt x="13484" y="3467"/>
                </a:lnTo>
                <a:lnTo>
                  <a:pt x="12328" y="3853"/>
                </a:lnTo>
                <a:lnTo>
                  <a:pt x="11172" y="4238"/>
                </a:lnTo>
                <a:lnTo>
                  <a:pt x="10017" y="4623"/>
                </a:lnTo>
                <a:lnTo>
                  <a:pt x="8732" y="5008"/>
                </a:lnTo>
                <a:lnTo>
                  <a:pt x="7577" y="5394"/>
                </a:lnTo>
                <a:lnTo>
                  <a:pt x="6421" y="5779"/>
                </a:lnTo>
                <a:lnTo>
                  <a:pt x="5137" y="6164"/>
                </a:lnTo>
                <a:lnTo>
                  <a:pt x="3853" y="6549"/>
                </a:lnTo>
                <a:lnTo>
                  <a:pt x="2697" y="6935"/>
                </a:lnTo>
                <a:lnTo>
                  <a:pt x="1284" y="7320"/>
                </a:lnTo>
                <a:lnTo>
                  <a:pt x="0" y="7705"/>
                </a:lnTo>
                <a:lnTo>
                  <a:pt x="642" y="7705"/>
                </a:lnTo>
                <a:lnTo>
                  <a:pt x="1284" y="7705"/>
                </a:lnTo>
                <a:lnTo>
                  <a:pt x="1926" y="7705"/>
                </a:lnTo>
                <a:lnTo>
                  <a:pt x="2440" y="7705"/>
                </a:lnTo>
                <a:lnTo>
                  <a:pt x="3082" y="7705"/>
                </a:lnTo>
                <a:lnTo>
                  <a:pt x="3724" y="7833"/>
                </a:lnTo>
                <a:lnTo>
                  <a:pt x="4366" y="7833"/>
                </a:lnTo>
                <a:lnTo>
                  <a:pt x="4880" y="7833"/>
                </a:lnTo>
                <a:lnTo>
                  <a:pt x="5522" y="7833"/>
                </a:lnTo>
                <a:lnTo>
                  <a:pt x="6036" y="7833"/>
                </a:lnTo>
                <a:lnTo>
                  <a:pt x="6678" y="7833"/>
                </a:lnTo>
                <a:lnTo>
                  <a:pt x="7320" y="7833"/>
                </a:lnTo>
                <a:lnTo>
                  <a:pt x="7962" y="7833"/>
                </a:lnTo>
                <a:lnTo>
                  <a:pt x="8476" y="7833"/>
                </a:lnTo>
                <a:lnTo>
                  <a:pt x="9118" y="7833"/>
                </a:lnTo>
                <a:lnTo>
                  <a:pt x="9760" y="7833"/>
                </a:lnTo>
                <a:lnTo>
                  <a:pt x="10402" y="7833"/>
                </a:lnTo>
                <a:lnTo>
                  <a:pt x="11044" y="7833"/>
                </a:lnTo>
                <a:lnTo>
                  <a:pt x="11558" y="7833"/>
                </a:lnTo>
                <a:lnTo>
                  <a:pt x="12200" y="7833"/>
                </a:lnTo>
                <a:lnTo>
                  <a:pt x="13484" y="7448"/>
                </a:lnTo>
                <a:lnTo>
                  <a:pt x="14768" y="7063"/>
                </a:lnTo>
                <a:lnTo>
                  <a:pt x="16052" y="6678"/>
                </a:lnTo>
                <a:lnTo>
                  <a:pt x="17208" y="6292"/>
                </a:lnTo>
                <a:lnTo>
                  <a:pt x="18492" y="5907"/>
                </a:lnTo>
                <a:lnTo>
                  <a:pt x="19776" y="5522"/>
                </a:lnTo>
                <a:lnTo>
                  <a:pt x="20932" y="5137"/>
                </a:lnTo>
                <a:lnTo>
                  <a:pt x="22088" y="4751"/>
                </a:lnTo>
                <a:lnTo>
                  <a:pt x="23372" y="4366"/>
                </a:lnTo>
                <a:lnTo>
                  <a:pt x="24528" y="3981"/>
                </a:lnTo>
                <a:lnTo>
                  <a:pt x="25683" y="3596"/>
                </a:lnTo>
                <a:lnTo>
                  <a:pt x="26839" y="3210"/>
                </a:lnTo>
                <a:lnTo>
                  <a:pt x="27995" y="2825"/>
                </a:lnTo>
                <a:lnTo>
                  <a:pt x="29151" y="2440"/>
                </a:lnTo>
                <a:lnTo>
                  <a:pt x="30178" y="2055"/>
                </a:lnTo>
                <a:lnTo>
                  <a:pt x="31334" y="1669"/>
                </a:lnTo>
                <a:lnTo>
                  <a:pt x="32361" y="1284"/>
                </a:lnTo>
                <a:lnTo>
                  <a:pt x="33517" y="899"/>
                </a:lnTo>
                <a:lnTo>
                  <a:pt x="34544" y="514"/>
                </a:lnTo>
                <a:lnTo>
                  <a:pt x="35572" y="128"/>
                </a:lnTo>
                <a:lnTo>
                  <a:pt x="34930" y="128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1C66A40-2B50-5F29-9925-ADFA611DF7B8}"/>
              </a:ext>
            </a:extLst>
          </p:cNvPr>
          <p:cNvSpPr/>
          <p:nvPr/>
        </p:nvSpPr>
        <p:spPr>
          <a:xfrm>
            <a:off x="6337566" y="1859444"/>
            <a:ext cx="45844" cy="8219"/>
          </a:xfrm>
          <a:custGeom>
            <a:avLst/>
            <a:gdLst>
              <a:gd name="connsiteX0" fmla="*/ 45203 w 45844"/>
              <a:gd name="connsiteY0" fmla="*/ 257 h 8218"/>
              <a:gd name="connsiteX1" fmla="*/ 44561 w 45844"/>
              <a:gd name="connsiteY1" fmla="*/ 257 h 8218"/>
              <a:gd name="connsiteX2" fmla="*/ 43919 w 45844"/>
              <a:gd name="connsiteY2" fmla="*/ 257 h 8218"/>
              <a:gd name="connsiteX3" fmla="*/ 43277 w 45844"/>
              <a:gd name="connsiteY3" fmla="*/ 257 h 8218"/>
              <a:gd name="connsiteX4" fmla="*/ 42763 w 45844"/>
              <a:gd name="connsiteY4" fmla="*/ 128 h 8218"/>
              <a:gd name="connsiteX5" fmla="*/ 42121 w 45844"/>
              <a:gd name="connsiteY5" fmla="*/ 128 h 8218"/>
              <a:gd name="connsiteX6" fmla="*/ 41479 w 45844"/>
              <a:gd name="connsiteY6" fmla="*/ 257 h 8218"/>
              <a:gd name="connsiteX7" fmla="*/ 40965 w 45844"/>
              <a:gd name="connsiteY7" fmla="*/ 128 h 8218"/>
              <a:gd name="connsiteX8" fmla="*/ 40323 w 45844"/>
              <a:gd name="connsiteY8" fmla="*/ 128 h 8218"/>
              <a:gd name="connsiteX9" fmla="*/ 39681 w 45844"/>
              <a:gd name="connsiteY9" fmla="*/ 128 h 8218"/>
              <a:gd name="connsiteX10" fmla="*/ 39039 w 45844"/>
              <a:gd name="connsiteY10" fmla="*/ 128 h 8218"/>
              <a:gd name="connsiteX11" fmla="*/ 38525 w 45844"/>
              <a:gd name="connsiteY11" fmla="*/ 128 h 8218"/>
              <a:gd name="connsiteX12" fmla="*/ 37883 w 45844"/>
              <a:gd name="connsiteY12" fmla="*/ 128 h 8218"/>
              <a:gd name="connsiteX13" fmla="*/ 37241 w 45844"/>
              <a:gd name="connsiteY13" fmla="*/ 128 h 8218"/>
              <a:gd name="connsiteX14" fmla="*/ 36599 w 45844"/>
              <a:gd name="connsiteY14" fmla="*/ 128 h 8218"/>
              <a:gd name="connsiteX15" fmla="*/ 36085 w 45844"/>
              <a:gd name="connsiteY15" fmla="*/ 128 h 8218"/>
              <a:gd name="connsiteX16" fmla="*/ 35443 w 45844"/>
              <a:gd name="connsiteY16" fmla="*/ 128 h 8218"/>
              <a:gd name="connsiteX17" fmla="*/ 34801 w 45844"/>
              <a:gd name="connsiteY17" fmla="*/ 128 h 8218"/>
              <a:gd name="connsiteX18" fmla="*/ 34159 w 45844"/>
              <a:gd name="connsiteY18" fmla="*/ 0 h 8218"/>
              <a:gd name="connsiteX19" fmla="*/ 33645 w 45844"/>
              <a:gd name="connsiteY19" fmla="*/ 0 h 8218"/>
              <a:gd name="connsiteX20" fmla="*/ 32104 w 45844"/>
              <a:gd name="connsiteY20" fmla="*/ 514 h 8218"/>
              <a:gd name="connsiteX21" fmla="*/ 30563 w 45844"/>
              <a:gd name="connsiteY21" fmla="*/ 899 h 8218"/>
              <a:gd name="connsiteX22" fmla="*/ 28894 w 45844"/>
              <a:gd name="connsiteY22" fmla="*/ 1284 h 8218"/>
              <a:gd name="connsiteX23" fmla="*/ 27353 w 45844"/>
              <a:gd name="connsiteY23" fmla="*/ 1669 h 8218"/>
              <a:gd name="connsiteX24" fmla="*/ 25683 w 45844"/>
              <a:gd name="connsiteY24" fmla="*/ 2055 h 8218"/>
              <a:gd name="connsiteX25" fmla="*/ 24142 w 45844"/>
              <a:gd name="connsiteY25" fmla="*/ 2440 h 8218"/>
              <a:gd name="connsiteX26" fmla="*/ 22473 w 45844"/>
              <a:gd name="connsiteY26" fmla="*/ 2825 h 8218"/>
              <a:gd name="connsiteX27" fmla="*/ 20804 w 45844"/>
              <a:gd name="connsiteY27" fmla="*/ 3210 h 8218"/>
              <a:gd name="connsiteX28" fmla="*/ 19134 w 45844"/>
              <a:gd name="connsiteY28" fmla="*/ 3596 h 8218"/>
              <a:gd name="connsiteX29" fmla="*/ 17465 w 45844"/>
              <a:gd name="connsiteY29" fmla="*/ 4109 h 8218"/>
              <a:gd name="connsiteX30" fmla="*/ 15795 w 45844"/>
              <a:gd name="connsiteY30" fmla="*/ 4495 h 8218"/>
              <a:gd name="connsiteX31" fmla="*/ 14126 w 45844"/>
              <a:gd name="connsiteY31" fmla="*/ 4880 h 8218"/>
              <a:gd name="connsiteX32" fmla="*/ 12328 w 45844"/>
              <a:gd name="connsiteY32" fmla="*/ 5265 h 8218"/>
              <a:gd name="connsiteX33" fmla="*/ 10658 w 45844"/>
              <a:gd name="connsiteY33" fmla="*/ 5650 h 8218"/>
              <a:gd name="connsiteX34" fmla="*/ 8861 w 45844"/>
              <a:gd name="connsiteY34" fmla="*/ 6036 h 8218"/>
              <a:gd name="connsiteX35" fmla="*/ 7191 w 45844"/>
              <a:gd name="connsiteY35" fmla="*/ 6421 h 8218"/>
              <a:gd name="connsiteX36" fmla="*/ 5394 w 45844"/>
              <a:gd name="connsiteY36" fmla="*/ 6935 h 8218"/>
              <a:gd name="connsiteX37" fmla="*/ 3596 w 45844"/>
              <a:gd name="connsiteY37" fmla="*/ 7320 h 8218"/>
              <a:gd name="connsiteX38" fmla="*/ 1798 w 45844"/>
              <a:gd name="connsiteY38" fmla="*/ 7705 h 8218"/>
              <a:gd name="connsiteX39" fmla="*/ 0 w 45844"/>
              <a:gd name="connsiteY39" fmla="*/ 8090 h 8218"/>
              <a:gd name="connsiteX40" fmla="*/ 642 w 45844"/>
              <a:gd name="connsiteY40" fmla="*/ 8090 h 8218"/>
              <a:gd name="connsiteX41" fmla="*/ 1156 w 45844"/>
              <a:gd name="connsiteY41" fmla="*/ 8090 h 8218"/>
              <a:gd name="connsiteX42" fmla="*/ 1798 w 45844"/>
              <a:gd name="connsiteY42" fmla="*/ 8090 h 8218"/>
              <a:gd name="connsiteX43" fmla="*/ 2440 w 45844"/>
              <a:gd name="connsiteY43" fmla="*/ 8090 h 8218"/>
              <a:gd name="connsiteX44" fmla="*/ 3082 w 45844"/>
              <a:gd name="connsiteY44" fmla="*/ 8090 h 8218"/>
              <a:gd name="connsiteX45" fmla="*/ 3724 w 45844"/>
              <a:gd name="connsiteY45" fmla="*/ 8090 h 8218"/>
              <a:gd name="connsiteX46" fmla="*/ 4238 w 45844"/>
              <a:gd name="connsiteY46" fmla="*/ 8090 h 8218"/>
              <a:gd name="connsiteX47" fmla="*/ 4880 w 45844"/>
              <a:gd name="connsiteY47" fmla="*/ 8090 h 8218"/>
              <a:gd name="connsiteX48" fmla="*/ 5394 w 45844"/>
              <a:gd name="connsiteY48" fmla="*/ 8219 h 8218"/>
              <a:gd name="connsiteX49" fmla="*/ 6035 w 45844"/>
              <a:gd name="connsiteY49" fmla="*/ 8219 h 8218"/>
              <a:gd name="connsiteX50" fmla="*/ 6678 w 45844"/>
              <a:gd name="connsiteY50" fmla="*/ 8219 h 8218"/>
              <a:gd name="connsiteX51" fmla="*/ 7320 w 45844"/>
              <a:gd name="connsiteY51" fmla="*/ 8219 h 8218"/>
              <a:gd name="connsiteX52" fmla="*/ 7833 w 45844"/>
              <a:gd name="connsiteY52" fmla="*/ 8219 h 8218"/>
              <a:gd name="connsiteX53" fmla="*/ 8475 w 45844"/>
              <a:gd name="connsiteY53" fmla="*/ 8219 h 8218"/>
              <a:gd name="connsiteX54" fmla="*/ 9118 w 45844"/>
              <a:gd name="connsiteY54" fmla="*/ 8219 h 8218"/>
              <a:gd name="connsiteX55" fmla="*/ 9760 w 45844"/>
              <a:gd name="connsiteY55" fmla="*/ 8219 h 8218"/>
              <a:gd name="connsiteX56" fmla="*/ 10273 w 45844"/>
              <a:gd name="connsiteY56" fmla="*/ 8219 h 8218"/>
              <a:gd name="connsiteX57" fmla="*/ 10915 w 45844"/>
              <a:gd name="connsiteY57" fmla="*/ 8219 h 8218"/>
              <a:gd name="connsiteX58" fmla="*/ 11557 w 45844"/>
              <a:gd name="connsiteY58" fmla="*/ 8219 h 8218"/>
              <a:gd name="connsiteX59" fmla="*/ 12200 w 45844"/>
              <a:gd name="connsiteY59" fmla="*/ 8219 h 8218"/>
              <a:gd name="connsiteX60" fmla="*/ 13997 w 45844"/>
              <a:gd name="connsiteY60" fmla="*/ 7833 h 8218"/>
              <a:gd name="connsiteX61" fmla="*/ 15795 w 45844"/>
              <a:gd name="connsiteY61" fmla="*/ 7448 h 8218"/>
              <a:gd name="connsiteX62" fmla="*/ 17465 w 45844"/>
              <a:gd name="connsiteY62" fmla="*/ 7063 h 8218"/>
              <a:gd name="connsiteX63" fmla="*/ 19263 w 45844"/>
              <a:gd name="connsiteY63" fmla="*/ 6678 h 8218"/>
              <a:gd name="connsiteX64" fmla="*/ 21060 w 45844"/>
              <a:gd name="connsiteY64" fmla="*/ 6292 h 8218"/>
              <a:gd name="connsiteX65" fmla="*/ 22858 w 45844"/>
              <a:gd name="connsiteY65" fmla="*/ 5907 h 8218"/>
              <a:gd name="connsiteX66" fmla="*/ 24528 w 45844"/>
              <a:gd name="connsiteY66" fmla="*/ 5522 h 8218"/>
              <a:gd name="connsiteX67" fmla="*/ 26197 w 45844"/>
              <a:gd name="connsiteY67" fmla="*/ 5008 h 8218"/>
              <a:gd name="connsiteX68" fmla="*/ 27995 w 45844"/>
              <a:gd name="connsiteY68" fmla="*/ 4623 h 8218"/>
              <a:gd name="connsiteX69" fmla="*/ 29664 w 45844"/>
              <a:gd name="connsiteY69" fmla="*/ 4238 h 8218"/>
              <a:gd name="connsiteX70" fmla="*/ 31334 w 45844"/>
              <a:gd name="connsiteY70" fmla="*/ 3853 h 8218"/>
              <a:gd name="connsiteX71" fmla="*/ 33003 w 45844"/>
              <a:gd name="connsiteY71" fmla="*/ 3467 h 8218"/>
              <a:gd name="connsiteX72" fmla="*/ 34673 w 45844"/>
              <a:gd name="connsiteY72" fmla="*/ 3082 h 8218"/>
              <a:gd name="connsiteX73" fmla="*/ 36214 w 45844"/>
              <a:gd name="connsiteY73" fmla="*/ 2697 h 8218"/>
              <a:gd name="connsiteX74" fmla="*/ 37883 w 45844"/>
              <a:gd name="connsiteY74" fmla="*/ 2183 h 8218"/>
              <a:gd name="connsiteX75" fmla="*/ 39424 w 45844"/>
              <a:gd name="connsiteY75" fmla="*/ 1798 h 8218"/>
              <a:gd name="connsiteX76" fmla="*/ 41094 w 45844"/>
              <a:gd name="connsiteY76" fmla="*/ 1413 h 8218"/>
              <a:gd name="connsiteX77" fmla="*/ 42634 w 45844"/>
              <a:gd name="connsiteY77" fmla="*/ 1027 h 8218"/>
              <a:gd name="connsiteX78" fmla="*/ 44304 w 45844"/>
              <a:gd name="connsiteY78" fmla="*/ 642 h 8218"/>
              <a:gd name="connsiteX79" fmla="*/ 45845 w 45844"/>
              <a:gd name="connsiteY79" fmla="*/ 257 h 8218"/>
              <a:gd name="connsiteX80" fmla="*/ 45203 w 45844"/>
              <a:gd name="connsiteY80" fmla="*/ 257 h 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5844" h="8218">
                <a:moveTo>
                  <a:pt x="45203" y="257"/>
                </a:moveTo>
                <a:lnTo>
                  <a:pt x="44561" y="257"/>
                </a:lnTo>
                <a:lnTo>
                  <a:pt x="43919" y="257"/>
                </a:lnTo>
                <a:lnTo>
                  <a:pt x="43277" y="257"/>
                </a:lnTo>
                <a:lnTo>
                  <a:pt x="42763" y="128"/>
                </a:lnTo>
                <a:lnTo>
                  <a:pt x="42121" y="128"/>
                </a:lnTo>
                <a:lnTo>
                  <a:pt x="41479" y="257"/>
                </a:lnTo>
                <a:lnTo>
                  <a:pt x="40965" y="128"/>
                </a:lnTo>
                <a:lnTo>
                  <a:pt x="40323" y="128"/>
                </a:lnTo>
                <a:lnTo>
                  <a:pt x="39681" y="128"/>
                </a:lnTo>
                <a:lnTo>
                  <a:pt x="39039" y="128"/>
                </a:lnTo>
                <a:lnTo>
                  <a:pt x="38525" y="128"/>
                </a:lnTo>
                <a:lnTo>
                  <a:pt x="37883" y="128"/>
                </a:lnTo>
                <a:lnTo>
                  <a:pt x="37241" y="128"/>
                </a:lnTo>
                <a:lnTo>
                  <a:pt x="36599" y="128"/>
                </a:lnTo>
                <a:lnTo>
                  <a:pt x="36085" y="128"/>
                </a:lnTo>
                <a:lnTo>
                  <a:pt x="35443" y="128"/>
                </a:lnTo>
                <a:lnTo>
                  <a:pt x="34801" y="128"/>
                </a:lnTo>
                <a:lnTo>
                  <a:pt x="34159" y="0"/>
                </a:lnTo>
                <a:lnTo>
                  <a:pt x="33645" y="0"/>
                </a:lnTo>
                <a:lnTo>
                  <a:pt x="32104" y="514"/>
                </a:lnTo>
                <a:lnTo>
                  <a:pt x="30563" y="899"/>
                </a:lnTo>
                <a:lnTo>
                  <a:pt x="28894" y="1284"/>
                </a:lnTo>
                <a:lnTo>
                  <a:pt x="27353" y="1669"/>
                </a:lnTo>
                <a:lnTo>
                  <a:pt x="25683" y="2055"/>
                </a:lnTo>
                <a:lnTo>
                  <a:pt x="24142" y="2440"/>
                </a:lnTo>
                <a:lnTo>
                  <a:pt x="22473" y="2825"/>
                </a:lnTo>
                <a:lnTo>
                  <a:pt x="20804" y="3210"/>
                </a:lnTo>
                <a:lnTo>
                  <a:pt x="19134" y="3596"/>
                </a:lnTo>
                <a:lnTo>
                  <a:pt x="17465" y="4109"/>
                </a:lnTo>
                <a:lnTo>
                  <a:pt x="15795" y="4495"/>
                </a:lnTo>
                <a:lnTo>
                  <a:pt x="14126" y="4880"/>
                </a:lnTo>
                <a:lnTo>
                  <a:pt x="12328" y="5265"/>
                </a:lnTo>
                <a:lnTo>
                  <a:pt x="10658" y="5650"/>
                </a:lnTo>
                <a:lnTo>
                  <a:pt x="8861" y="6036"/>
                </a:lnTo>
                <a:lnTo>
                  <a:pt x="7191" y="6421"/>
                </a:lnTo>
                <a:lnTo>
                  <a:pt x="5394" y="6935"/>
                </a:lnTo>
                <a:lnTo>
                  <a:pt x="3596" y="7320"/>
                </a:lnTo>
                <a:lnTo>
                  <a:pt x="1798" y="7705"/>
                </a:lnTo>
                <a:lnTo>
                  <a:pt x="0" y="8090"/>
                </a:lnTo>
                <a:lnTo>
                  <a:pt x="642" y="8090"/>
                </a:lnTo>
                <a:lnTo>
                  <a:pt x="1156" y="8090"/>
                </a:lnTo>
                <a:lnTo>
                  <a:pt x="1798" y="8090"/>
                </a:lnTo>
                <a:lnTo>
                  <a:pt x="2440" y="8090"/>
                </a:lnTo>
                <a:lnTo>
                  <a:pt x="3082" y="8090"/>
                </a:lnTo>
                <a:lnTo>
                  <a:pt x="3724" y="8090"/>
                </a:lnTo>
                <a:lnTo>
                  <a:pt x="4238" y="8090"/>
                </a:lnTo>
                <a:lnTo>
                  <a:pt x="4880" y="8090"/>
                </a:lnTo>
                <a:lnTo>
                  <a:pt x="5394" y="8219"/>
                </a:lnTo>
                <a:lnTo>
                  <a:pt x="6035" y="8219"/>
                </a:lnTo>
                <a:lnTo>
                  <a:pt x="6678" y="8219"/>
                </a:lnTo>
                <a:lnTo>
                  <a:pt x="7320" y="8219"/>
                </a:lnTo>
                <a:lnTo>
                  <a:pt x="7833" y="8219"/>
                </a:lnTo>
                <a:lnTo>
                  <a:pt x="8475" y="8219"/>
                </a:lnTo>
                <a:lnTo>
                  <a:pt x="9118" y="8219"/>
                </a:lnTo>
                <a:lnTo>
                  <a:pt x="9760" y="8219"/>
                </a:lnTo>
                <a:lnTo>
                  <a:pt x="10273" y="8219"/>
                </a:lnTo>
                <a:lnTo>
                  <a:pt x="10915" y="8219"/>
                </a:lnTo>
                <a:lnTo>
                  <a:pt x="11557" y="8219"/>
                </a:lnTo>
                <a:lnTo>
                  <a:pt x="12200" y="8219"/>
                </a:lnTo>
                <a:lnTo>
                  <a:pt x="13997" y="7833"/>
                </a:lnTo>
                <a:lnTo>
                  <a:pt x="15795" y="7448"/>
                </a:lnTo>
                <a:lnTo>
                  <a:pt x="17465" y="7063"/>
                </a:lnTo>
                <a:lnTo>
                  <a:pt x="19263" y="6678"/>
                </a:lnTo>
                <a:lnTo>
                  <a:pt x="21060" y="6292"/>
                </a:lnTo>
                <a:lnTo>
                  <a:pt x="22858" y="5907"/>
                </a:lnTo>
                <a:lnTo>
                  <a:pt x="24528" y="5522"/>
                </a:lnTo>
                <a:lnTo>
                  <a:pt x="26197" y="5008"/>
                </a:lnTo>
                <a:lnTo>
                  <a:pt x="27995" y="4623"/>
                </a:lnTo>
                <a:lnTo>
                  <a:pt x="29664" y="4238"/>
                </a:lnTo>
                <a:lnTo>
                  <a:pt x="31334" y="3853"/>
                </a:lnTo>
                <a:lnTo>
                  <a:pt x="33003" y="3467"/>
                </a:lnTo>
                <a:lnTo>
                  <a:pt x="34673" y="3082"/>
                </a:lnTo>
                <a:lnTo>
                  <a:pt x="36214" y="2697"/>
                </a:lnTo>
                <a:lnTo>
                  <a:pt x="37883" y="2183"/>
                </a:lnTo>
                <a:lnTo>
                  <a:pt x="39424" y="1798"/>
                </a:lnTo>
                <a:lnTo>
                  <a:pt x="41094" y="1413"/>
                </a:lnTo>
                <a:lnTo>
                  <a:pt x="42634" y="1027"/>
                </a:lnTo>
                <a:lnTo>
                  <a:pt x="44304" y="642"/>
                </a:lnTo>
                <a:lnTo>
                  <a:pt x="45845" y="257"/>
                </a:lnTo>
                <a:lnTo>
                  <a:pt x="45203" y="257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16D9291-EC44-0AB8-D3A6-AD9D16858D1D}"/>
              </a:ext>
            </a:extLst>
          </p:cNvPr>
          <p:cNvSpPr/>
          <p:nvPr/>
        </p:nvSpPr>
        <p:spPr>
          <a:xfrm>
            <a:off x="6254353" y="1875626"/>
            <a:ext cx="56503" cy="8475"/>
          </a:xfrm>
          <a:custGeom>
            <a:avLst/>
            <a:gdLst>
              <a:gd name="connsiteX0" fmla="*/ 55862 w 56503"/>
              <a:gd name="connsiteY0" fmla="*/ 257 h 8475"/>
              <a:gd name="connsiteX1" fmla="*/ 55220 w 56503"/>
              <a:gd name="connsiteY1" fmla="*/ 257 h 8475"/>
              <a:gd name="connsiteX2" fmla="*/ 54577 w 56503"/>
              <a:gd name="connsiteY2" fmla="*/ 128 h 8475"/>
              <a:gd name="connsiteX3" fmla="*/ 54064 w 56503"/>
              <a:gd name="connsiteY3" fmla="*/ 257 h 8475"/>
              <a:gd name="connsiteX4" fmla="*/ 53422 w 56503"/>
              <a:gd name="connsiteY4" fmla="*/ 128 h 8475"/>
              <a:gd name="connsiteX5" fmla="*/ 52780 w 56503"/>
              <a:gd name="connsiteY5" fmla="*/ 128 h 8475"/>
              <a:gd name="connsiteX6" fmla="*/ 52137 w 56503"/>
              <a:gd name="connsiteY6" fmla="*/ 128 h 8475"/>
              <a:gd name="connsiteX7" fmla="*/ 51624 w 56503"/>
              <a:gd name="connsiteY7" fmla="*/ 128 h 8475"/>
              <a:gd name="connsiteX8" fmla="*/ 50982 w 56503"/>
              <a:gd name="connsiteY8" fmla="*/ 128 h 8475"/>
              <a:gd name="connsiteX9" fmla="*/ 50340 w 56503"/>
              <a:gd name="connsiteY9" fmla="*/ 128 h 8475"/>
              <a:gd name="connsiteX10" fmla="*/ 49826 w 56503"/>
              <a:gd name="connsiteY10" fmla="*/ 128 h 8475"/>
              <a:gd name="connsiteX11" fmla="*/ 49184 w 56503"/>
              <a:gd name="connsiteY11" fmla="*/ 0 h 8475"/>
              <a:gd name="connsiteX12" fmla="*/ 48542 w 56503"/>
              <a:gd name="connsiteY12" fmla="*/ 0 h 8475"/>
              <a:gd name="connsiteX13" fmla="*/ 47900 w 56503"/>
              <a:gd name="connsiteY13" fmla="*/ 0 h 8475"/>
              <a:gd name="connsiteX14" fmla="*/ 47386 w 56503"/>
              <a:gd name="connsiteY14" fmla="*/ 0 h 8475"/>
              <a:gd name="connsiteX15" fmla="*/ 46744 w 56503"/>
              <a:gd name="connsiteY15" fmla="*/ 0 h 8475"/>
              <a:gd name="connsiteX16" fmla="*/ 46102 w 56503"/>
              <a:gd name="connsiteY16" fmla="*/ 0 h 8475"/>
              <a:gd name="connsiteX17" fmla="*/ 45588 w 56503"/>
              <a:gd name="connsiteY17" fmla="*/ 0 h 8475"/>
              <a:gd name="connsiteX18" fmla="*/ 44946 w 56503"/>
              <a:gd name="connsiteY18" fmla="*/ 0 h 8475"/>
              <a:gd name="connsiteX19" fmla="*/ 44304 w 56503"/>
              <a:gd name="connsiteY19" fmla="*/ 0 h 8475"/>
              <a:gd name="connsiteX20" fmla="*/ 42249 w 56503"/>
              <a:gd name="connsiteY20" fmla="*/ 385 h 8475"/>
              <a:gd name="connsiteX21" fmla="*/ 40066 w 56503"/>
              <a:gd name="connsiteY21" fmla="*/ 771 h 8475"/>
              <a:gd name="connsiteX22" fmla="*/ 38012 w 56503"/>
              <a:gd name="connsiteY22" fmla="*/ 1156 h 8475"/>
              <a:gd name="connsiteX23" fmla="*/ 35829 w 56503"/>
              <a:gd name="connsiteY23" fmla="*/ 1669 h 8475"/>
              <a:gd name="connsiteX24" fmla="*/ 33774 w 56503"/>
              <a:gd name="connsiteY24" fmla="*/ 2055 h 8475"/>
              <a:gd name="connsiteX25" fmla="*/ 31591 w 56503"/>
              <a:gd name="connsiteY25" fmla="*/ 2440 h 8475"/>
              <a:gd name="connsiteX26" fmla="*/ 29408 w 56503"/>
              <a:gd name="connsiteY26" fmla="*/ 2825 h 8475"/>
              <a:gd name="connsiteX27" fmla="*/ 27225 w 56503"/>
              <a:gd name="connsiteY27" fmla="*/ 3210 h 8475"/>
              <a:gd name="connsiteX28" fmla="*/ 25041 w 56503"/>
              <a:gd name="connsiteY28" fmla="*/ 3596 h 8475"/>
              <a:gd name="connsiteX29" fmla="*/ 22858 w 56503"/>
              <a:gd name="connsiteY29" fmla="*/ 3981 h 8475"/>
              <a:gd name="connsiteX30" fmla="*/ 20675 w 56503"/>
              <a:gd name="connsiteY30" fmla="*/ 4495 h 8475"/>
              <a:gd name="connsiteX31" fmla="*/ 18364 w 56503"/>
              <a:gd name="connsiteY31" fmla="*/ 4880 h 8475"/>
              <a:gd name="connsiteX32" fmla="*/ 16181 w 56503"/>
              <a:gd name="connsiteY32" fmla="*/ 5265 h 8475"/>
              <a:gd name="connsiteX33" fmla="*/ 13869 w 56503"/>
              <a:gd name="connsiteY33" fmla="*/ 5779 h 8475"/>
              <a:gd name="connsiteX34" fmla="*/ 11558 w 56503"/>
              <a:gd name="connsiteY34" fmla="*/ 6164 h 8475"/>
              <a:gd name="connsiteX35" fmla="*/ 9375 w 56503"/>
              <a:gd name="connsiteY35" fmla="*/ 6549 h 8475"/>
              <a:gd name="connsiteX36" fmla="*/ 7063 w 56503"/>
              <a:gd name="connsiteY36" fmla="*/ 6935 h 8475"/>
              <a:gd name="connsiteX37" fmla="*/ 4752 w 56503"/>
              <a:gd name="connsiteY37" fmla="*/ 7320 h 8475"/>
              <a:gd name="connsiteX38" fmla="*/ 2440 w 56503"/>
              <a:gd name="connsiteY38" fmla="*/ 7705 h 8475"/>
              <a:gd name="connsiteX39" fmla="*/ 0 w 56503"/>
              <a:gd name="connsiteY39" fmla="*/ 8090 h 8475"/>
              <a:gd name="connsiteX40" fmla="*/ 642 w 56503"/>
              <a:gd name="connsiteY40" fmla="*/ 8219 h 8475"/>
              <a:gd name="connsiteX41" fmla="*/ 1284 w 56503"/>
              <a:gd name="connsiteY41" fmla="*/ 8219 h 8475"/>
              <a:gd name="connsiteX42" fmla="*/ 1798 w 56503"/>
              <a:gd name="connsiteY42" fmla="*/ 8219 h 8475"/>
              <a:gd name="connsiteX43" fmla="*/ 2440 w 56503"/>
              <a:gd name="connsiteY43" fmla="*/ 8219 h 8475"/>
              <a:gd name="connsiteX44" fmla="*/ 3082 w 56503"/>
              <a:gd name="connsiteY44" fmla="*/ 8219 h 8475"/>
              <a:gd name="connsiteX45" fmla="*/ 3724 w 56503"/>
              <a:gd name="connsiteY45" fmla="*/ 8219 h 8475"/>
              <a:gd name="connsiteX46" fmla="*/ 4238 w 56503"/>
              <a:gd name="connsiteY46" fmla="*/ 8219 h 8475"/>
              <a:gd name="connsiteX47" fmla="*/ 4880 w 56503"/>
              <a:gd name="connsiteY47" fmla="*/ 8219 h 8475"/>
              <a:gd name="connsiteX48" fmla="*/ 5522 w 56503"/>
              <a:gd name="connsiteY48" fmla="*/ 8219 h 8475"/>
              <a:gd name="connsiteX49" fmla="*/ 6036 w 56503"/>
              <a:gd name="connsiteY49" fmla="*/ 8347 h 8475"/>
              <a:gd name="connsiteX50" fmla="*/ 6678 w 56503"/>
              <a:gd name="connsiteY50" fmla="*/ 8347 h 8475"/>
              <a:gd name="connsiteX51" fmla="*/ 7320 w 56503"/>
              <a:gd name="connsiteY51" fmla="*/ 8347 h 8475"/>
              <a:gd name="connsiteX52" fmla="*/ 7962 w 56503"/>
              <a:gd name="connsiteY52" fmla="*/ 8347 h 8475"/>
              <a:gd name="connsiteX53" fmla="*/ 8476 w 56503"/>
              <a:gd name="connsiteY53" fmla="*/ 8347 h 8475"/>
              <a:gd name="connsiteX54" fmla="*/ 9118 w 56503"/>
              <a:gd name="connsiteY54" fmla="*/ 8347 h 8475"/>
              <a:gd name="connsiteX55" fmla="*/ 9760 w 56503"/>
              <a:gd name="connsiteY55" fmla="*/ 8347 h 8475"/>
              <a:gd name="connsiteX56" fmla="*/ 10273 w 56503"/>
              <a:gd name="connsiteY56" fmla="*/ 8476 h 8475"/>
              <a:gd name="connsiteX57" fmla="*/ 10916 w 56503"/>
              <a:gd name="connsiteY57" fmla="*/ 8476 h 8475"/>
              <a:gd name="connsiteX58" fmla="*/ 11558 w 56503"/>
              <a:gd name="connsiteY58" fmla="*/ 8476 h 8475"/>
              <a:gd name="connsiteX59" fmla="*/ 12200 w 56503"/>
              <a:gd name="connsiteY59" fmla="*/ 8476 h 8475"/>
              <a:gd name="connsiteX60" fmla="*/ 14511 w 56503"/>
              <a:gd name="connsiteY60" fmla="*/ 8090 h 8475"/>
              <a:gd name="connsiteX61" fmla="*/ 16823 w 56503"/>
              <a:gd name="connsiteY61" fmla="*/ 7705 h 8475"/>
              <a:gd name="connsiteX62" fmla="*/ 19134 w 56503"/>
              <a:gd name="connsiteY62" fmla="*/ 7191 h 8475"/>
              <a:gd name="connsiteX63" fmla="*/ 21446 w 56503"/>
              <a:gd name="connsiteY63" fmla="*/ 6806 h 8475"/>
              <a:gd name="connsiteX64" fmla="*/ 23757 w 56503"/>
              <a:gd name="connsiteY64" fmla="*/ 6421 h 8475"/>
              <a:gd name="connsiteX65" fmla="*/ 25940 w 56503"/>
              <a:gd name="connsiteY65" fmla="*/ 5907 h 8475"/>
              <a:gd name="connsiteX66" fmla="*/ 28252 w 56503"/>
              <a:gd name="connsiteY66" fmla="*/ 5522 h 8475"/>
              <a:gd name="connsiteX67" fmla="*/ 30435 w 56503"/>
              <a:gd name="connsiteY67" fmla="*/ 5137 h 8475"/>
              <a:gd name="connsiteX68" fmla="*/ 32746 w 56503"/>
              <a:gd name="connsiteY68" fmla="*/ 4751 h 8475"/>
              <a:gd name="connsiteX69" fmla="*/ 34930 w 56503"/>
              <a:gd name="connsiteY69" fmla="*/ 4366 h 8475"/>
              <a:gd name="connsiteX70" fmla="*/ 37241 w 56503"/>
              <a:gd name="connsiteY70" fmla="*/ 3981 h 8475"/>
              <a:gd name="connsiteX71" fmla="*/ 39424 w 56503"/>
              <a:gd name="connsiteY71" fmla="*/ 3467 h 8475"/>
              <a:gd name="connsiteX72" fmla="*/ 41607 w 56503"/>
              <a:gd name="connsiteY72" fmla="*/ 3082 h 8475"/>
              <a:gd name="connsiteX73" fmla="*/ 43662 w 56503"/>
              <a:gd name="connsiteY73" fmla="*/ 2697 h 8475"/>
              <a:gd name="connsiteX74" fmla="*/ 45845 w 56503"/>
              <a:gd name="connsiteY74" fmla="*/ 2312 h 8475"/>
              <a:gd name="connsiteX75" fmla="*/ 48028 w 56503"/>
              <a:gd name="connsiteY75" fmla="*/ 1798 h 8475"/>
              <a:gd name="connsiteX76" fmla="*/ 50211 w 56503"/>
              <a:gd name="connsiteY76" fmla="*/ 1413 h 8475"/>
              <a:gd name="connsiteX77" fmla="*/ 52266 w 56503"/>
              <a:gd name="connsiteY77" fmla="*/ 1027 h 8475"/>
              <a:gd name="connsiteX78" fmla="*/ 54321 w 56503"/>
              <a:gd name="connsiteY78" fmla="*/ 642 h 8475"/>
              <a:gd name="connsiteX79" fmla="*/ 56504 w 56503"/>
              <a:gd name="connsiteY79" fmla="*/ 257 h 8475"/>
              <a:gd name="connsiteX80" fmla="*/ 55862 w 56503"/>
              <a:gd name="connsiteY80" fmla="*/ 257 h 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6503" h="8475">
                <a:moveTo>
                  <a:pt x="55862" y="257"/>
                </a:moveTo>
                <a:lnTo>
                  <a:pt x="55220" y="257"/>
                </a:lnTo>
                <a:lnTo>
                  <a:pt x="54577" y="128"/>
                </a:lnTo>
                <a:lnTo>
                  <a:pt x="54064" y="257"/>
                </a:lnTo>
                <a:lnTo>
                  <a:pt x="53422" y="128"/>
                </a:lnTo>
                <a:lnTo>
                  <a:pt x="52780" y="128"/>
                </a:lnTo>
                <a:lnTo>
                  <a:pt x="52137" y="128"/>
                </a:lnTo>
                <a:lnTo>
                  <a:pt x="51624" y="128"/>
                </a:lnTo>
                <a:lnTo>
                  <a:pt x="50982" y="128"/>
                </a:lnTo>
                <a:lnTo>
                  <a:pt x="50340" y="128"/>
                </a:lnTo>
                <a:lnTo>
                  <a:pt x="49826" y="128"/>
                </a:lnTo>
                <a:lnTo>
                  <a:pt x="49184" y="0"/>
                </a:lnTo>
                <a:lnTo>
                  <a:pt x="48542" y="0"/>
                </a:lnTo>
                <a:lnTo>
                  <a:pt x="47900" y="0"/>
                </a:lnTo>
                <a:lnTo>
                  <a:pt x="47386" y="0"/>
                </a:lnTo>
                <a:lnTo>
                  <a:pt x="46744" y="0"/>
                </a:lnTo>
                <a:lnTo>
                  <a:pt x="46102" y="0"/>
                </a:lnTo>
                <a:lnTo>
                  <a:pt x="45588" y="0"/>
                </a:lnTo>
                <a:lnTo>
                  <a:pt x="44946" y="0"/>
                </a:lnTo>
                <a:lnTo>
                  <a:pt x="44304" y="0"/>
                </a:lnTo>
                <a:lnTo>
                  <a:pt x="42249" y="385"/>
                </a:lnTo>
                <a:lnTo>
                  <a:pt x="40066" y="771"/>
                </a:lnTo>
                <a:lnTo>
                  <a:pt x="38012" y="1156"/>
                </a:lnTo>
                <a:lnTo>
                  <a:pt x="35829" y="1669"/>
                </a:lnTo>
                <a:lnTo>
                  <a:pt x="33774" y="2055"/>
                </a:lnTo>
                <a:lnTo>
                  <a:pt x="31591" y="2440"/>
                </a:lnTo>
                <a:lnTo>
                  <a:pt x="29408" y="2825"/>
                </a:lnTo>
                <a:lnTo>
                  <a:pt x="27225" y="3210"/>
                </a:lnTo>
                <a:lnTo>
                  <a:pt x="25041" y="3596"/>
                </a:lnTo>
                <a:lnTo>
                  <a:pt x="22858" y="3981"/>
                </a:lnTo>
                <a:lnTo>
                  <a:pt x="20675" y="4495"/>
                </a:lnTo>
                <a:lnTo>
                  <a:pt x="18364" y="4880"/>
                </a:lnTo>
                <a:lnTo>
                  <a:pt x="16181" y="5265"/>
                </a:lnTo>
                <a:lnTo>
                  <a:pt x="13869" y="5779"/>
                </a:lnTo>
                <a:lnTo>
                  <a:pt x="11558" y="6164"/>
                </a:lnTo>
                <a:lnTo>
                  <a:pt x="9375" y="6549"/>
                </a:lnTo>
                <a:lnTo>
                  <a:pt x="7063" y="6935"/>
                </a:lnTo>
                <a:lnTo>
                  <a:pt x="4752" y="7320"/>
                </a:lnTo>
                <a:lnTo>
                  <a:pt x="2440" y="7705"/>
                </a:lnTo>
                <a:lnTo>
                  <a:pt x="0" y="8090"/>
                </a:lnTo>
                <a:lnTo>
                  <a:pt x="642" y="8219"/>
                </a:lnTo>
                <a:lnTo>
                  <a:pt x="1284" y="8219"/>
                </a:lnTo>
                <a:lnTo>
                  <a:pt x="1798" y="8219"/>
                </a:lnTo>
                <a:lnTo>
                  <a:pt x="2440" y="8219"/>
                </a:lnTo>
                <a:lnTo>
                  <a:pt x="3082" y="8219"/>
                </a:lnTo>
                <a:lnTo>
                  <a:pt x="3724" y="8219"/>
                </a:lnTo>
                <a:lnTo>
                  <a:pt x="4238" y="8219"/>
                </a:lnTo>
                <a:lnTo>
                  <a:pt x="4880" y="8219"/>
                </a:lnTo>
                <a:lnTo>
                  <a:pt x="5522" y="8219"/>
                </a:lnTo>
                <a:lnTo>
                  <a:pt x="6036" y="8347"/>
                </a:lnTo>
                <a:lnTo>
                  <a:pt x="6678" y="8347"/>
                </a:lnTo>
                <a:lnTo>
                  <a:pt x="7320" y="8347"/>
                </a:lnTo>
                <a:lnTo>
                  <a:pt x="7962" y="8347"/>
                </a:lnTo>
                <a:lnTo>
                  <a:pt x="8476" y="8347"/>
                </a:lnTo>
                <a:lnTo>
                  <a:pt x="9118" y="8347"/>
                </a:lnTo>
                <a:lnTo>
                  <a:pt x="9760" y="8347"/>
                </a:lnTo>
                <a:lnTo>
                  <a:pt x="10273" y="8476"/>
                </a:lnTo>
                <a:lnTo>
                  <a:pt x="10916" y="8476"/>
                </a:lnTo>
                <a:lnTo>
                  <a:pt x="11558" y="8476"/>
                </a:lnTo>
                <a:lnTo>
                  <a:pt x="12200" y="8476"/>
                </a:lnTo>
                <a:lnTo>
                  <a:pt x="14511" y="8090"/>
                </a:lnTo>
                <a:lnTo>
                  <a:pt x="16823" y="7705"/>
                </a:lnTo>
                <a:lnTo>
                  <a:pt x="19134" y="7191"/>
                </a:lnTo>
                <a:lnTo>
                  <a:pt x="21446" y="6806"/>
                </a:lnTo>
                <a:lnTo>
                  <a:pt x="23757" y="6421"/>
                </a:lnTo>
                <a:lnTo>
                  <a:pt x="25940" y="5907"/>
                </a:lnTo>
                <a:lnTo>
                  <a:pt x="28252" y="5522"/>
                </a:lnTo>
                <a:lnTo>
                  <a:pt x="30435" y="5137"/>
                </a:lnTo>
                <a:lnTo>
                  <a:pt x="32746" y="4751"/>
                </a:lnTo>
                <a:lnTo>
                  <a:pt x="34930" y="4366"/>
                </a:lnTo>
                <a:lnTo>
                  <a:pt x="37241" y="3981"/>
                </a:lnTo>
                <a:lnTo>
                  <a:pt x="39424" y="3467"/>
                </a:lnTo>
                <a:lnTo>
                  <a:pt x="41607" y="3082"/>
                </a:lnTo>
                <a:lnTo>
                  <a:pt x="43662" y="2697"/>
                </a:lnTo>
                <a:lnTo>
                  <a:pt x="45845" y="2312"/>
                </a:lnTo>
                <a:lnTo>
                  <a:pt x="48028" y="1798"/>
                </a:lnTo>
                <a:lnTo>
                  <a:pt x="50211" y="1413"/>
                </a:lnTo>
                <a:lnTo>
                  <a:pt x="52266" y="1027"/>
                </a:lnTo>
                <a:lnTo>
                  <a:pt x="54321" y="642"/>
                </a:lnTo>
                <a:lnTo>
                  <a:pt x="56504" y="257"/>
                </a:lnTo>
                <a:lnTo>
                  <a:pt x="55862" y="257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E59CA0-3B80-748F-4C97-4C25153B97BB}"/>
              </a:ext>
            </a:extLst>
          </p:cNvPr>
          <p:cNvSpPr/>
          <p:nvPr/>
        </p:nvSpPr>
        <p:spPr>
          <a:xfrm>
            <a:off x="6144297" y="1892321"/>
            <a:ext cx="69859" cy="9117"/>
          </a:xfrm>
          <a:custGeom>
            <a:avLst/>
            <a:gdLst>
              <a:gd name="connsiteX0" fmla="*/ 69217 w 69859"/>
              <a:gd name="connsiteY0" fmla="*/ 257 h 9117"/>
              <a:gd name="connsiteX1" fmla="*/ 68575 w 69859"/>
              <a:gd name="connsiteY1" fmla="*/ 257 h 9117"/>
              <a:gd name="connsiteX2" fmla="*/ 68061 w 69859"/>
              <a:gd name="connsiteY2" fmla="*/ 257 h 9117"/>
              <a:gd name="connsiteX3" fmla="*/ 67419 w 69859"/>
              <a:gd name="connsiteY3" fmla="*/ 128 h 9117"/>
              <a:gd name="connsiteX4" fmla="*/ 66777 w 69859"/>
              <a:gd name="connsiteY4" fmla="*/ 257 h 9117"/>
              <a:gd name="connsiteX5" fmla="*/ 66135 w 69859"/>
              <a:gd name="connsiteY5" fmla="*/ 128 h 9117"/>
              <a:gd name="connsiteX6" fmla="*/ 65493 w 69859"/>
              <a:gd name="connsiteY6" fmla="*/ 128 h 9117"/>
              <a:gd name="connsiteX7" fmla="*/ 64979 w 69859"/>
              <a:gd name="connsiteY7" fmla="*/ 128 h 9117"/>
              <a:gd name="connsiteX8" fmla="*/ 64337 w 69859"/>
              <a:gd name="connsiteY8" fmla="*/ 128 h 9117"/>
              <a:gd name="connsiteX9" fmla="*/ 63695 w 69859"/>
              <a:gd name="connsiteY9" fmla="*/ 128 h 9117"/>
              <a:gd name="connsiteX10" fmla="*/ 63053 w 69859"/>
              <a:gd name="connsiteY10" fmla="*/ 128 h 9117"/>
              <a:gd name="connsiteX11" fmla="*/ 62411 w 69859"/>
              <a:gd name="connsiteY11" fmla="*/ 128 h 9117"/>
              <a:gd name="connsiteX12" fmla="*/ 61897 w 69859"/>
              <a:gd name="connsiteY12" fmla="*/ 128 h 9117"/>
              <a:gd name="connsiteX13" fmla="*/ 61255 w 69859"/>
              <a:gd name="connsiteY13" fmla="*/ 128 h 9117"/>
              <a:gd name="connsiteX14" fmla="*/ 60613 w 69859"/>
              <a:gd name="connsiteY14" fmla="*/ 0 h 9117"/>
              <a:gd name="connsiteX15" fmla="*/ 59971 w 69859"/>
              <a:gd name="connsiteY15" fmla="*/ 0 h 9117"/>
              <a:gd name="connsiteX16" fmla="*/ 59457 w 69859"/>
              <a:gd name="connsiteY16" fmla="*/ 0 h 9117"/>
              <a:gd name="connsiteX17" fmla="*/ 58815 w 69859"/>
              <a:gd name="connsiteY17" fmla="*/ 0 h 9117"/>
              <a:gd name="connsiteX18" fmla="*/ 58173 w 69859"/>
              <a:gd name="connsiteY18" fmla="*/ 0 h 9117"/>
              <a:gd name="connsiteX19" fmla="*/ 57531 w 69859"/>
              <a:gd name="connsiteY19" fmla="*/ 0 h 9117"/>
              <a:gd name="connsiteX20" fmla="*/ 54706 w 69859"/>
              <a:gd name="connsiteY20" fmla="*/ 385 h 9117"/>
              <a:gd name="connsiteX21" fmla="*/ 51881 w 69859"/>
              <a:gd name="connsiteY21" fmla="*/ 899 h 9117"/>
              <a:gd name="connsiteX22" fmla="*/ 48927 w 69859"/>
              <a:gd name="connsiteY22" fmla="*/ 1284 h 9117"/>
              <a:gd name="connsiteX23" fmla="*/ 46102 w 69859"/>
              <a:gd name="connsiteY23" fmla="*/ 1669 h 9117"/>
              <a:gd name="connsiteX24" fmla="*/ 43148 w 69859"/>
              <a:gd name="connsiteY24" fmla="*/ 2183 h 9117"/>
              <a:gd name="connsiteX25" fmla="*/ 40323 w 69859"/>
              <a:gd name="connsiteY25" fmla="*/ 2568 h 9117"/>
              <a:gd name="connsiteX26" fmla="*/ 37498 w 69859"/>
              <a:gd name="connsiteY26" fmla="*/ 3082 h 9117"/>
              <a:gd name="connsiteX27" fmla="*/ 34544 w 69859"/>
              <a:gd name="connsiteY27" fmla="*/ 3467 h 9117"/>
              <a:gd name="connsiteX28" fmla="*/ 31719 w 69859"/>
              <a:gd name="connsiteY28" fmla="*/ 3981 h 9117"/>
              <a:gd name="connsiteX29" fmla="*/ 28894 w 69859"/>
              <a:gd name="connsiteY29" fmla="*/ 4366 h 9117"/>
              <a:gd name="connsiteX30" fmla="*/ 25940 w 69859"/>
              <a:gd name="connsiteY30" fmla="*/ 4880 h 9117"/>
              <a:gd name="connsiteX31" fmla="*/ 23115 w 69859"/>
              <a:gd name="connsiteY31" fmla="*/ 5265 h 9117"/>
              <a:gd name="connsiteX32" fmla="*/ 20290 w 69859"/>
              <a:gd name="connsiteY32" fmla="*/ 5779 h 9117"/>
              <a:gd name="connsiteX33" fmla="*/ 17336 w 69859"/>
              <a:gd name="connsiteY33" fmla="*/ 6164 h 9117"/>
              <a:gd name="connsiteX34" fmla="*/ 14511 w 69859"/>
              <a:gd name="connsiteY34" fmla="*/ 6549 h 9117"/>
              <a:gd name="connsiteX35" fmla="*/ 11557 w 69859"/>
              <a:gd name="connsiteY35" fmla="*/ 7063 h 9117"/>
              <a:gd name="connsiteX36" fmla="*/ 8732 w 69859"/>
              <a:gd name="connsiteY36" fmla="*/ 7448 h 9117"/>
              <a:gd name="connsiteX37" fmla="*/ 5779 w 69859"/>
              <a:gd name="connsiteY37" fmla="*/ 7962 h 9117"/>
              <a:gd name="connsiteX38" fmla="*/ 2954 w 69859"/>
              <a:gd name="connsiteY38" fmla="*/ 8347 h 9117"/>
              <a:gd name="connsiteX39" fmla="*/ 0 w 69859"/>
              <a:gd name="connsiteY39" fmla="*/ 8861 h 9117"/>
              <a:gd name="connsiteX40" fmla="*/ 642 w 69859"/>
              <a:gd name="connsiteY40" fmla="*/ 8861 h 9117"/>
              <a:gd name="connsiteX41" fmla="*/ 1284 w 69859"/>
              <a:gd name="connsiteY41" fmla="*/ 8861 h 9117"/>
              <a:gd name="connsiteX42" fmla="*/ 1926 w 69859"/>
              <a:gd name="connsiteY42" fmla="*/ 8861 h 9117"/>
              <a:gd name="connsiteX43" fmla="*/ 2440 w 69859"/>
              <a:gd name="connsiteY43" fmla="*/ 8861 h 9117"/>
              <a:gd name="connsiteX44" fmla="*/ 3210 w 69859"/>
              <a:gd name="connsiteY44" fmla="*/ 8989 h 9117"/>
              <a:gd name="connsiteX45" fmla="*/ 3724 w 69859"/>
              <a:gd name="connsiteY45" fmla="*/ 8861 h 9117"/>
              <a:gd name="connsiteX46" fmla="*/ 4366 w 69859"/>
              <a:gd name="connsiteY46" fmla="*/ 8989 h 9117"/>
              <a:gd name="connsiteX47" fmla="*/ 5008 w 69859"/>
              <a:gd name="connsiteY47" fmla="*/ 8989 h 9117"/>
              <a:gd name="connsiteX48" fmla="*/ 5650 w 69859"/>
              <a:gd name="connsiteY48" fmla="*/ 8989 h 9117"/>
              <a:gd name="connsiteX49" fmla="*/ 6292 w 69859"/>
              <a:gd name="connsiteY49" fmla="*/ 8989 h 9117"/>
              <a:gd name="connsiteX50" fmla="*/ 6806 w 69859"/>
              <a:gd name="connsiteY50" fmla="*/ 8989 h 9117"/>
              <a:gd name="connsiteX51" fmla="*/ 7448 w 69859"/>
              <a:gd name="connsiteY51" fmla="*/ 8989 h 9117"/>
              <a:gd name="connsiteX52" fmla="*/ 8090 w 69859"/>
              <a:gd name="connsiteY52" fmla="*/ 8989 h 9117"/>
              <a:gd name="connsiteX53" fmla="*/ 8732 w 69859"/>
              <a:gd name="connsiteY53" fmla="*/ 9118 h 9117"/>
              <a:gd name="connsiteX54" fmla="*/ 9374 w 69859"/>
              <a:gd name="connsiteY54" fmla="*/ 9118 h 9117"/>
              <a:gd name="connsiteX55" fmla="*/ 9888 w 69859"/>
              <a:gd name="connsiteY55" fmla="*/ 9118 h 9117"/>
              <a:gd name="connsiteX56" fmla="*/ 10530 w 69859"/>
              <a:gd name="connsiteY56" fmla="*/ 9118 h 9117"/>
              <a:gd name="connsiteX57" fmla="*/ 11172 w 69859"/>
              <a:gd name="connsiteY57" fmla="*/ 9118 h 9117"/>
              <a:gd name="connsiteX58" fmla="*/ 11814 w 69859"/>
              <a:gd name="connsiteY58" fmla="*/ 9118 h 9117"/>
              <a:gd name="connsiteX59" fmla="*/ 12457 w 69859"/>
              <a:gd name="connsiteY59" fmla="*/ 9118 h 9117"/>
              <a:gd name="connsiteX60" fmla="*/ 15282 w 69859"/>
              <a:gd name="connsiteY60" fmla="*/ 8732 h 9117"/>
              <a:gd name="connsiteX61" fmla="*/ 18107 w 69859"/>
              <a:gd name="connsiteY61" fmla="*/ 8347 h 9117"/>
              <a:gd name="connsiteX62" fmla="*/ 21060 w 69859"/>
              <a:gd name="connsiteY62" fmla="*/ 7833 h 9117"/>
              <a:gd name="connsiteX63" fmla="*/ 23886 w 69859"/>
              <a:gd name="connsiteY63" fmla="*/ 7448 h 9117"/>
              <a:gd name="connsiteX64" fmla="*/ 26839 w 69859"/>
              <a:gd name="connsiteY64" fmla="*/ 6935 h 9117"/>
              <a:gd name="connsiteX65" fmla="*/ 29664 w 69859"/>
              <a:gd name="connsiteY65" fmla="*/ 6549 h 9117"/>
              <a:gd name="connsiteX66" fmla="*/ 32490 w 69859"/>
              <a:gd name="connsiteY66" fmla="*/ 6036 h 9117"/>
              <a:gd name="connsiteX67" fmla="*/ 35443 w 69859"/>
              <a:gd name="connsiteY67" fmla="*/ 5522 h 9117"/>
              <a:gd name="connsiteX68" fmla="*/ 38397 w 69859"/>
              <a:gd name="connsiteY68" fmla="*/ 5137 h 9117"/>
              <a:gd name="connsiteX69" fmla="*/ 41222 w 69859"/>
              <a:gd name="connsiteY69" fmla="*/ 4751 h 9117"/>
              <a:gd name="connsiteX70" fmla="*/ 44047 w 69859"/>
              <a:gd name="connsiteY70" fmla="*/ 4238 h 9117"/>
              <a:gd name="connsiteX71" fmla="*/ 46872 w 69859"/>
              <a:gd name="connsiteY71" fmla="*/ 3853 h 9117"/>
              <a:gd name="connsiteX72" fmla="*/ 49826 w 69859"/>
              <a:gd name="connsiteY72" fmla="*/ 3339 h 9117"/>
              <a:gd name="connsiteX73" fmla="*/ 52651 w 69859"/>
              <a:gd name="connsiteY73" fmla="*/ 2954 h 9117"/>
              <a:gd name="connsiteX74" fmla="*/ 55605 w 69859"/>
              <a:gd name="connsiteY74" fmla="*/ 2440 h 9117"/>
              <a:gd name="connsiteX75" fmla="*/ 58430 w 69859"/>
              <a:gd name="connsiteY75" fmla="*/ 2055 h 9117"/>
              <a:gd name="connsiteX76" fmla="*/ 61255 w 69859"/>
              <a:gd name="connsiteY76" fmla="*/ 1541 h 9117"/>
              <a:gd name="connsiteX77" fmla="*/ 64209 w 69859"/>
              <a:gd name="connsiteY77" fmla="*/ 1156 h 9117"/>
              <a:gd name="connsiteX78" fmla="*/ 67034 w 69859"/>
              <a:gd name="connsiteY78" fmla="*/ 642 h 9117"/>
              <a:gd name="connsiteX79" fmla="*/ 69859 w 69859"/>
              <a:gd name="connsiteY79" fmla="*/ 257 h 9117"/>
              <a:gd name="connsiteX80" fmla="*/ 69217 w 69859"/>
              <a:gd name="connsiteY80" fmla="*/ 257 h 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9859" h="9117">
                <a:moveTo>
                  <a:pt x="69217" y="257"/>
                </a:moveTo>
                <a:lnTo>
                  <a:pt x="68575" y="257"/>
                </a:lnTo>
                <a:lnTo>
                  <a:pt x="68061" y="257"/>
                </a:lnTo>
                <a:lnTo>
                  <a:pt x="67419" y="128"/>
                </a:lnTo>
                <a:lnTo>
                  <a:pt x="66777" y="257"/>
                </a:lnTo>
                <a:lnTo>
                  <a:pt x="66135" y="128"/>
                </a:lnTo>
                <a:lnTo>
                  <a:pt x="65493" y="128"/>
                </a:lnTo>
                <a:lnTo>
                  <a:pt x="64979" y="128"/>
                </a:lnTo>
                <a:lnTo>
                  <a:pt x="64337" y="128"/>
                </a:lnTo>
                <a:lnTo>
                  <a:pt x="63695" y="128"/>
                </a:lnTo>
                <a:lnTo>
                  <a:pt x="63053" y="128"/>
                </a:lnTo>
                <a:lnTo>
                  <a:pt x="62411" y="128"/>
                </a:lnTo>
                <a:lnTo>
                  <a:pt x="61897" y="128"/>
                </a:lnTo>
                <a:lnTo>
                  <a:pt x="61255" y="128"/>
                </a:lnTo>
                <a:lnTo>
                  <a:pt x="60613" y="0"/>
                </a:lnTo>
                <a:lnTo>
                  <a:pt x="59971" y="0"/>
                </a:lnTo>
                <a:lnTo>
                  <a:pt x="59457" y="0"/>
                </a:lnTo>
                <a:lnTo>
                  <a:pt x="58815" y="0"/>
                </a:lnTo>
                <a:lnTo>
                  <a:pt x="58173" y="0"/>
                </a:lnTo>
                <a:lnTo>
                  <a:pt x="57531" y="0"/>
                </a:lnTo>
                <a:lnTo>
                  <a:pt x="54706" y="385"/>
                </a:lnTo>
                <a:lnTo>
                  <a:pt x="51881" y="899"/>
                </a:lnTo>
                <a:lnTo>
                  <a:pt x="48927" y="1284"/>
                </a:lnTo>
                <a:lnTo>
                  <a:pt x="46102" y="1669"/>
                </a:lnTo>
                <a:lnTo>
                  <a:pt x="43148" y="2183"/>
                </a:lnTo>
                <a:lnTo>
                  <a:pt x="40323" y="2568"/>
                </a:lnTo>
                <a:lnTo>
                  <a:pt x="37498" y="3082"/>
                </a:lnTo>
                <a:lnTo>
                  <a:pt x="34544" y="3467"/>
                </a:lnTo>
                <a:lnTo>
                  <a:pt x="31719" y="3981"/>
                </a:lnTo>
                <a:lnTo>
                  <a:pt x="28894" y="4366"/>
                </a:lnTo>
                <a:lnTo>
                  <a:pt x="25940" y="4880"/>
                </a:lnTo>
                <a:lnTo>
                  <a:pt x="23115" y="5265"/>
                </a:lnTo>
                <a:lnTo>
                  <a:pt x="20290" y="5779"/>
                </a:lnTo>
                <a:lnTo>
                  <a:pt x="17336" y="6164"/>
                </a:lnTo>
                <a:lnTo>
                  <a:pt x="14511" y="6549"/>
                </a:lnTo>
                <a:lnTo>
                  <a:pt x="11557" y="7063"/>
                </a:lnTo>
                <a:lnTo>
                  <a:pt x="8732" y="7448"/>
                </a:lnTo>
                <a:lnTo>
                  <a:pt x="5779" y="7962"/>
                </a:lnTo>
                <a:lnTo>
                  <a:pt x="2954" y="8347"/>
                </a:lnTo>
                <a:lnTo>
                  <a:pt x="0" y="8861"/>
                </a:lnTo>
                <a:lnTo>
                  <a:pt x="642" y="8861"/>
                </a:lnTo>
                <a:lnTo>
                  <a:pt x="1284" y="8861"/>
                </a:lnTo>
                <a:lnTo>
                  <a:pt x="1926" y="8861"/>
                </a:lnTo>
                <a:lnTo>
                  <a:pt x="2440" y="8861"/>
                </a:lnTo>
                <a:lnTo>
                  <a:pt x="3210" y="8989"/>
                </a:lnTo>
                <a:lnTo>
                  <a:pt x="3724" y="8861"/>
                </a:lnTo>
                <a:lnTo>
                  <a:pt x="4366" y="8989"/>
                </a:lnTo>
                <a:lnTo>
                  <a:pt x="5008" y="8989"/>
                </a:lnTo>
                <a:lnTo>
                  <a:pt x="5650" y="8989"/>
                </a:lnTo>
                <a:lnTo>
                  <a:pt x="6292" y="8989"/>
                </a:lnTo>
                <a:lnTo>
                  <a:pt x="6806" y="8989"/>
                </a:lnTo>
                <a:lnTo>
                  <a:pt x="7448" y="8989"/>
                </a:lnTo>
                <a:lnTo>
                  <a:pt x="8090" y="8989"/>
                </a:lnTo>
                <a:lnTo>
                  <a:pt x="8732" y="9118"/>
                </a:lnTo>
                <a:lnTo>
                  <a:pt x="9374" y="9118"/>
                </a:lnTo>
                <a:lnTo>
                  <a:pt x="9888" y="9118"/>
                </a:lnTo>
                <a:lnTo>
                  <a:pt x="10530" y="9118"/>
                </a:lnTo>
                <a:lnTo>
                  <a:pt x="11172" y="9118"/>
                </a:lnTo>
                <a:lnTo>
                  <a:pt x="11814" y="9118"/>
                </a:lnTo>
                <a:lnTo>
                  <a:pt x="12457" y="9118"/>
                </a:lnTo>
                <a:lnTo>
                  <a:pt x="15282" y="8732"/>
                </a:lnTo>
                <a:lnTo>
                  <a:pt x="18107" y="8347"/>
                </a:lnTo>
                <a:lnTo>
                  <a:pt x="21060" y="7833"/>
                </a:lnTo>
                <a:lnTo>
                  <a:pt x="23886" y="7448"/>
                </a:lnTo>
                <a:lnTo>
                  <a:pt x="26839" y="6935"/>
                </a:lnTo>
                <a:lnTo>
                  <a:pt x="29664" y="6549"/>
                </a:lnTo>
                <a:lnTo>
                  <a:pt x="32490" y="6036"/>
                </a:lnTo>
                <a:lnTo>
                  <a:pt x="35443" y="5522"/>
                </a:lnTo>
                <a:lnTo>
                  <a:pt x="38397" y="5137"/>
                </a:lnTo>
                <a:lnTo>
                  <a:pt x="41222" y="4751"/>
                </a:lnTo>
                <a:lnTo>
                  <a:pt x="44047" y="4238"/>
                </a:lnTo>
                <a:lnTo>
                  <a:pt x="46872" y="3853"/>
                </a:lnTo>
                <a:lnTo>
                  <a:pt x="49826" y="3339"/>
                </a:lnTo>
                <a:lnTo>
                  <a:pt x="52651" y="2954"/>
                </a:lnTo>
                <a:lnTo>
                  <a:pt x="55605" y="2440"/>
                </a:lnTo>
                <a:lnTo>
                  <a:pt x="58430" y="2055"/>
                </a:lnTo>
                <a:lnTo>
                  <a:pt x="61255" y="1541"/>
                </a:lnTo>
                <a:lnTo>
                  <a:pt x="64209" y="1156"/>
                </a:lnTo>
                <a:lnTo>
                  <a:pt x="67034" y="642"/>
                </a:lnTo>
                <a:lnTo>
                  <a:pt x="69859" y="257"/>
                </a:lnTo>
                <a:lnTo>
                  <a:pt x="69217" y="257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C9E25A7-A307-47EB-2084-FF1316F96268}"/>
              </a:ext>
            </a:extLst>
          </p:cNvPr>
          <p:cNvSpPr/>
          <p:nvPr/>
        </p:nvSpPr>
        <p:spPr>
          <a:xfrm>
            <a:off x="6028080" y="1910170"/>
            <a:ext cx="70757" cy="9503"/>
          </a:xfrm>
          <a:custGeom>
            <a:avLst/>
            <a:gdLst>
              <a:gd name="connsiteX0" fmla="*/ 70116 w 70757"/>
              <a:gd name="connsiteY0" fmla="*/ 385 h 9502"/>
              <a:gd name="connsiteX1" fmla="*/ 69474 w 70757"/>
              <a:gd name="connsiteY1" fmla="*/ 257 h 9502"/>
              <a:gd name="connsiteX2" fmla="*/ 68832 w 70757"/>
              <a:gd name="connsiteY2" fmla="*/ 257 h 9502"/>
              <a:gd name="connsiteX3" fmla="*/ 68318 w 70757"/>
              <a:gd name="connsiteY3" fmla="*/ 257 h 9502"/>
              <a:gd name="connsiteX4" fmla="*/ 67676 w 70757"/>
              <a:gd name="connsiteY4" fmla="*/ 257 h 9502"/>
              <a:gd name="connsiteX5" fmla="*/ 67034 w 70757"/>
              <a:gd name="connsiteY5" fmla="*/ 257 h 9502"/>
              <a:gd name="connsiteX6" fmla="*/ 66392 w 70757"/>
              <a:gd name="connsiteY6" fmla="*/ 257 h 9502"/>
              <a:gd name="connsiteX7" fmla="*/ 65750 w 70757"/>
              <a:gd name="connsiteY7" fmla="*/ 257 h 9502"/>
              <a:gd name="connsiteX8" fmla="*/ 65108 w 70757"/>
              <a:gd name="connsiteY8" fmla="*/ 257 h 9502"/>
              <a:gd name="connsiteX9" fmla="*/ 64594 w 70757"/>
              <a:gd name="connsiteY9" fmla="*/ 128 h 9502"/>
              <a:gd name="connsiteX10" fmla="*/ 63952 w 70757"/>
              <a:gd name="connsiteY10" fmla="*/ 128 h 9502"/>
              <a:gd name="connsiteX11" fmla="*/ 63310 w 70757"/>
              <a:gd name="connsiteY11" fmla="*/ 128 h 9502"/>
              <a:gd name="connsiteX12" fmla="*/ 62668 w 70757"/>
              <a:gd name="connsiteY12" fmla="*/ 128 h 9502"/>
              <a:gd name="connsiteX13" fmla="*/ 62154 w 70757"/>
              <a:gd name="connsiteY13" fmla="*/ 128 h 9502"/>
              <a:gd name="connsiteX14" fmla="*/ 61512 w 70757"/>
              <a:gd name="connsiteY14" fmla="*/ 128 h 9502"/>
              <a:gd name="connsiteX15" fmla="*/ 60870 w 70757"/>
              <a:gd name="connsiteY15" fmla="*/ 128 h 9502"/>
              <a:gd name="connsiteX16" fmla="*/ 60228 w 70757"/>
              <a:gd name="connsiteY16" fmla="*/ 128 h 9502"/>
              <a:gd name="connsiteX17" fmla="*/ 59586 w 70757"/>
              <a:gd name="connsiteY17" fmla="*/ 0 h 9502"/>
              <a:gd name="connsiteX18" fmla="*/ 59072 w 70757"/>
              <a:gd name="connsiteY18" fmla="*/ 0 h 9502"/>
              <a:gd name="connsiteX19" fmla="*/ 58430 w 70757"/>
              <a:gd name="connsiteY19" fmla="*/ 0 h 9502"/>
              <a:gd name="connsiteX20" fmla="*/ 55476 w 70757"/>
              <a:gd name="connsiteY20" fmla="*/ 514 h 9502"/>
              <a:gd name="connsiteX21" fmla="*/ 52523 w 70757"/>
              <a:gd name="connsiteY21" fmla="*/ 899 h 9502"/>
              <a:gd name="connsiteX22" fmla="*/ 49569 w 70757"/>
              <a:gd name="connsiteY22" fmla="*/ 1413 h 9502"/>
              <a:gd name="connsiteX23" fmla="*/ 46744 w 70757"/>
              <a:gd name="connsiteY23" fmla="*/ 1926 h 9502"/>
              <a:gd name="connsiteX24" fmla="*/ 43790 w 70757"/>
              <a:gd name="connsiteY24" fmla="*/ 2312 h 9502"/>
              <a:gd name="connsiteX25" fmla="*/ 40837 w 70757"/>
              <a:gd name="connsiteY25" fmla="*/ 2825 h 9502"/>
              <a:gd name="connsiteX26" fmla="*/ 38012 w 70757"/>
              <a:gd name="connsiteY26" fmla="*/ 3210 h 9502"/>
              <a:gd name="connsiteX27" fmla="*/ 35058 w 70757"/>
              <a:gd name="connsiteY27" fmla="*/ 3724 h 9502"/>
              <a:gd name="connsiteX28" fmla="*/ 32233 w 70757"/>
              <a:gd name="connsiteY28" fmla="*/ 4109 h 9502"/>
              <a:gd name="connsiteX29" fmla="*/ 29151 w 70757"/>
              <a:gd name="connsiteY29" fmla="*/ 4623 h 9502"/>
              <a:gd name="connsiteX30" fmla="*/ 26326 w 70757"/>
              <a:gd name="connsiteY30" fmla="*/ 5008 h 9502"/>
              <a:gd name="connsiteX31" fmla="*/ 23372 w 70757"/>
              <a:gd name="connsiteY31" fmla="*/ 5522 h 9502"/>
              <a:gd name="connsiteX32" fmla="*/ 20418 w 70757"/>
              <a:gd name="connsiteY32" fmla="*/ 6036 h 9502"/>
              <a:gd name="connsiteX33" fmla="*/ 17465 w 70757"/>
              <a:gd name="connsiteY33" fmla="*/ 6421 h 9502"/>
              <a:gd name="connsiteX34" fmla="*/ 14640 w 70757"/>
              <a:gd name="connsiteY34" fmla="*/ 6935 h 9502"/>
              <a:gd name="connsiteX35" fmla="*/ 11686 w 70757"/>
              <a:gd name="connsiteY35" fmla="*/ 7320 h 9502"/>
              <a:gd name="connsiteX36" fmla="*/ 8732 w 70757"/>
              <a:gd name="connsiteY36" fmla="*/ 7833 h 9502"/>
              <a:gd name="connsiteX37" fmla="*/ 5779 w 70757"/>
              <a:gd name="connsiteY37" fmla="*/ 8219 h 9502"/>
              <a:gd name="connsiteX38" fmla="*/ 2825 w 70757"/>
              <a:gd name="connsiteY38" fmla="*/ 8732 h 9502"/>
              <a:gd name="connsiteX39" fmla="*/ 0 w 70757"/>
              <a:gd name="connsiteY39" fmla="*/ 9246 h 9502"/>
              <a:gd name="connsiteX40" fmla="*/ 642 w 70757"/>
              <a:gd name="connsiteY40" fmla="*/ 9246 h 9502"/>
              <a:gd name="connsiteX41" fmla="*/ 1156 w 70757"/>
              <a:gd name="connsiteY41" fmla="*/ 9246 h 9502"/>
              <a:gd name="connsiteX42" fmla="*/ 1798 w 70757"/>
              <a:gd name="connsiteY42" fmla="*/ 9246 h 9502"/>
              <a:gd name="connsiteX43" fmla="*/ 2440 w 70757"/>
              <a:gd name="connsiteY43" fmla="*/ 9246 h 9502"/>
              <a:gd name="connsiteX44" fmla="*/ 3082 w 70757"/>
              <a:gd name="connsiteY44" fmla="*/ 9246 h 9502"/>
              <a:gd name="connsiteX45" fmla="*/ 3724 w 70757"/>
              <a:gd name="connsiteY45" fmla="*/ 9374 h 9502"/>
              <a:gd name="connsiteX46" fmla="*/ 4366 w 70757"/>
              <a:gd name="connsiteY46" fmla="*/ 9246 h 9502"/>
              <a:gd name="connsiteX47" fmla="*/ 4880 w 70757"/>
              <a:gd name="connsiteY47" fmla="*/ 9374 h 9502"/>
              <a:gd name="connsiteX48" fmla="*/ 5522 w 70757"/>
              <a:gd name="connsiteY48" fmla="*/ 9374 h 9502"/>
              <a:gd name="connsiteX49" fmla="*/ 6164 w 70757"/>
              <a:gd name="connsiteY49" fmla="*/ 9374 h 9502"/>
              <a:gd name="connsiteX50" fmla="*/ 6806 w 70757"/>
              <a:gd name="connsiteY50" fmla="*/ 9374 h 9502"/>
              <a:gd name="connsiteX51" fmla="*/ 7448 w 70757"/>
              <a:gd name="connsiteY51" fmla="*/ 9374 h 9502"/>
              <a:gd name="connsiteX52" fmla="*/ 7962 w 70757"/>
              <a:gd name="connsiteY52" fmla="*/ 9374 h 9502"/>
              <a:gd name="connsiteX53" fmla="*/ 8604 w 70757"/>
              <a:gd name="connsiteY53" fmla="*/ 9503 h 9502"/>
              <a:gd name="connsiteX54" fmla="*/ 9246 w 70757"/>
              <a:gd name="connsiteY54" fmla="*/ 9374 h 9502"/>
              <a:gd name="connsiteX55" fmla="*/ 9888 w 70757"/>
              <a:gd name="connsiteY55" fmla="*/ 9503 h 9502"/>
              <a:gd name="connsiteX56" fmla="*/ 10530 w 70757"/>
              <a:gd name="connsiteY56" fmla="*/ 9503 h 9502"/>
              <a:gd name="connsiteX57" fmla="*/ 11172 w 70757"/>
              <a:gd name="connsiteY57" fmla="*/ 9503 h 9502"/>
              <a:gd name="connsiteX58" fmla="*/ 11686 w 70757"/>
              <a:gd name="connsiteY58" fmla="*/ 9503 h 9502"/>
              <a:gd name="connsiteX59" fmla="*/ 12328 w 70757"/>
              <a:gd name="connsiteY59" fmla="*/ 9503 h 9502"/>
              <a:gd name="connsiteX60" fmla="*/ 15282 w 70757"/>
              <a:gd name="connsiteY60" fmla="*/ 9118 h 9502"/>
              <a:gd name="connsiteX61" fmla="*/ 18235 w 70757"/>
              <a:gd name="connsiteY61" fmla="*/ 8604 h 9502"/>
              <a:gd name="connsiteX62" fmla="*/ 21189 w 70757"/>
              <a:gd name="connsiteY62" fmla="*/ 8219 h 9502"/>
              <a:gd name="connsiteX63" fmla="*/ 24143 w 70757"/>
              <a:gd name="connsiteY63" fmla="*/ 7705 h 9502"/>
              <a:gd name="connsiteX64" fmla="*/ 26968 w 70757"/>
              <a:gd name="connsiteY64" fmla="*/ 7191 h 9502"/>
              <a:gd name="connsiteX65" fmla="*/ 29921 w 70757"/>
              <a:gd name="connsiteY65" fmla="*/ 6806 h 9502"/>
              <a:gd name="connsiteX66" fmla="*/ 32875 w 70757"/>
              <a:gd name="connsiteY66" fmla="*/ 6292 h 9502"/>
              <a:gd name="connsiteX67" fmla="*/ 35828 w 70757"/>
              <a:gd name="connsiteY67" fmla="*/ 5907 h 9502"/>
              <a:gd name="connsiteX68" fmla="*/ 38654 w 70757"/>
              <a:gd name="connsiteY68" fmla="*/ 5394 h 9502"/>
              <a:gd name="connsiteX69" fmla="*/ 41607 w 70757"/>
              <a:gd name="connsiteY69" fmla="*/ 4880 h 9502"/>
              <a:gd name="connsiteX70" fmla="*/ 44561 w 70757"/>
              <a:gd name="connsiteY70" fmla="*/ 4495 h 9502"/>
              <a:gd name="connsiteX71" fmla="*/ 47514 w 70757"/>
              <a:gd name="connsiteY71" fmla="*/ 3981 h 9502"/>
              <a:gd name="connsiteX72" fmla="*/ 50340 w 70757"/>
              <a:gd name="connsiteY72" fmla="*/ 3596 h 9502"/>
              <a:gd name="connsiteX73" fmla="*/ 53293 w 70757"/>
              <a:gd name="connsiteY73" fmla="*/ 3082 h 9502"/>
              <a:gd name="connsiteX74" fmla="*/ 56247 w 70757"/>
              <a:gd name="connsiteY74" fmla="*/ 2697 h 9502"/>
              <a:gd name="connsiteX75" fmla="*/ 59072 w 70757"/>
              <a:gd name="connsiteY75" fmla="*/ 2183 h 9502"/>
              <a:gd name="connsiteX76" fmla="*/ 62026 w 70757"/>
              <a:gd name="connsiteY76" fmla="*/ 1798 h 9502"/>
              <a:gd name="connsiteX77" fmla="*/ 64979 w 70757"/>
              <a:gd name="connsiteY77" fmla="*/ 1284 h 9502"/>
              <a:gd name="connsiteX78" fmla="*/ 67804 w 70757"/>
              <a:gd name="connsiteY78" fmla="*/ 770 h 9502"/>
              <a:gd name="connsiteX79" fmla="*/ 70758 w 70757"/>
              <a:gd name="connsiteY79" fmla="*/ 385 h 9502"/>
              <a:gd name="connsiteX80" fmla="*/ 70116 w 70757"/>
              <a:gd name="connsiteY80" fmla="*/ 385 h 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0757" h="9502">
                <a:moveTo>
                  <a:pt x="70116" y="385"/>
                </a:moveTo>
                <a:lnTo>
                  <a:pt x="69474" y="257"/>
                </a:lnTo>
                <a:lnTo>
                  <a:pt x="68832" y="257"/>
                </a:lnTo>
                <a:lnTo>
                  <a:pt x="68318" y="257"/>
                </a:lnTo>
                <a:lnTo>
                  <a:pt x="67676" y="257"/>
                </a:lnTo>
                <a:lnTo>
                  <a:pt x="67034" y="257"/>
                </a:lnTo>
                <a:lnTo>
                  <a:pt x="66392" y="257"/>
                </a:lnTo>
                <a:lnTo>
                  <a:pt x="65750" y="257"/>
                </a:lnTo>
                <a:lnTo>
                  <a:pt x="65108" y="257"/>
                </a:lnTo>
                <a:lnTo>
                  <a:pt x="64594" y="128"/>
                </a:lnTo>
                <a:lnTo>
                  <a:pt x="63952" y="128"/>
                </a:lnTo>
                <a:lnTo>
                  <a:pt x="63310" y="128"/>
                </a:lnTo>
                <a:lnTo>
                  <a:pt x="62668" y="128"/>
                </a:lnTo>
                <a:lnTo>
                  <a:pt x="62154" y="128"/>
                </a:lnTo>
                <a:lnTo>
                  <a:pt x="61512" y="128"/>
                </a:lnTo>
                <a:lnTo>
                  <a:pt x="60870" y="128"/>
                </a:lnTo>
                <a:lnTo>
                  <a:pt x="60228" y="128"/>
                </a:lnTo>
                <a:lnTo>
                  <a:pt x="59586" y="0"/>
                </a:lnTo>
                <a:lnTo>
                  <a:pt x="59072" y="0"/>
                </a:lnTo>
                <a:lnTo>
                  <a:pt x="58430" y="0"/>
                </a:lnTo>
                <a:lnTo>
                  <a:pt x="55476" y="514"/>
                </a:lnTo>
                <a:lnTo>
                  <a:pt x="52523" y="899"/>
                </a:lnTo>
                <a:lnTo>
                  <a:pt x="49569" y="1413"/>
                </a:lnTo>
                <a:lnTo>
                  <a:pt x="46744" y="1926"/>
                </a:lnTo>
                <a:lnTo>
                  <a:pt x="43790" y="2312"/>
                </a:lnTo>
                <a:lnTo>
                  <a:pt x="40837" y="2825"/>
                </a:lnTo>
                <a:lnTo>
                  <a:pt x="38012" y="3210"/>
                </a:lnTo>
                <a:lnTo>
                  <a:pt x="35058" y="3724"/>
                </a:lnTo>
                <a:lnTo>
                  <a:pt x="32233" y="4109"/>
                </a:lnTo>
                <a:lnTo>
                  <a:pt x="29151" y="4623"/>
                </a:lnTo>
                <a:lnTo>
                  <a:pt x="26326" y="5008"/>
                </a:lnTo>
                <a:lnTo>
                  <a:pt x="23372" y="5522"/>
                </a:lnTo>
                <a:lnTo>
                  <a:pt x="20418" y="6036"/>
                </a:lnTo>
                <a:lnTo>
                  <a:pt x="17465" y="6421"/>
                </a:lnTo>
                <a:lnTo>
                  <a:pt x="14640" y="6935"/>
                </a:lnTo>
                <a:lnTo>
                  <a:pt x="11686" y="7320"/>
                </a:lnTo>
                <a:lnTo>
                  <a:pt x="8732" y="7833"/>
                </a:lnTo>
                <a:lnTo>
                  <a:pt x="5779" y="8219"/>
                </a:lnTo>
                <a:lnTo>
                  <a:pt x="2825" y="8732"/>
                </a:lnTo>
                <a:lnTo>
                  <a:pt x="0" y="9246"/>
                </a:lnTo>
                <a:lnTo>
                  <a:pt x="642" y="9246"/>
                </a:lnTo>
                <a:lnTo>
                  <a:pt x="1156" y="9246"/>
                </a:lnTo>
                <a:lnTo>
                  <a:pt x="1798" y="9246"/>
                </a:lnTo>
                <a:lnTo>
                  <a:pt x="2440" y="9246"/>
                </a:lnTo>
                <a:lnTo>
                  <a:pt x="3082" y="9246"/>
                </a:lnTo>
                <a:lnTo>
                  <a:pt x="3724" y="9374"/>
                </a:lnTo>
                <a:lnTo>
                  <a:pt x="4366" y="9246"/>
                </a:lnTo>
                <a:lnTo>
                  <a:pt x="4880" y="9374"/>
                </a:lnTo>
                <a:lnTo>
                  <a:pt x="5522" y="9374"/>
                </a:lnTo>
                <a:lnTo>
                  <a:pt x="6164" y="9374"/>
                </a:lnTo>
                <a:lnTo>
                  <a:pt x="6806" y="9374"/>
                </a:lnTo>
                <a:lnTo>
                  <a:pt x="7448" y="9374"/>
                </a:lnTo>
                <a:lnTo>
                  <a:pt x="7962" y="9374"/>
                </a:lnTo>
                <a:lnTo>
                  <a:pt x="8604" y="9503"/>
                </a:lnTo>
                <a:lnTo>
                  <a:pt x="9246" y="9374"/>
                </a:lnTo>
                <a:lnTo>
                  <a:pt x="9888" y="9503"/>
                </a:lnTo>
                <a:lnTo>
                  <a:pt x="10530" y="9503"/>
                </a:lnTo>
                <a:lnTo>
                  <a:pt x="11172" y="9503"/>
                </a:lnTo>
                <a:lnTo>
                  <a:pt x="11686" y="9503"/>
                </a:lnTo>
                <a:lnTo>
                  <a:pt x="12328" y="9503"/>
                </a:lnTo>
                <a:lnTo>
                  <a:pt x="15282" y="9118"/>
                </a:lnTo>
                <a:lnTo>
                  <a:pt x="18235" y="8604"/>
                </a:lnTo>
                <a:lnTo>
                  <a:pt x="21189" y="8219"/>
                </a:lnTo>
                <a:lnTo>
                  <a:pt x="24143" y="7705"/>
                </a:lnTo>
                <a:lnTo>
                  <a:pt x="26968" y="7191"/>
                </a:lnTo>
                <a:lnTo>
                  <a:pt x="29921" y="6806"/>
                </a:lnTo>
                <a:lnTo>
                  <a:pt x="32875" y="6292"/>
                </a:lnTo>
                <a:lnTo>
                  <a:pt x="35828" y="5907"/>
                </a:lnTo>
                <a:lnTo>
                  <a:pt x="38654" y="5394"/>
                </a:lnTo>
                <a:lnTo>
                  <a:pt x="41607" y="4880"/>
                </a:lnTo>
                <a:lnTo>
                  <a:pt x="44561" y="4495"/>
                </a:lnTo>
                <a:lnTo>
                  <a:pt x="47514" y="3981"/>
                </a:lnTo>
                <a:lnTo>
                  <a:pt x="50340" y="3596"/>
                </a:lnTo>
                <a:lnTo>
                  <a:pt x="53293" y="3082"/>
                </a:lnTo>
                <a:lnTo>
                  <a:pt x="56247" y="2697"/>
                </a:lnTo>
                <a:lnTo>
                  <a:pt x="59072" y="2183"/>
                </a:lnTo>
                <a:lnTo>
                  <a:pt x="62026" y="1798"/>
                </a:lnTo>
                <a:lnTo>
                  <a:pt x="64979" y="1284"/>
                </a:lnTo>
                <a:lnTo>
                  <a:pt x="67804" y="770"/>
                </a:lnTo>
                <a:lnTo>
                  <a:pt x="70758" y="385"/>
                </a:lnTo>
                <a:lnTo>
                  <a:pt x="70116" y="385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8654FE-2F68-528C-A306-BEE757950D6F}"/>
              </a:ext>
            </a:extLst>
          </p:cNvPr>
          <p:cNvSpPr/>
          <p:nvPr/>
        </p:nvSpPr>
        <p:spPr>
          <a:xfrm>
            <a:off x="5909165" y="1928662"/>
            <a:ext cx="72299" cy="9888"/>
          </a:xfrm>
          <a:custGeom>
            <a:avLst/>
            <a:gdLst>
              <a:gd name="connsiteX0" fmla="*/ 71657 w 72298"/>
              <a:gd name="connsiteY0" fmla="*/ 385 h 9888"/>
              <a:gd name="connsiteX1" fmla="*/ 71015 w 72298"/>
              <a:gd name="connsiteY1" fmla="*/ 385 h 9888"/>
              <a:gd name="connsiteX2" fmla="*/ 70373 w 72298"/>
              <a:gd name="connsiteY2" fmla="*/ 257 h 9888"/>
              <a:gd name="connsiteX3" fmla="*/ 69859 w 72298"/>
              <a:gd name="connsiteY3" fmla="*/ 385 h 9888"/>
              <a:gd name="connsiteX4" fmla="*/ 69217 w 72298"/>
              <a:gd name="connsiteY4" fmla="*/ 257 h 9888"/>
              <a:gd name="connsiteX5" fmla="*/ 68575 w 72298"/>
              <a:gd name="connsiteY5" fmla="*/ 257 h 9888"/>
              <a:gd name="connsiteX6" fmla="*/ 67933 w 72298"/>
              <a:gd name="connsiteY6" fmla="*/ 257 h 9888"/>
              <a:gd name="connsiteX7" fmla="*/ 67291 w 72298"/>
              <a:gd name="connsiteY7" fmla="*/ 257 h 9888"/>
              <a:gd name="connsiteX8" fmla="*/ 66648 w 72298"/>
              <a:gd name="connsiteY8" fmla="*/ 257 h 9888"/>
              <a:gd name="connsiteX9" fmla="*/ 66135 w 72298"/>
              <a:gd name="connsiteY9" fmla="*/ 257 h 9888"/>
              <a:gd name="connsiteX10" fmla="*/ 65493 w 72298"/>
              <a:gd name="connsiteY10" fmla="*/ 128 h 9888"/>
              <a:gd name="connsiteX11" fmla="*/ 64851 w 72298"/>
              <a:gd name="connsiteY11" fmla="*/ 128 h 9888"/>
              <a:gd name="connsiteX12" fmla="*/ 64209 w 72298"/>
              <a:gd name="connsiteY12" fmla="*/ 128 h 9888"/>
              <a:gd name="connsiteX13" fmla="*/ 63567 w 72298"/>
              <a:gd name="connsiteY13" fmla="*/ 128 h 9888"/>
              <a:gd name="connsiteX14" fmla="*/ 62924 w 72298"/>
              <a:gd name="connsiteY14" fmla="*/ 128 h 9888"/>
              <a:gd name="connsiteX15" fmla="*/ 62282 w 72298"/>
              <a:gd name="connsiteY15" fmla="*/ 128 h 9888"/>
              <a:gd name="connsiteX16" fmla="*/ 61769 w 72298"/>
              <a:gd name="connsiteY16" fmla="*/ 0 h 9888"/>
              <a:gd name="connsiteX17" fmla="*/ 61127 w 72298"/>
              <a:gd name="connsiteY17" fmla="*/ 0 h 9888"/>
              <a:gd name="connsiteX18" fmla="*/ 60484 w 72298"/>
              <a:gd name="connsiteY18" fmla="*/ 0 h 9888"/>
              <a:gd name="connsiteX19" fmla="*/ 59842 w 72298"/>
              <a:gd name="connsiteY19" fmla="*/ 0 h 9888"/>
              <a:gd name="connsiteX20" fmla="*/ 56889 w 72298"/>
              <a:gd name="connsiteY20" fmla="*/ 514 h 9888"/>
              <a:gd name="connsiteX21" fmla="*/ 53807 w 72298"/>
              <a:gd name="connsiteY21" fmla="*/ 899 h 9888"/>
              <a:gd name="connsiteX22" fmla="*/ 50853 w 72298"/>
              <a:gd name="connsiteY22" fmla="*/ 1413 h 9888"/>
              <a:gd name="connsiteX23" fmla="*/ 47900 w 72298"/>
              <a:gd name="connsiteY23" fmla="*/ 1926 h 9888"/>
              <a:gd name="connsiteX24" fmla="*/ 44946 w 72298"/>
              <a:gd name="connsiteY24" fmla="*/ 2312 h 9888"/>
              <a:gd name="connsiteX25" fmla="*/ 41992 w 72298"/>
              <a:gd name="connsiteY25" fmla="*/ 2825 h 9888"/>
              <a:gd name="connsiteX26" fmla="*/ 39039 w 72298"/>
              <a:gd name="connsiteY26" fmla="*/ 3339 h 9888"/>
              <a:gd name="connsiteX27" fmla="*/ 35957 w 72298"/>
              <a:gd name="connsiteY27" fmla="*/ 3853 h 9888"/>
              <a:gd name="connsiteX28" fmla="*/ 33003 w 72298"/>
              <a:gd name="connsiteY28" fmla="*/ 4238 h 9888"/>
              <a:gd name="connsiteX29" fmla="*/ 30050 w 72298"/>
              <a:gd name="connsiteY29" fmla="*/ 4751 h 9888"/>
              <a:gd name="connsiteX30" fmla="*/ 27096 w 72298"/>
              <a:gd name="connsiteY30" fmla="*/ 5137 h 9888"/>
              <a:gd name="connsiteX31" fmla="*/ 24014 w 72298"/>
              <a:gd name="connsiteY31" fmla="*/ 5650 h 9888"/>
              <a:gd name="connsiteX32" fmla="*/ 21060 w 72298"/>
              <a:gd name="connsiteY32" fmla="*/ 6164 h 9888"/>
              <a:gd name="connsiteX33" fmla="*/ 18107 w 72298"/>
              <a:gd name="connsiteY33" fmla="*/ 6549 h 9888"/>
              <a:gd name="connsiteX34" fmla="*/ 15025 w 72298"/>
              <a:gd name="connsiteY34" fmla="*/ 7063 h 9888"/>
              <a:gd name="connsiteX35" fmla="*/ 12071 w 72298"/>
              <a:gd name="connsiteY35" fmla="*/ 7577 h 9888"/>
              <a:gd name="connsiteX36" fmla="*/ 9118 w 72298"/>
              <a:gd name="connsiteY36" fmla="*/ 8090 h 9888"/>
              <a:gd name="connsiteX37" fmla="*/ 6036 w 72298"/>
              <a:gd name="connsiteY37" fmla="*/ 8476 h 9888"/>
              <a:gd name="connsiteX38" fmla="*/ 3082 w 72298"/>
              <a:gd name="connsiteY38" fmla="*/ 8989 h 9888"/>
              <a:gd name="connsiteX39" fmla="*/ 0 w 72298"/>
              <a:gd name="connsiteY39" fmla="*/ 9503 h 9888"/>
              <a:gd name="connsiteX40" fmla="*/ 642 w 72298"/>
              <a:gd name="connsiteY40" fmla="*/ 9503 h 9888"/>
              <a:gd name="connsiteX41" fmla="*/ 1284 w 72298"/>
              <a:gd name="connsiteY41" fmla="*/ 9503 h 9888"/>
              <a:gd name="connsiteX42" fmla="*/ 1926 w 72298"/>
              <a:gd name="connsiteY42" fmla="*/ 9503 h 9888"/>
              <a:gd name="connsiteX43" fmla="*/ 2568 w 72298"/>
              <a:gd name="connsiteY43" fmla="*/ 9503 h 9888"/>
              <a:gd name="connsiteX44" fmla="*/ 3210 w 72298"/>
              <a:gd name="connsiteY44" fmla="*/ 9631 h 9888"/>
              <a:gd name="connsiteX45" fmla="*/ 3852 w 72298"/>
              <a:gd name="connsiteY45" fmla="*/ 9631 h 9888"/>
              <a:gd name="connsiteX46" fmla="*/ 4366 w 72298"/>
              <a:gd name="connsiteY46" fmla="*/ 9631 h 9888"/>
              <a:gd name="connsiteX47" fmla="*/ 5008 w 72298"/>
              <a:gd name="connsiteY47" fmla="*/ 9631 h 9888"/>
              <a:gd name="connsiteX48" fmla="*/ 5650 w 72298"/>
              <a:gd name="connsiteY48" fmla="*/ 9631 h 9888"/>
              <a:gd name="connsiteX49" fmla="*/ 6292 w 72298"/>
              <a:gd name="connsiteY49" fmla="*/ 9631 h 9888"/>
              <a:gd name="connsiteX50" fmla="*/ 6934 w 72298"/>
              <a:gd name="connsiteY50" fmla="*/ 9760 h 9888"/>
              <a:gd name="connsiteX51" fmla="*/ 7577 w 72298"/>
              <a:gd name="connsiteY51" fmla="*/ 9760 h 9888"/>
              <a:gd name="connsiteX52" fmla="*/ 8219 w 72298"/>
              <a:gd name="connsiteY52" fmla="*/ 9760 h 9888"/>
              <a:gd name="connsiteX53" fmla="*/ 8861 w 72298"/>
              <a:gd name="connsiteY53" fmla="*/ 9760 h 9888"/>
              <a:gd name="connsiteX54" fmla="*/ 9503 w 72298"/>
              <a:gd name="connsiteY54" fmla="*/ 9760 h 9888"/>
              <a:gd name="connsiteX55" fmla="*/ 10017 w 72298"/>
              <a:gd name="connsiteY55" fmla="*/ 9760 h 9888"/>
              <a:gd name="connsiteX56" fmla="*/ 10658 w 72298"/>
              <a:gd name="connsiteY56" fmla="*/ 9760 h 9888"/>
              <a:gd name="connsiteX57" fmla="*/ 11301 w 72298"/>
              <a:gd name="connsiteY57" fmla="*/ 9760 h 9888"/>
              <a:gd name="connsiteX58" fmla="*/ 11943 w 72298"/>
              <a:gd name="connsiteY58" fmla="*/ 9888 h 9888"/>
              <a:gd name="connsiteX59" fmla="*/ 12585 w 72298"/>
              <a:gd name="connsiteY59" fmla="*/ 9888 h 9888"/>
              <a:gd name="connsiteX60" fmla="*/ 15538 w 72298"/>
              <a:gd name="connsiteY60" fmla="*/ 9374 h 9888"/>
              <a:gd name="connsiteX61" fmla="*/ 18620 w 72298"/>
              <a:gd name="connsiteY61" fmla="*/ 8989 h 9888"/>
              <a:gd name="connsiteX62" fmla="*/ 21574 w 72298"/>
              <a:gd name="connsiteY62" fmla="*/ 8476 h 9888"/>
              <a:gd name="connsiteX63" fmla="*/ 24656 w 72298"/>
              <a:gd name="connsiteY63" fmla="*/ 7962 h 9888"/>
              <a:gd name="connsiteX64" fmla="*/ 27610 w 72298"/>
              <a:gd name="connsiteY64" fmla="*/ 7448 h 9888"/>
              <a:gd name="connsiteX65" fmla="*/ 30563 w 72298"/>
              <a:gd name="connsiteY65" fmla="*/ 6935 h 9888"/>
              <a:gd name="connsiteX66" fmla="*/ 33517 w 72298"/>
              <a:gd name="connsiteY66" fmla="*/ 6549 h 9888"/>
              <a:gd name="connsiteX67" fmla="*/ 36599 w 72298"/>
              <a:gd name="connsiteY67" fmla="*/ 6036 h 9888"/>
              <a:gd name="connsiteX68" fmla="*/ 39552 w 72298"/>
              <a:gd name="connsiteY68" fmla="*/ 5522 h 9888"/>
              <a:gd name="connsiteX69" fmla="*/ 42506 w 72298"/>
              <a:gd name="connsiteY69" fmla="*/ 5137 h 9888"/>
              <a:gd name="connsiteX70" fmla="*/ 45588 w 72298"/>
              <a:gd name="connsiteY70" fmla="*/ 4623 h 9888"/>
              <a:gd name="connsiteX71" fmla="*/ 48542 w 72298"/>
              <a:gd name="connsiteY71" fmla="*/ 4238 h 9888"/>
              <a:gd name="connsiteX72" fmla="*/ 51495 w 72298"/>
              <a:gd name="connsiteY72" fmla="*/ 3724 h 9888"/>
              <a:gd name="connsiteX73" fmla="*/ 54449 w 72298"/>
              <a:gd name="connsiteY73" fmla="*/ 3210 h 9888"/>
              <a:gd name="connsiteX74" fmla="*/ 57403 w 72298"/>
              <a:gd name="connsiteY74" fmla="*/ 2697 h 9888"/>
              <a:gd name="connsiteX75" fmla="*/ 60356 w 72298"/>
              <a:gd name="connsiteY75" fmla="*/ 2312 h 9888"/>
              <a:gd name="connsiteX76" fmla="*/ 63438 w 72298"/>
              <a:gd name="connsiteY76" fmla="*/ 1798 h 9888"/>
              <a:gd name="connsiteX77" fmla="*/ 66392 w 72298"/>
              <a:gd name="connsiteY77" fmla="*/ 1284 h 9888"/>
              <a:gd name="connsiteX78" fmla="*/ 69345 w 72298"/>
              <a:gd name="connsiteY78" fmla="*/ 899 h 9888"/>
              <a:gd name="connsiteX79" fmla="*/ 72299 w 72298"/>
              <a:gd name="connsiteY79" fmla="*/ 385 h 9888"/>
              <a:gd name="connsiteX80" fmla="*/ 71657 w 72298"/>
              <a:gd name="connsiteY80" fmla="*/ 385 h 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2298" h="9888">
                <a:moveTo>
                  <a:pt x="71657" y="385"/>
                </a:moveTo>
                <a:lnTo>
                  <a:pt x="71015" y="385"/>
                </a:lnTo>
                <a:lnTo>
                  <a:pt x="70373" y="257"/>
                </a:lnTo>
                <a:lnTo>
                  <a:pt x="69859" y="385"/>
                </a:lnTo>
                <a:lnTo>
                  <a:pt x="69217" y="257"/>
                </a:lnTo>
                <a:lnTo>
                  <a:pt x="68575" y="257"/>
                </a:lnTo>
                <a:lnTo>
                  <a:pt x="67933" y="257"/>
                </a:lnTo>
                <a:lnTo>
                  <a:pt x="67291" y="257"/>
                </a:lnTo>
                <a:lnTo>
                  <a:pt x="66648" y="257"/>
                </a:lnTo>
                <a:lnTo>
                  <a:pt x="66135" y="257"/>
                </a:lnTo>
                <a:lnTo>
                  <a:pt x="65493" y="128"/>
                </a:lnTo>
                <a:lnTo>
                  <a:pt x="64851" y="128"/>
                </a:lnTo>
                <a:lnTo>
                  <a:pt x="64209" y="128"/>
                </a:lnTo>
                <a:lnTo>
                  <a:pt x="63567" y="128"/>
                </a:lnTo>
                <a:lnTo>
                  <a:pt x="62924" y="128"/>
                </a:lnTo>
                <a:lnTo>
                  <a:pt x="62282" y="128"/>
                </a:lnTo>
                <a:lnTo>
                  <a:pt x="61769" y="0"/>
                </a:lnTo>
                <a:lnTo>
                  <a:pt x="61127" y="0"/>
                </a:lnTo>
                <a:lnTo>
                  <a:pt x="60484" y="0"/>
                </a:lnTo>
                <a:lnTo>
                  <a:pt x="59842" y="0"/>
                </a:lnTo>
                <a:lnTo>
                  <a:pt x="56889" y="514"/>
                </a:lnTo>
                <a:lnTo>
                  <a:pt x="53807" y="899"/>
                </a:lnTo>
                <a:lnTo>
                  <a:pt x="50853" y="1413"/>
                </a:lnTo>
                <a:lnTo>
                  <a:pt x="47900" y="1926"/>
                </a:lnTo>
                <a:lnTo>
                  <a:pt x="44946" y="2312"/>
                </a:lnTo>
                <a:lnTo>
                  <a:pt x="41992" y="2825"/>
                </a:lnTo>
                <a:lnTo>
                  <a:pt x="39039" y="3339"/>
                </a:lnTo>
                <a:lnTo>
                  <a:pt x="35957" y="3853"/>
                </a:lnTo>
                <a:lnTo>
                  <a:pt x="33003" y="4238"/>
                </a:lnTo>
                <a:lnTo>
                  <a:pt x="30050" y="4751"/>
                </a:lnTo>
                <a:lnTo>
                  <a:pt x="27096" y="5137"/>
                </a:lnTo>
                <a:lnTo>
                  <a:pt x="24014" y="5650"/>
                </a:lnTo>
                <a:lnTo>
                  <a:pt x="21060" y="6164"/>
                </a:lnTo>
                <a:lnTo>
                  <a:pt x="18107" y="6549"/>
                </a:lnTo>
                <a:lnTo>
                  <a:pt x="15025" y="7063"/>
                </a:lnTo>
                <a:lnTo>
                  <a:pt x="12071" y="7577"/>
                </a:lnTo>
                <a:lnTo>
                  <a:pt x="9118" y="8090"/>
                </a:lnTo>
                <a:lnTo>
                  <a:pt x="6036" y="8476"/>
                </a:lnTo>
                <a:lnTo>
                  <a:pt x="3082" y="8989"/>
                </a:lnTo>
                <a:lnTo>
                  <a:pt x="0" y="9503"/>
                </a:lnTo>
                <a:lnTo>
                  <a:pt x="642" y="9503"/>
                </a:lnTo>
                <a:lnTo>
                  <a:pt x="1284" y="9503"/>
                </a:lnTo>
                <a:lnTo>
                  <a:pt x="1926" y="9503"/>
                </a:lnTo>
                <a:lnTo>
                  <a:pt x="2568" y="9503"/>
                </a:lnTo>
                <a:lnTo>
                  <a:pt x="3210" y="9631"/>
                </a:lnTo>
                <a:lnTo>
                  <a:pt x="3852" y="9631"/>
                </a:lnTo>
                <a:lnTo>
                  <a:pt x="4366" y="9631"/>
                </a:lnTo>
                <a:lnTo>
                  <a:pt x="5008" y="9631"/>
                </a:lnTo>
                <a:lnTo>
                  <a:pt x="5650" y="9631"/>
                </a:lnTo>
                <a:lnTo>
                  <a:pt x="6292" y="9631"/>
                </a:lnTo>
                <a:lnTo>
                  <a:pt x="6934" y="9760"/>
                </a:lnTo>
                <a:lnTo>
                  <a:pt x="7577" y="9760"/>
                </a:lnTo>
                <a:lnTo>
                  <a:pt x="8219" y="9760"/>
                </a:lnTo>
                <a:lnTo>
                  <a:pt x="8861" y="9760"/>
                </a:lnTo>
                <a:lnTo>
                  <a:pt x="9503" y="9760"/>
                </a:lnTo>
                <a:lnTo>
                  <a:pt x="10017" y="9760"/>
                </a:lnTo>
                <a:lnTo>
                  <a:pt x="10658" y="9760"/>
                </a:lnTo>
                <a:lnTo>
                  <a:pt x="11301" y="9760"/>
                </a:lnTo>
                <a:lnTo>
                  <a:pt x="11943" y="9888"/>
                </a:lnTo>
                <a:lnTo>
                  <a:pt x="12585" y="9888"/>
                </a:lnTo>
                <a:lnTo>
                  <a:pt x="15538" y="9374"/>
                </a:lnTo>
                <a:lnTo>
                  <a:pt x="18620" y="8989"/>
                </a:lnTo>
                <a:lnTo>
                  <a:pt x="21574" y="8476"/>
                </a:lnTo>
                <a:lnTo>
                  <a:pt x="24656" y="7962"/>
                </a:lnTo>
                <a:lnTo>
                  <a:pt x="27610" y="7448"/>
                </a:lnTo>
                <a:lnTo>
                  <a:pt x="30563" y="6935"/>
                </a:lnTo>
                <a:lnTo>
                  <a:pt x="33517" y="6549"/>
                </a:lnTo>
                <a:lnTo>
                  <a:pt x="36599" y="6036"/>
                </a:lnTo>
                <a:lnTo>
                  <a:pt x="39552" y="5522"/>
                </a:lnTo>
                <a:lnTo>
                  <a:pt x="42506" y="5137"/>
                </a:lnTo>
                <a:lnTo>
                  <a:pt x="45588" y="4623"/>
                </a:lnTo>
                <a:lnTo>
                  <a:pt x="48542" y="4238"/>
                </a:lnTo>
                <a:lnTo>
                  <a:pt x="51495" y="3724"/>
                </a:lnTo>
                <a:lnTo>
                  <a:pt x="54449" y="3210"/>
                </a:lnTo>
                <a:lnTo>
                  <a:pt x="57403" y="2697"/>
                </a:lnTo>
                <a:lnTo>
                  <a:pt x="60356" y="2312"/>
                </a:lnTo>
                <a:lnTo>
                  <a:pt x="63438" y="1798"/>
                </a:lnTo>
                <a:lnTo>
                  <a:pt x="66392" y="1284"/>
                </a:lnTo>
                <a:lnTo>
                  <a:pt x="69345" y="899"/>
                </a:lnTo>
                <a:lnTo>
                  <a:pt x="72299" y="385"/>
                </a:lnTo>
                <a:lnTo>
                  <a:pt x="71657" y="385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9774198-ACC3-E880-0430-B5A134B84668}"/>
              </a:ext>
            </a:extLst>
          </p:cNvPr>
          <p:cNvSpPr/>
          <p:nvPr/>
        </p:nvSpPr>
        <p:spPr>
          <a:xfrm>
            <a:off x="5786913" y="1947797"/>
            <a:ext cx="74353" cy="10273"/>
          </a:xfrm>
          <a:custGeom>
            <a:avLst/>
            <a:gdLst>
              <a:gd name="connsiteX0" fmla="*/ 73712 w 74353"/>
              <a:gd name="connsiteY0" fmla="*/ 385 h 10273"/>
              <a:gd name="connsiteX1" fmla="*/ 73070 w 74353"/>
              <a:gd name="connsiteY1" fmla="*/ 385 h 10273"/>
              <a:gd name="connsiteX2" fmla="*/ 72427 w 74353"/>
              <a:gd name="connsiteY2" fmla="*/ 257 h 10273"/>
              <a:gd name="connsiteX3" fmla="*/ 71785 w 74353"/>
              <a:gd name="connsiteY3" fmla="*/ 385 h 10273"/>
              <a:gd name="connsiteX4" fmla="*/ 71143 w 74353"/>
              <a:gd name="connsiteY4" fmla="*/ 257 h 10273"/>
              <a:gd name="connsiteX5" fmla="*/ 70501 w 74353"/>
              <a:gd name="connsiteY5" fmla="*/ 257 h 10273"/>
              <a:gd name="connsiteX6" fmla="*/ 69859 w 74353"/>
              <a:gd name="connsiteY6" fmla="*/ 257 h 10273"/>
              <a:gd name="connsiteX7" fmla="*/ 69217 w 74353"/>
              <a:gd name="connsiteY7" fmla="*/ 257 h 10273"/>
              <a:gd name="connsiteX8" fmla="*/ 68575 w 74353"/>
              <a:gd name="connsiteY8" fmla="*/ 257 h 10273"/>
              <a:gd name="connsiteX9" fmla="*/ 68061 w 74353"/>
              <a:gd name="connsiteY9" fmla="*/ 257 h 10273"/>
              <a:gd name="connsiteX10" fmla="*/ 67419 w 74353"/>
              <a:gd name="connsiteY10" fmla="*/ 128 h 10273"/>
              <a:gd name="connsiteX11" fmla="*/ 66649 w 74353"/>
              <a:gd name="connsiteY11" fmla="*/ 128 h 10273"/>
              <a:gd name="connsiteX12" fmla="*/ 66007 w 74353"/>
              <a:gd name="connsiteY12" fmla="*/ 128 h 10273"/>
              <a:gd name="connsiteX13" fmla="*/ 65493 w 74353"/>
              <a:gd name="connsiteY13" fmla="*/ 128 h 10273"/>
              <a:gd name="connsiteX14" fmla="*/ 64851 w 74353"/>
              <a:gd name="connsiteY14" fmla="*/ 128 h 10273"/>
              <a:gd name="connsiteX15" fmla="*/ 64209 w 74353"/>
              <a:gd name="connsiteY15" fmla="*/ 128 h 10273"/>
              <a:gd name="connsiteX16" fmla="*/ 63567 w 74353"/>
              <a:gd name="connsiteY16" fmla="*/ 128 h 10273"/>
              <a:gd name="connsiteX17" fmla="*/ 62924 w 74353"/>
              <a:gd name="connsiteY17" fmla="*/ 0 h 10273"/>
              <a:gd name="connsiteX18" fmla="*/ 62282 w 74353"/>
              <a:gd name="connsiteY18" fmla="*/ 0 h 10273"/>
              <a:gd name="connsiteX19" fmla="*/ 61640 w 74353"/>
              <a:gd name="connsiteY19" fmla="*/ 0 h 10273"/>
              <a:gd name="connsiteX20" fmla="*/ 58558 w 74353"/>
              <a:gd name="connsiteY20" fmla="*/ 514 h 10273"/>
              <a:gd name="connsiteX21" fmla="*/ 55605 w 74353"/>
              <a:gd name="connsiteY21" fmla="*/ 1027 h 10273"/>
              <a:gd name="connsiteX22" fmla="*/ 52523 w 74353"/>
              <a:gd name="connsiteY22" fmla="*/ 1413 h 10273"/>
              <a:gd name="connsiteX23" fmla="*/ 49441 w 74353"/>
              <a:gd name="connsiteY23" fmla="*/ 1926 h 10273"/>
              <a:gd name="connsiteX24" fmla="*/ 46359 w 74353"/>
              <a:gd name="connsiteY24" fmla="*/ 2440 h 10273"/>
              <a:gd name="connsiteX25" fmla="*/ 43277 w 74353"/>
              <a:gd name="connsiteY25" fmla="*/ 2954 h 10273"/>
              <a:gd name="connsiteX26" fmla="*/ 40195 w 74353"/>
              <a:gd name="connsiteY26" fmla="*/ 3467 h 10273"/>
              <a:gd name="connsiteX27" fmla="*/ 37113 w 74353"/>
              <a:gd name="connsiteY27" fmla="*/ 3853 h 10273"/>
              <a:gd name="connsiteX28" fmla="*/ 34031 w 74353"/>
              <a:gd name="connsiteY28" fmla="*/ 4366 h 10273"/>
              <a:gd name="connsiteX29" fmla="*/ 30949 w 74353"/>
              <a:gd name="connsiteY29" fmla="*/ 4880 h 10273"/>
              <a:gd name="connsiteX30" fmla="*/ 27867 w 74353"/>
              <a:gd name="connsiteY30" fmla="*/ 5394 h 10273"/>
              <a:gd name="connsiteX31" fmla="*/ 24784 w 74353"/>
              <a:gd name="connsiteY31" fmla="*/ 5907 h 10273"/>
              <a:gd name="connsiteX32" fmla="*/ 21703 w 74353"/>
              <a:gd name="connsiteY32" fmla="*/ 6421 h 10273"/>
              <a:gd name="connsiteX33" fmla="*/ 18620 w 74353"/>
              <a:gd name="connsiteY33" fmla="*/ 6935 h 10273"/>
              <a:gd name="connsiteX34" fmla="*/ 15538 w 74353"/>
              <a:gd name="connsiteY34" fmla="*/ 7320 h 10273"/>
              <a:gd name="connsiteX35" fmla="*/ 12457 w 74353"/>
              <a:gd name="connsiteY35" fmla="*/ 7833 h 10273"/>
              <a:gd name="connsiteX36" fmla="*/ 9374 w 74353"/>
              <a:gd name="connsiteY36" fmla="*/ 8347 h 10273"/>
              <a:gd name="connsiteX37" fmla="*/ 6293 w 74353"/>
              <a:gd name="connsiteY37" fmla="*/ 8861 h 10273"/>
              <a:gd name="connsiteX38" fmla="*/ 3210 w 74353"/>
              <a:gd name="connsiteY38" fmla="*/ 9374 h 10273"/>
              <a:gd name="connsiteX39" fmla="*/ 0 w 74353"/>
              <a:gd name="connsiteY39" fmla="*/ 9888 h 10273"/>
              <a:gd name="connsiteX40" fmla="*/ 642 w 74353"/>
              <a:gd name="connsiteY40" fmla="*/ 9888 h 10273"/>
              <a:gd name="connsiteX41" fmla="*/ 1284 w 74353"/>
              <a:gd name="connsiteY41" fmla="*/ 9888 h 10273"/>
              <a:gd name="connsiteX42" fmla="*/ 1926 w 74353"/>
              <a:gd name="connsiteY42" fmla="*/ 9888 h 10273"/>
              <a:gd name="connsiteX43" fmla="*/ 2568 w 74353"/>
              <a:gd name="connsiteY43" fmla="*/ 9888 h 10273"/>
              <a:gd name="connsiteX44" fmla="*/ 3210 w 74353"/>
              <a:gd name="connsiteY44" fmla="*/ 9888 h 10273"/>
              <a:gd name="connsiteX45" fmla="*/ 3853 w 74353"/>
              <a:gd name="connsiteY45" fmla="*/ 9888 h 10273"/>
              <a:gd name="connsiteX46" fmla="*/ 4494 w 74353"/>
              <a:gd name="connsiteY46" fmla="*/ 10017 h 10273"/>
              <a:gd name="connsiteX47" fmla="*/ 5137 w 74353"/>
              <a:gd name="connsiteY47" fmla="*/ 10017 h 10273"/>
              <a:gd name="connsiteX48" fmla="*/ 5779 w 74353"/>
              <a:gd name="connsiteY48" fmla="*/ 10017 h 10273"/>
              <a:gd name="connsiteX49" fmla="*/ 6421 w 74353"/>
              <a:gd name="connsiteY49" fmla="*/ 10017 h 10273"/>
              <a:gd name="connsiteX50" fmla="*/ 7063 w 74353"/>
              <a:gd name="connsiteY50" fmla="*/ 10017 h 10273"/>
              <a:gd name="connsiteX51" fmla="*/ 7705 w 74353"/>
              <a:gd name="connsiteY51" fmla="*/ 10017 h 10273"/>
              <a:gd name="connsiteX52" fmla="*/ 8347 w 74353"/>
              <a:gd name="connsiteY52" fmla="*/ 10145 h 10273"/>
              <a:gd name="connsiteX53" fmla="*/ 8861 w 74353"/>
              <a:gd name="connsiteY53" fmla="*/ 10145 h 10273"/>
              <a:gd name="connsiteX54" fmla="*/ 9631 w 74353"/>
              <a:gd name="connsiteY54" fmla="*/ 10145 h 10273"/>
              <a:gd name="connsiteX55" fmla="*/ 10273 w 74353"/>
              <a:gd name="connsiteY55" fmla="*/ 10145 h 10273"/>
              <a:gd name="connsiteX56" fmla="*/ 10915 w 74353"/>
              <a:gd name="connsiteY56" fmla="*/ 10145 h 10273"/>
              <a:gd name="connsiteX57" fmla="*/ 11429 w 74353"/>
              <a:gd name="connsiteY57" fmla="*/ 10273 h 10273"/>
              <a:gd name="connsiteX58" fmla="*/ 12071 w 74353"/>
              <a:gd name="connsiteY58" fmla="*/ 10273 h 10273"/>
              <a:gd name="connsiteX59" fmla="*/ 12713 w 74353"/>
              <a:gd name="connsiteY59" fmla="*/ 10273 h 10273"/>
              <a:gd name="connsiteX60" fmla="*/ 15924 w 74353"/>
              <a:gd name="connsiteY60" fmla="*/ 9760 h 10273"/>
              <a:gd name="connsiteX61" fmla="*/ 19006 w 74353"/>
              <a:gd name="connsiteY61" fmla="*/ 9246 h 10273"/>
              <a:gd name="connsiteX62" fmla="*/ 22088 w 74353"/>
              <a:gd name="connsiteY62" fmla="*/ 8732 h 10273"/>
              <a:gd name="connsiteX63" fmla="*/ 25170 w 74353"/>
              <a:gd name="connsiteY63" fmla="*/ 8219 h 10273"/>
              <a:gd name="connsiteX64" fmla="*/ 28252 w 74353"/>
              <a:gd name="connsiteY64" fmla="*/ 7705 h 10273"/>
              <a:gd name="connsiteX65" fmla="*/ 31334 w 74353"/>
              <a:gd name="connsiteY65" fmla="*/ 7320 h 10273"/>
              <a:gd name="connsiteX66" fmla="*/ 34416 w 74353"/>
              <a:gd name="connsiteY66" fmla="*/ 6806 h 10273"/>
              <a:gd name="connsiteX67" fmla="*/ 37498 w 74353"/>
              <a:gd name="connsiteY67" fmla="*/ 6292 h 10273"/>
              <a:gd name="connsiteX68" fmla="*/ 40580 w 74353"/>
              <a:gd name="connsiteY68" fmla="*/ 5779 h 10273"/>
              <a:gd name="connsiteX69" fmla="*/ 43662 w 74353"/>
              <a:gd name="connsiteY69" fmla="*/ 5265 h 10273"/>
              <a:gd name="connsiteX70" fmla="*/ 46744 w 74353"/>
              <a:gd name="connsiteY70" fmla="*/ 4751 h 10273"/>
              <a:gd name="connsiteX71" fmla="*/ 49826 w 74353"/>
              <a:gd name="connsiteY71" fmla="*/ 4366 h 10273"/>
              <a:gd name="connsiteX72" fmla="*/ 52908 w 74353"/>
              <a:gd name="connsiteY72" fmla="*/ 3853 h 10273"/>
              <a:gd name="connsiteX73" fmla="*/ 55990 w 74353"/>
              <a:gd name="connsiteY73" fmla="*/ 3339 h 10273"/>
              <a:gd name="connsiteX74" fmla="*/ 59072 w 74353"/>
              <a:gd name="connsiteY74" fmla="*/ 2825 h 10273"/>
              <a:gd name="connsiteX75" fmla="*/ 62026 w 74353"/>
              <a:gd name="connsiteY75" fmla="*/ 2312 h 10273"/>
              <a:gd name="connsiteX76" fmla="*/ 65108 w 74353"/>
              <a:gd name="connsiteY76" fmla="*/ 1926 h 10273"/>
              <a:gd name="connsiteX77" fmla="*/ 68190 w 74353"/>
              <a:gd name="connsiteY77" fmla="*/ 1413 h 10273"/>
              <a:gd name="connsiteX78" fmla="*/ 71272 w 74353"/>
              <a:gd name="connsiteY78" fmla="*/ 899 h 10273"/>
              <a:gd name="connsiteX79" fmla="*/ 74354 w 74353"/>
              <a:gd name="connsiteY79" fmla="*/ 385 h 10273"/>
              <a:gd name="connsiteX80" fmla="*/ 73712 w 74353"/>
              <a:gd name="connsiteY80" fmla="*/ 385 h 1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4353" h="10273">
                <a:moveTo>
                  <a:pt x="73712" y="385"/>
                </a:moveTo>
                <a:lnTo>
                  <a:pt x="73070" y="385"/>
                </a:lnTo>
                <a:lnTo>
                  <a:pt x="72427" y="257"/>
                </a:lnTo>
                <a:lnTo>
                  <a:pt x="71785" y="385"/>
                </a:lnTo>
                <a:lnTo>
                  <a:pt x="71143" y="257"/>
                </a:lnTo>
                <a:lnTo>
                  <a:pt x="70501" y="257"/>
                </a:lnTo>
                <a:lnTo>
                  <a:pt x="69859" y="257"/>
                </a:lnTo>
                <a:lnTo>
                  <a:pt x="69217" y="257"/>
                </a:lnTo>
                <a:lnTo>
                  <a:pt x="68575" y="257"/>
                </a:lnTo>
                <a:lnTo>
                  <a:pt x="68061" y="257"/>
                </a:lnTo>
                <a:lnTo>
                  <a:pt x="67419" y="128"/>
                </a:lnTo>
                <a:lnTo>
                  <a:pt x="66649" y="128"/>
                </a:lnTo>
                <a:lnTo>
                  <a:pt x="66007" y="128"/>
                </a:lnTo>
                <a:lnTo>
                  <a:pt x="65493" y="128"/>
                </a:lnTo>
                <a:lnTo>
                  <a:pt x="64851" y="128"/>
                </a:lnTo>
                <a:lnTo>
                  <a:pt x="64209" y="128"/>
                </a:lnTo>
                <a:lnTo>
                  <a:pt x="63567" y="128"/>
                </a:lnTo>
                <a:lnTo>
                  <a:pt x="62924" y="0"/>
                </a:lnTo>
                <a:lnTo>
                  <a:pt x="62282" y="0"/>
                </a:lnTo>
                <a:lnTo>
                  <a:pt x="61640" y="0"/>
                </a:lnTo>
                <a:lnTo>
                  <a:pt x="58558" y="514"/>
                </a:lnTo>
                <a:lnTo>
                  <a:pt x="55605" y="1027"/>
                </a:lnTo>
                <a:lnTo>
                  <a:pt x="52523" y="1413"/>
                </a:lnTo>
                <a:lnTo>
                  <a:pt x="49441" y="1926"/>
                </a:lnTo>
                <a:lnTo>
                  <a:pt x="46359" y="2440"/>
                </a:lnTo>
                <a:lnTo>
                  <a:pt x="43277" y="2954"/>
                </a:lnTo>
                <a:lnTo>
                  <a:pt x="40195" y="3467"/>
                </a:lnTo>
                <a:lnTo>
                  <a:pt x="37113" y="3853"/>
                </a:lnTo>
                <a:lnTo>
                  <a:pt x="34031" y="4366"/>
                </a:lnTo>
                <a:lnTo>
                  <a:pt x="30949" y="4880"/>
                </a:lnTo>
                <a:lnTo>
                  <a:pt x="27867" y="5394"/>
                </a:lnTo>
                <a:lnTo>
                  <a:pt x="24784" y="5907"/>
                </a:lnTo>
                <a:lnTo>
                  <a:pt x="21703" y="6421"/>
                </a:lnTo>
                <a:lnTo>
                  <a:pt x="18620" y="6935"/>
                </a:lnTo>
                <a:lnTo>
                  <a:pt x="15538" y="7320"/>
                </a:lnTo>
                <a:lnTo>
                  <a:pt x="12457" y="7833"/>
                </a:lnTo>
                <a:lnTo>
                  <a:pt x="9374" y="8347"/>
                </a:lnTo>
                <a:lnTo>
                  <a:pt x="6293" y="8861"/>
                </a:lnTo>
                <a:lnTo>
                  <a:pt x="3210" y="9374"/>
                </a:lnTo>
                <a:lnTo>
                  <a:pt x="0" y="9888"/>
                </a:lnTo>
                <a:lnTo>
                  <a:pt x="642" y="9888"/>
                </a:lnTo>
                <a:lnTo>
                  <a:pt x="1284" y="9888"/>
                </a:lnTo>
                <a:lnTo>
                  <a:pt x="1926" y="9888"/>
                </a:lnTo>
                <a:lnTo>
                  <a:pt x="2568" y="9888"/>
                </a:lnTo>
                <a:lnTo>
                  <a:pt x="3210" y="9888"/>
                </a:lnTo>
                <a:lnTo>
                  <a:pt x="3853" y="9888"/>
                </a:lnTo>
                <a:lnTo>
                  <a:pt x="4494" y="10017"/>
                </a:lnTo>
                <a:lnTo>
                  <a:pt x="5137" y="10017"/>
                </a:lnTo>
                <a:lnTo>
                  <a:pt x="5779" y="10017"/>
                </a:lnTo>
                <a:lnTo>
                  <a:pt x="6421" y="10017"/>
                </a:lnTo>
                <a:lnTo>
                  <a:pt x="7063" y="10017"/>
                </a:lnTo>
                <a:lnTo>
                  <a:pt x="7705" y="10017"/>
                </a:lnTo>
                <a:lnTo>
                  <a:pt x="8347" y="10145"/>
                </a:lnTo>
                <a:lnTo>
                  <a:pt x="8861" y="10145"/>
                </a:lnTo>
                <a:lnTo>
                  <a:pt x="9631" y="10145"/>
                </a:lnTo>
                <a:lnTo>
                  <a:pt x="10273" y="10145"/>
                </a:lnTo>
                <a:lnTo>
                  <a:pt x="10915" y="10145"/>
                </a:lnTo>
                <a:lnTo>
                  <a:pt x="11429" y="10273"/>
                </a:lnTo>
                <a:lnTo>
                  <a:pt x="12071" y="10273"/>
                </a:lnTo>
                <a:lnTo>
                  <a:pt x="12713" y="10273"/>
                </a:lnTo>
                <a:lnTo>
                  <a:pt x="15924" y="9760"/>
                </a:lnTo>
                <a:lnTo>
                  <a:pt x="19006" y="9246"/>
                </a:lnTo>
                <a:lnTo>
                  <a:pt x="22088" y="8732"/>
                </a:lnTo>
                <a:lnTo>
                  <a:pt x="25170" y="8219"/>
                </a:lnTo>
                <a:lnTo>
                  <a:pt x="28252" y="7705"/>
                </a:lnTo>
                <a:lnTo>
                  <a:pt x="31334" y="7320"/>
                </a:lnTo>
                <a:lnTo>
                  <a:pt x="34416" y="6806"/>
                </a:lnTo>
                <a:lnTo>
                  <a:pt x="37498" y="6292"/>
                </a:lnTo>
                <a:lnTo>
                  <a:pt x="40580" y="5779"/>
                </a:lnTo>
                <a:lnTo>
                  <a:pt x="43662" y="5265"/>
                </a:lnTo>
                <a:lnTo>
                  <a:pt x="46744" y="4751"/>
                </a:lnTo>
                <a:lnTo>
                  <a:pt x="49826" y="4366"/>
                </a:lnTo>
                <a:lnTo>
                  <a:pt x="52908" y="3853"/>
                </a:lnTo>
                <a:lnTo>
                  <a:pt x="55990" y="3339"/>
                </a:lnTo>
                <a:lnTo>
                  <a:pt x="59072" y="2825"/>
                </a:lnTo>
                <a:lnTo>
                  <a:pt x="62026" y="2312"/>
                </a:lnTo>
                <a:lnTo>
                  <a:pt x="65108" y="1926"/>
                </a:lnTo>
                <a:lnTo>
                  <a:pt x="68190" y="1413"/>
                </a:lnTo>
                <a:lnTo>
                  <a:pt x="71272" y="899"/>
                </a:lnTo>
                <a:lnTo>
                  <a:pt x="74354" y="385"/>
                </a:lnTo>
                <a:lnTo>
                  <a:pt x="73712" y="385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AC6CF-25AB-12BA-BE2B-5CDD442E33DB}"/>
              </a:ext>
            </a:extLst>
          </p:cNvPr>
          <p:cNvSpPr/>
          <p:nvPr/>
        </p:nvSpPr>
        <p:spPr>
          <a:xfrm>
            <a:off x="5660165" y="1967700"/>
            <a:ext cx="76793" cy="10659"/>
          </a:xfrm>
          <a:custGeom>
            <a:avLst/>
            <a:gdLst>
              <a:gd name="connsiteX0" fmla="*/ 76151 w 76793"/>
              <a:gd name="connsiteY0" fmla="*/ 385 h 10658"/>
              <a:gd name="connsiteX1" fmla="*/ 75509 w 76793"/>
              <a:gd name="connsiteY1" fmla="*/ 385 h 10658"/>
              <a:gd name="connsiteX2" fmla="*/ 74867 w 76793"/>
              <a:gd name="connsiteY2" fmla="*/ 257 h 10658"/>
              <a:gd name="connsiteX3" fmla="*/ 74225 w 76793"/>
              <a:gd name="connsiteY3" fmla="*/ 385 h 10658"/>
              <a:gd name="connsiteX4" fmla="*/ 73583 w 76793"/>
              <a:gd name="connsiteY4" fmla="*/ 257 h 10658"/>
              <a:gd name="connsiteX5" fmla="*/ 72941 w 76793"/>
              <a:gd name="connsiteY5" fmla="*/ 257 h 10658"/>
              <a:gd name="connsiteX6" fmla="*/ 72299 w 76793"/>
              <a:gd name="connsiteY6" fmla="*/ 257 h 10658"/>
              <a:gd name="connsiteX7" fmla="*/ 71657 w 76793"/>
              <a:gd name="connsiteY7" fmla="*/ 257 h 10658"/>
              <a:gd name="connsiteX8" fmla="*/ 71015 w 76793"/>
              <a:gd name="connsiteY8" fmla="*/ 128 h 10658"/>
              <a:gd name="connsiteX9" fmla="*/ 70373 w 76793"/>
              <a:gd name="connsiteY9" fmla="*/ 128 h 10658"/>
              <a:gd name="connsiteX10" fmla="*/ 69859 w 76793"/>
              <a:gd name="connsiteY10" fmla="*/ 128 h 10658"/>
              <a:gd name="connsiteX11" fmla="*/ 69088 w 76793"/>
              <a:gd name="connsiteY11" fmla="*/ 128 h 10658"/>
              <a:gd name="connsiteX12" fmla="*/ 68446 w 76793"/>
              <a:gd name="connsiteY12" fmla="*/ 128 h 10658"/>
              <a:gd name="connsiteX13" fmla="*/ 67933 w 76793"/>
              <a:gd name="connsiteY13" fmla="*/ 0 h 10658"/>
              <a:gd name="connsiteX14" fmla="*/ 67291 w 76793"/>
              <a:gd name="connsiteY14" fmla="*/ 128 h 10658"/>
              <a:gd name="connsiteX15" fmla="*/ 66520 w 76793"/>
              <a:gd name="connsiteY15" fmla="*/ 0 h 10658"/>
              <a:gd name="connsiteX16" fmla="*/ 65878 w 76793"/>
              <a:gd name="connsiteY16" fmla="*/ 0 h 10658"/>
              <a:gd name="connsiteX17" fmla="*/ 65364 w 76793"/>
              <a:gd name="connsiteY17" fmla="*/ 0 h 10658"/>
              <a:gd name="connsiteX18" fmla="*/ 64722 w 76793"/>
              <a:gd name="connsiteY18" fmla="*/ 0 h 10658"/>
              <a:gd name="connsiteX19" fmla="*/ 63952 w 76793"/>
              <a:gd name="connsiteY19" fmla="*/ 0 h 10658"/>
              <a:gd name="connsiteX20" fmla="*/ 60870 w 76793"/>
              <a:gd name="connsiteY20" fmla="*/ 514 h 10658"/>
              <a:gd name="connsiteX21" fmla="*/ 57659 w 76793"/>
              <a:gd name="connsiteY21" fmla="*/ 899 h 10658"/>
              <a:gd name="connsiteX22" fmla="*/ 54577 w 76793"/>
              <a:gd name="connsiteY22" fmla="*/ 1413 h 10658"/>
              <a:gd name="connsiteX23" fmla="*/ 51367 w 76793"/>
              <a:gd name="connsiteY23" fmla="*/ 2055 h 10658"/>
              <a:gd name="connsiteX24" fmla="*/ 48157 w 76793"/>
              <a:gd name="connsiteY24" fmla="*/ 2440 h 10658"/>
              <a:gd name="connsiteX25" fmla="*/ 44946 w 76793"/>
              <a:gd name="connsiteY25" fmla="*/ 2954 h 10658"/>
              <a:gd name="connsiteX26" fmla="*/ 41736 w 76793"/>
              <a:gd name="connsiteY26" fmla="*/ 3467 h 10658"/>
              <a:gd name="connsiteX27" fmla="*/ 38525 w 76793"/>
              <a:gd name="connsiteY27" fmla="*/ 3981 h 10658"/>
              <a:gd name="connsiteX28" fmla="*/ 35443 w 76793"/>
              <a:gd name="connsiteY28" fmla="*/ 4623 h 10658"/>
              <a:gd name="connsiteX29" fmla="*/ 32104 w 76793"/>
              <a:gd name="connsiteY29" fmla="*/ 5008 h 10658"/>
              <a:gd name="connsiteX30" fmla="*/ 29022 w 76793"/>
              <a:gd name="connsiteY30" fmla="*/ 5522 h 10658"/>
              <a:gd name="connsiteX31" fmla="*/ 25812 w 76793"/>
              <a:gd name="connsiteY31" fmla="*/ 6036 h 10658"/>
              <a:gd name="connsiteX32" fmla="*/ 22601 w 76793"/>
              <a:gd name="connsiteY32" fmla="*/ 6549 h 10658"/>
              <a:gd name="connsiteX33" fmla="*/ 19391 w 76793"/>
              <a:gd name="connsiteY33" fmla="*/ 7063 h 10658"/>
              <a:gd name="connsiteX34" fmla="*/ 16181 w 76793"/>
              <a:gd name="connsiteY34" fmla="*/ 7577 h 10658"/>
              <a:gd name="connsiteX35" fmla="*/ 12842 w 76793"/>
              <a:gd name="connsiteY35" fmla="*/ 8090 h 10658"/>
              <a:gd name="connsiteX36" fmla="*/ 9631 w 76793"/>
              <a:gd name="connsiteY36" fmla="*/ 8732 h 10658"/>
              <a:gd name="connsiteX37" fmla="*/ 6421 w 76793"/>
              <a:gd name="connsiteY37" fmla="*/ 9118 h 10658"/>
              <a:gd name="connsiteX38" fmla="*/ 3210 w 76793"/>
              <a:gd name="connsiteY38" fmla="*/ 9631 h 10658"/>
              <a:gd name="connsiteX39" fmla="*/ 0 w 76793"/>
              <a:gd name="connsiteY39" fmla="*/ 10145 h 10658"/>
              <a:gd name="connsiteX40" fmla="*/ 642 w 76793"/>
              <a:gd name="connsiteY40" fmla="*/ 10145 h 10658"/>
              <a:gd name="connsiteX41" fmla="*/ 1284 w 76793"/>
              <a:gd name="connsiteY41" fmla="*/ 10273 h 10658"/>
              <a:gd name="connsiteX42" fmla="*/ 1926 w 76793"/>
              <a:gd name="connsiteY42" fmla="*/ 10273 h 10658"/>
              <a:gd name="connsiteX43" fmla="*/ 2568 w 76793"/>
              <a:gd name="connsiteY43" fmla="*/ 10273 h 10658"/>
              <a:gd name="connsiteX44" fmla="*/ 3210 w 76793"/>
              <a:gd name="connsiteY44" fmla="*/ 10273 h 10658"/>
              <a:gd name="connsiteX45" fmla="*/ 3852 w 76793"/>
              <a:gd name="connsiteY45" fmla="*/ 10402 h 10658"/>
              <a:gd name="connsiteX46" fmla="*/ 4494 w 76793"/>
              <a:gd name="connsiteY46" fmla="*/ 10402 h 10658"/>
              <a:gd name="connsiteX47" fmla="*/ 5137 w 76793"/>
              <a:gd name="connsiteY47" fmla="*/ 10402 h 10658"/>
              <a:gd name="connsiteX48" fmla="*/ 5779 w 76793"/>
              <a:gd name="connsiteY48" fmla="*/ 10402 h 10658"/>
              <a:gd name="connsiteX49" fmla="*/ 6421 w 76793"/>
              <a:gd name="connsiteY49" fmla="*/ 10402 h 10658"/>
              <a:gd name="connsiteX50" fmla="*/ 7063 w 76793"/>
              <a:gd name="connsiteY50" fmla="*/ 10402 h 10658"/>
              <a:gd name="connsiteX51" fmla="*/ 7705 w 76793"/>
              <a:gd name="connsiteY51" fmla="*/ 10402 h 10658"/>
              <a:gd name="connsiteX52" fmla="*/ 8347 w 76793"/>
              <a:gd name="connsiteY52" fmla="*/ 10530 h 10658"/>
              <a:gd name="connsiteX53" fmla="*/ 8989 w 76793"/>
              <a:gd name="connsiteY53" fmla="*/ 10530 h 10658"/>
              <a:gd name="connsiteX54" fmla="*/ 9631 w 76793"/>
              <a:gd name="connsiteY54" fmla="*/ 10530 h 10658"/>
              <a:gd name="connsiteX55" fmla="*/ 10273 w 76793"/>
              <a:gd name="connsiteY55" fmla="*/ 10530 h 10658"/>
              <a:gd name="connsiteX56" fmla="*/ 10915 w 76793"/>
              <a:gd name="connsiteY56" fmla="*/ 10530 h 10658"/>
              <a:gd name="connsiteX57" fmla="*/ 11557 w 76793"/>
              <a:gd name="connsiteY57" fmla="*/ 10659 h 10658"/>
              <a:gd name="connsiteX58" fmla="*/ 12200 w 76793"/>
              <a:gd name="connsiteY58" fmla="*/ 10530 h 10658"/>
              <a:gd name="connsiteX59" fmla="*/ 12842 w 76793"/>
              <a:gd name="connsiteY59" fmla="*/ 10659 h 10658"/>
              <a:gd name="connsiteX60" fmla="*/ 16181 w 76793"/>
              <a:gd name="connsiteY60" fmla="*/ 10145 h 10658"/>
              <a:gd name="connsiteX61" fmla="*/ 19391 w 76793"/>
              <a:gd name="connsiteY61" fmla="*/ 9631 h 10658"/>
              <a:gd name="connsiteX62" fmla="*/ 22601 w 76793"/>
              <a:gd name="connsiteY62" fmla="*/ 9118 h 10658"/>
              <a:gd name="connsiteX63" fmla="*/ 25812 w 76793"/>
              <a:gd name="connsiteY63" fmla="*/ 8604 h 10658"/>
              <a:gd name="connsiteX64" fmla="*/ 29022 w 76793"/>
              <a:gd name="connsiteY64" fmla="*/ 8090 h 10658"/>
              <a:gd name="connsiteX65" fmla="*/ 32233 w 76793"/>
              <a:gd name="connsiteY65" fmla="*/ 7577 h 10658"/>
              <a:gd name="connsiteX66" fmla="*/ 35443 w 76793"/>
              <a:gd name="connsiteY66" fmla="*/ 7063 h 10658"/>
              <a:gd name="connsiteX67" fmla="*/ 38654 w 76793"/>
              <a:gd name="connsiteY67" fmla="*/ 6549 h 10658"/>
              <a:gd name="connsiteX68" fmla="*/ 41864 w 76793"/>
              <a:gd name="connsiteY68" fmla="*/ 5907 h 10658"/>
              <a:gd name="connsiteX69" fmla="*/ 45074 w 76793"/>
              <a:gd name="connsiteY69" fmla="*/ 5522 h 10658"/>
              <a:gd name="connsiteX70" fmla="*/ 48285 w 76793"/>
              <a:gd name="connsiteY70" fmla="*/ 5008 h 10658"/>
              <a:gd name="connsiteX71" fmla="*/ 51367 w 76793"/>
              <a:gd name="connsiteY71" fmla="*/ 4495 h 10658"/>
              <a:gd name="connsiteX72" fmla="*/ 54577 w 76793"/>
              <a:gd name="connsiteY72" fmla="*/ 3981 h 10658"/>
              <a:gd name="connsiteX73" fmla="*/ 57788 w 76793"/>
              <a:gd name="connsiteY73" fmla="*/ 3467 h 10658"/>
              <a:gd name="connsiteX74" fmla="*/ 60998 w 76793"/>
              <a:gd name="connsiteY74" fmla="*/ 2954 h 10658"/>
              <a:gd name="connsiteX75" fmla="*/ 64080 w 76793"/>
              <a:gd name="connsiteY75" fmla="*/ 2440 h 10658"/>
              <a:gd name="connsiteX76" fmla="*/ 67291 w 76793"/>
              <a:gd name="connsiteY76" fmla="*/ 1926 h 10658"/>
              <a:gd name="connsiteX77" fmla="*/ 70501 w 76793"/>
              <a:gd name="connsiteY77" fmla="*/ 1413 h 10658"/>
              <a:gd name="connsiteX78" fmla="*/ 73711 w 76793"/>
              <a:gd name="connsiteY78" fmla="*/ 899 h 10658"/>
              <a:gd name="connsiteX79" fmla="*/ 76794 w 76793"/>
              <a:gd name="connsiteY79" fmla="*/ 385 h 10658"/>
              <a:gd name="connsiteX80" fmla="*/ 76151 w 76793"/>
              <a:gd name="connsiteY80" fmla="*/ 385 h 1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6793" h="10658">
                <a:moveTo>
                  <a:pt x="76151" y="385"/>
                </a:moveTo>
                <a:lnTo>
                  <a:pt x="75509" y="385"/>
                </a:lnTo>
                <a:lnTo>
                  <a:pt x="74867" y="257"/>
                </a:lnTo>
                <a:lnTo>
                  <a:pt x="74225" y="385"/>
                </a:lnTo>
                <a:lnTo>
                  <a:pt x="73583" y="257"/>
                </a:lnTo>
                <a:lnTo>
                  <a:pt x="72941" y="257"/>
                </a:lnTo>
                <a:lnTo>
                  <a:pt x="72299" y="257"/>
                </a:lnTo>
                <a:lnTo>
                  <a:pt x="71657" y="257"/>
                </a:lnTo>
                <a:lnTo>
                  <a:pt x="71015" y="128"/>
                </a:lnTo>
                <a:lnTo>
                  <a:pt x="70373" y="128"/>
                </a:lnTo>
                <a:lnTo>
                  <a:pt x="69859" y="128"/>
                </a:lnTo>
                <a:lnTo>
                  <a:pt x="69088" y="128"/>
                </a:lnTo>
                <a:lnTo>
                  <a:pt x="68446" y="128"/>
                </a:lnTo>
                <a:lnTo>
                  <a:pt x="67933" y="0"/>
                </a:lnTo>
                <a:lnTo>
                  <a:pt x="67291" y="128"/>
                </a:lnTo>
                <a:lnTo>
                  <a:pt x="66520" y="0"/>
                </a:lnTo>
                <a:lnTo>
                  <a:pt x="65878" y="0"/>
                </a:lnTo>
                <a:lnTo>
                  <a:pt x="65364" y="0"/>
                </a:lnTo>
                <a:lnTo>
                  <a:pt x="64722" y="0"/>
                </a:lnTo>
                <a:lnTo>
                  <a:pt x="63952" y="0"/>
                </a:lnTo>
                <a:lnTo>
                  <a:pt x="60870" y="514"/>
                </a:lnTo>
                <a:lnTo>
                  <a:pt x="57659" y="899"/>
                </a:lnTo>
                <a:lnTo>
                  <a:pt x="54577" y="1413"/>
                </a:lnTo>
                <a:lnTo>
                  <a:pt x="51367" y="2055"/>
                </a:lnTo>
                <a:lnTo>
                  <a:pt x="48157" y="2440"/>
                </a:lnTo>
                <a:lnTo>
                  <a:pt x="44946" y="2954"/>
                </a:lnTo>
                <a:lnTo>
                  <a:pt x="41736" y="3467"/>
                </a:lnTo>
                <a:lnTo>
                  <a:pt x="38525" y="3981"/>
                </a:lnTo>
                <a:lnTo>
                  <a:pt x="35443" y="4623"/>
                </a:lnTo>
                <a:lnTo>
                  <a:pt x="32104" y="5008"/>
                </a:lnTo>
                <a:lnTo>
                  <a:pt x="29022" y="5522"/>
                </a:lnTo>
                <a:lnTo>
                  <a:pt x="25812" y="6036"/>
                </a:lnTo>
                <a:lnTo>
                  <a:pt x="22601" y="6549"/>
                </a:lnTo>
                <a:lnTo>
                  <a:pt x="19391" y="7063"/>
                </a:lnTo>
                <a:lnTo>
                  <a:pt x="16181" y="7577"/>
                </a:lnTo>
                <a:lnTo>
                  <a:pt x="12842" y="8090"/>
                </a:lnTo>
                <a:lnTo>
                  <a:pt x="9631" y="8732"/>
                </a:lnTo>
                <a:lnTo>
                  <a:pt x="6421" y="9118"/>
                </a:lnTo>
                <a:lnTo>
                  <a:pt x="3210" y="9631"/>
                </a:lnTo>
                <a:lnTo>
                  <a:pt x="0" y="10145"/>
                </a:lnTo>
                <a:lnTo>
                  <a:pt x="642" y="10145"/>
                </a:lnTo>
                <a:lnTo>
                  <a:pt x="1284" y="10273"/>
                </a:lnTo>
                <a:lnTo>
                  <a:pt x="1926" y="10273"/>
                </a:lnTo>
                <a:lnTo>
                  <a:pt x="2568" y="10273"/>
                </a:lnTo>
                <a:lnTo>
                  <a:pt x="3210" y="10273"/>
                </a:lnTo>
                <a:lnTo>
                  <a:pt x="3852" y="10402"/>
                </a:lnTo>
                <a:lnTo>
                  <a:pt x="4494" y="10402"/>
                </a:lnTo>
                <a:lnTo>
                  <a:pt x="5137" y="10402"/>
                </a:lnTo>
                <a:lnTo>
                  <a:pt x="5779" y="10402"/>
                </a:lnTo>
                <a:lnTo>
                  <a:pt x="6421" y="10402"/>
                </a:lnTo>
                <a:lnTo>
                  <a:pt x="7063" y="10402"/>
                </a:lnTo>
                <a:lnTo>
                  <a:pt x="7705" y="10402"/>
                </a:lnTo>
                <a:lnTo>
                  <a:pt x="8347" y="10530"/>
                </a:lnTo>
                <a:lnTo>
                  <a:pt x="8989" y="10530"/>
                </a:lnTo>
                <a:lnTo>
                  <a:pt x="9631" y="10530"/>
                </a:lnTo>
                <a:lnTo>
                  <a:pt x="10273" y="10530"/>
                </a:lnTo>
                <a:lnTo>
                  <a:pt x="10915" y="10530"/>
                </a:lnTo>
                <a:lnTo>
                  <a:pt x="11557" y="10659"/>
                </a:lnTo>
                <a:lnTo>
                  <a:pt x="12200" y="10530"/>
                </a:lnTo>
                <a:lnTo>
                  <a:pt x="12842" y="10659"/>
                </a:lnTo>
                <a:lnTo>
                  <a:pt x="16181" y="10145"/>
                </a:lnTo>
                <a:lnTo>
                  <a:pt x="19391" y="9631"/>
                </a:lnTo>
                <a:lnTo>
                  <a:pt x="22601" y="9118"/>
                </a:lnTo>
                <a:lnTo>
                  <a:pt x="25812" y="8604"/>
                </a:lnTo>
                <a:lnTo>
                  <a:pt x="29022" y="8090"/>
                </a:lnTo>
                <a:lnTo>
                  <a:pt x="32233" y="7577"/>
                </a:lnTo>
                <a:lnTo>
                  <a:pt x="35443" y="7063"/>
                </a:lnTo>
                <a:lnTo>
                  <a:pt x="38654" y="6549"/>
                </a:lnTo>
                <a:lnTo>
                  <a:pt x="41864" y="5907"/>
                </a:lnTo>
                <a:lnTo>
                  <a:pt x="45074" y="5522"/>
                </a:lnTo>
                <a:lnTo>
                  <a:pt x="48285" y="5008"/>
                </a:lnTo>
                <a:lnTo>
                  <a:pt x="51367" y="4495"/>
                </a:lnTo>
                <a:lnTo>
                  <a:pt x="54577" y="3981"/>
                </a:lnTo>
                <a:lnTo>
                  <a:pt x="57788" y="3467"/>
                </a:lnTo>
                <a:lnTo>
                  <a:pt x="60998" y="2954"/>
                </a:lnTo>
                <a:lnTo>
                  <a:pt x="64080" y="2440"/>
                </a:lnTo>
                <a:lnTo>
                  <a:pt x="67291" y="1926"/>
                </a:lnTo>
                <a:lnTo>
                  <a:pt x="70501" y="1413"/>
                </a:lnTo>
                <a:lnTo>
                  <a:pt x="73711" y="899"/>
                </a:lnTo>
                <a:lnTo>
                  <a:pt x="76794" y="385"/>
                </a:lnTo>
                <a:lnTo>
                  <a:pt x="76151" y="385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CF7E2E5-7D49-5053-EE68-BCF02AE9976B}"/>
              </a:ext>
            </a:extLst>
          </p:cNvPr>
          <p:cNvSpPr/>
          <p:nvPr/>
        </p:nvSpPr>
        <p:spPr>
          <a:xfrm>
            <a:off x="5527765" y="1988377"/>
            <a:ext cx="79875" cy="11172"/>
          </a:xfrm>
          <a:custGeom>
            <a:avLst/>
            <a:gdLst>
              <a:gd name="connsiteX0" fmla="*/ 79234 w 79875"/>
              <a:gd name="connsiteY0" fmla="*/ 385 h 11172"/>
              <a:gd name="connsiteX1" fmla="*/ 78592 w 79875"/>
              <a:gd name="connsiteY1" fmla="*/ 385 h 11172"/>
              <a:gd name="connsiteX2" fmla="*/ 77949 w 79875"/>
              <a:gd name="connsiteY2" fmla="*/ 385 h 11172"/>
              <a:gd name="connsiteX3" fmla="*/ 77307 w 79875"/>
              <a:gd name="connsiteY3" fmla="*/ 385 h 11172"/>
              <a:gd name="connsiteX4" fmla="*/ 76665 w 79875"/>
              <a:gd name="connsiteY4" fmla="*/ 385 h 11172"/>
              <a:gd name="connsiteX5" fmla="*/ 76023 w 79875"/>
              <a:gd name="connsiteY5" fmla="*/ 257 h 11172"/>
              <a:gd name="connsiteX6" fmla="*/ 75381 w 79875"/>
              <a:gd name="connsiteY6" fmla="*/ 257 h 11172"/>
              <a:gd name="connsiteX7" fmla="*/ 74739 w 79875"/>
              <a:gd name="connsiteY7" fmla="*/ 257 h 11172"/>
              <a:gd name="connsiteX8" fmla="*/ 74097 w 79875"/>
              <a:gd name="connsiteY8" fmla="*/ 257 h 11172"/>
              <a:gd name="connsiteX9" fmla="*/ 73326 w 79875"/>
              <a:gd name="connsiteY9" fmla="*/ 257 h 11172"/>
              <a:gd name="connsiteX10" fmla="*/ 72684 w 79875"/>
              <a:gd name="connsiteY10" fmla="*/ 257 h 11172"/>
              <a:gd name="connsiteX11" fmla="*/ 72042 w 79875"/>
              <a:gd name="connsiteY11" fmla="*/ 257 h 11172"/>
              <a:gd name="connsiteX12" fmla="*/ 71400 w 79875"/>
              <a:gd name="connsiteY12" fmla="*/ 128 h 11172"/>
              <a:gd name="connsiteX13" fmla="*/ 70758 w 79875"/>
              <a:gd name="connsiteY13" fmla="*/ 128 h 11172"/>
              <a:gd name="connsiteX14" fmla="*/ 70116 w 79875"/>
              <a:gd name="connsiteY14" fmla="*/ 128 h 11172"/>
              <a:gd name="connsiteX15" fmla="*/ 69474 w 79875"/>
              <a:gd name="connsiteY15" fmla="*/ 128 h 11172"/>
              <a:gd name="connsiteX16" fmla="*/ 68832 w 79875"/>
              <a:gd name="connsiteY16" fmla="*/ 128 h 11172"/>
              <a:gd name="connsiteX17" fmla="*/ 68190 w 79875"/>
              <a:gd name="connsiteY17" fmla="*/ 0 h 11172"/>
              <a:gd name="connsiteX18" fmla="*/ 67548 w 79875"/>
              <a:gd name="connsiteY18" fmla="*/ 0 h 11172"/>
              <a:gd name="connsiteX19" fmla="*/ 66906 w 79875"/>
              <a:gd name="connsiteY19" fmla="*/ 0 h 11172"/>
              <a:gd name="connsiteX20" fmla="*/ 63567 w 79875"/>
              <a:gd name="connsiteY20" fmla="*/ 514 h 11172"/>
              <a:gd name="connsiteX21" fmla="*/ 60228 w 79875"/>
              <a:gd name="connsiteY21" fmla="*/ 1027 h 11172"/>
              <a:gd name="connsiteX22" fmla="*/ 56889 w 79875"/>
              <a:gd name="connsiteY22" fmla="*/ 1541 h 11172"/>
              <a:gd name="connsiteX23" fmla="*/ 53550 w 79875"/>
              <a:gd name="connsiteY23" fmla="*/ 2183 h 11172"/>
              <a:gd name="connsiteX24" fmla="*/ 50211 w 79875"/>
              <a:gd name="connsiteY24" fmla="*/ 2697 h 11172"/>
              <a:gd name="connsiteX25" fmla="*/ 46872 w 79875"/>
              <a:gd name="connsiteY25" fmla="*/ 3210 h 11172"/>
              <a:gd name="connsiteX26" fmla="*/ 43533 w 79875"/>
              <a:gd name="connsiteY26" fmla="*/ 3724 h 11172"/>
              <a:gd name="connsiteX27" fmla="*/ 40195 w 79875"/>
              <a:gd name="connsiteY27" fmla="*/ 4238 h 11172"/>
              <a:gd name="connsiteX28" fmla="*/ 36856 w 79875"/>
              <a:gd name="connsiteY28" fmla="*/ 4751 h 11172"/>
              <a:gd name="connsiteX29" fmla="*/ 33517 w 79875"/>
              <a:gd name="connsiteY29" fmla="*/ 5394 h 11172"/>
              <a:gd name="connsiteX30" fmla="*/ 30178 w 79875"/>
              <a:gd name="connsiteY30" fmla="*/ 5907 h 11172"/>
              <a:gd name="connsiteX31" fmla="*/ 26839 w 79875"/>
              <a:gd name="connsiteY31" fmla="*/ 6421 h 11172"/>
              <a:gd name="connsiteX32" fmla="*/ 23500 w 79875"/>
              <a:gd name="connsiteY32" fmla="*/ 6935 h 11172"/>
              <a:gd name="connsiteX33" fmla="*/ 20033 w 79875"/>
              <a:gd name="connsiteY33" fmla="*/ 7448 h 11172"/>
              <a:gd name="connsiteX34" fmla="*/ 16694 w 79875"/>
              <a:gd name="connsiteY34" fmla="*/ 8090 h 11172"/>
              <a:gd name="connsiteX35" fmla="*/ 13356 w 79875"/>
              <a:gd name="connsiteY35" fmla="*/ 8604 h 11172"/>
              <a:gd name="connsiteX36" fmla="*/ 10017 w 79875"/>
              <a:gd name="connsiteY36" fmla="*/ 9118 h 11172"/>
              <a:gd name="connsiteX37" fmla="*/ 6678 w 79875"/>
              <a:gd name="connsiteY37" fmla="*/ 9631 h 11172"/>
              <a:gd name="connsiteX38" fmla="*/ 3339 w 79875"/>
              <a:gd name="connsiteY38" fmla="*/ 10145 h 11172"/>
              <a:gd name="connsiteX39" fmla="*/ 0 w 79875"/>
              <a:gd name="connsiteY39" fmla="*/ 10787 h 11172"/>
              <a:gd name="connsiteX40" fmla="*/ 642 w 79875"/>
              <a:gd name="connsiteY40" fmla="*/ 10787 h 11172"/>
              <a:gd name="connsiteX41" fmla="*/ 1284 w 79875"/>
              <a:gd name="connsiteY41" fmla="*/ 10787 h 11172"/>
              <a:gd name="connsiteX42" fmla="*/ 1926 w 79875"/>
              <a:gd name="connsiteY42" fmla="*/ 10787 h 11172"/>
              <a:gd name="connsiteX43" fmla="*/ 2569 w 79875"/>
              <a:gd name="connsiteY43" fmla="*/ 10787 h 11172"/>
              <a:gd name="connsiteX44" fmla="*/ 3210 w 79875"/>
              <a:gd name="connsiteY44" fmla="*/ 10915 h 11172"/>
              <a:gd name="connsiteX45" fmla="*/ 3981 w 79875"/>
              <a:gd name="connsiteY45" fmla="*/ 10915 h 11172"/>
              <a:gd name="connsiteX46" fmla="*/ 4623 w 79875"/>
              <a:gd name="connsiteY46" fmla="*/ 10915 h 11172"/>
              <a:gd name="connsiteX47" fmla="*/ 5265 w 79875"/>
              <a:gd name="connsiteY47" fmla="*/ 10915 h 11172"/>
              <a:gd name="connsiteX48" fmla="*/ 5907 w 79875"/>
              <a:gd name="connsiteY48" fmla="*/ 10915 h 11172"/>
              <a:gd name="connsiteX49" fmla="*/ 6549 w 79875"/>
              <a:gd name="connsiteY49" fmla="*/ 10915 h 11172"/>
              <a:gd name="connsiteX50" fmla="*/ 7192 w 79875"/>
              <a:gd name="connsiteY50" fmla="*/ 10915 h 11172"/>
              <a:gd name="connsiteX51" fmla="*/ 7833 w 79875"/>
              <a:gd name="connsiteY51" fmla="*/ 11044 h 11172"/>
              <a:gd name="connsiteX52" fmla="*/ 8604 w 79875"/>
              <a:gd name="connsiteY52" fmla="*/ 11044 h 11172"/>
              <a:gd name="connsiteX53" fmla="*/ 9246 w 79875"/>
              <a:gd name="connsiteY53" fmla="*/ 11044 h 11172"/>
              <a:gd name="connsiteX54" fmla="*/ 9888 w 79875"/>
              <a:gd name="connsiteY54" fmla="*/ 11044 h 11172"/>
              <a:gd name="connsiteX55" fmla="*/ 10530 w 79875"/>
              <a:gd name="connsiteY55" fmla="*/ 11044 h 11172"/>
              <a:gd name="connsiteX56" fmla="*/ 11172 w 79875"/>
              <a:gd name="connsiteY56" fmla="*/ 11172 h 11172"/>
              <a:gd name="connsiteX57" fmla="*/ 11815 w 79875"/>
              <a:gd name="connsiteY57" fmla="*/ 11172 h 11172"/>
              <a:gd name="connsiteX58" fmla="*/ 12457 w 79875"/>
              <a:gd name="connsiteY58" fmla="*/ 11172 h 11172"/>
              <a:gd name="connsiteX59" fmla="*/ 13227 w 79875"/>
              <a:gd name="connsiteY59" fmla="*/ 11172 h 11172"/>
              <a:gd name="connsiteX60" fmla="*/ 16566 w 79875"/>
              <a:gd name="connsiteY60" fmla="*/ 10659 h 11172"/>
              <a:gd name="connsiteX61" fmla="*/ 19776 w 79875"/>
              <a:gd name="connsiteY61" fmla="*/ 10145 h 11172"/>
              <a:gd name="connsiteX62" fmla="*/ 23115 w 79875"/>
              <a:gd name="connsiteY62" fmla="*/ 9631 h 11172"/>
              <a:gd name="connsiteX63" fmla="*/ 26454 w 79875"/>
              <a:gd name="connsiteY63" fmla="*/ 8989 h 11172"/>
              <a:gd name="connsiteX64" fmla="*/ 29793 w 79875"/>
              <a:gd name="connsiteY64" fmla="*/ 8476 h 11172"/>
              <a:gd name="connsiteX65" fmla="*/ 33260 w 79875"/>
              <a:gd name="connsiteY65" fmla="*/ 7962 h 11172"/>
              <a:gd name="connsiteX66" fmla="*/ 36599 w 79875"/>
              <a:gd name="connsiteY66" fmla="*/ 7320 h 11172"/>
              <a:gd name="connsiteX67" fmla="*/ 39938 w 79875"/>
              <a:gd name="connsiteY67" fmla="*/ 6935 h 11172"/>
              <a:gd name="connsiteX68" fmla="*/ 43277 w 79875"/>
              <a:gd name="connsiteY68" fmla="*/ 6292 h 11172"/>
              <a:gd name="connsiteX69" fmla="*/ 46616 w 79875"/>
              <a:gd name="connsiteY69" fmla="*/ 5779 h 11172"/>
              <a:gd name="connsiteX70" fmla="*/ 49954 w 79875"/>
              <a:gd name="connsiteY70" fmla="*/ 5265 h 11172"/>
              <a:gd name="connsiteX71" fmla="*/ 53293 w 79875"/>
              <a:gd name="connsiteY71" fmla="*/ 4751 h 11172"/>
              <a:gd name="connsiteX72" fmla="*/ 56632 w 79875"/>
              <a:gd name="connsiteY72" fmla="*/ 4109 h 11172"/>
              <a:gd name="connsiteX73" fmla="*/ 59971 w 79875"/>
              <a:gd name="connsiteY73" fmla="*/ 3596 h 11172"/>
              <a:gd name="connsiteX74" fmla="*/ 63310 w 79875"/>
              <a:gd name="connsiteY74" fmla="*/ 3082 h 11172"/>
              <a:gd name="connsiteX75" fmla="*/ 66649 w 79875"/>
              <a:gd name="connsiteY75" fmla="*/ 2568 h 11172"/>
              <a:gd name="connsiteX76" fmla="*/ 69988 w 79875"/>
              <a:gd name="connsiteY76" fmla="*/ 2055 h 11172"/>
              <a:gd name="connsiteX77" fmla="*/ 73198 w 79875"/>
              <a:gd name="connsiteY77" fmla="*/ 1541 h 11172"/>
              <a:gd name="connsiteX78" fmla="*/ 76537 w 79875"/>
              <a:gd name="connsiteY78" fmla="*/ 1027 h 11172"/>
              <a:gd name="connsiteX79" fmla="*/ 79876 w 79875"/>
              <a:gd name="connsiteY79" fmla="*/ 514 h 11172"/>
              <a:gd name="connsiteX80" fmla="*/ 79234 w 79875"/>
              <a:gd name="connsiteY80" fmla="*/ 385 h 1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9875" h="11172">
                <a:moveTo>
                  <a:pt x="79234" y="385"/>
                </a:moveTo>
                <a:lnTo>
                  <a:pt x="78592" y="385"/>
                </a:lnTo>
                <a:lnTo>
                  <a:pt x="77949" y="385"/>
                </a:lnTo>
                <a:lnTo>
                  <a:pt x="77307" y="385"/>
                </a:lnTo>
                <a:lnTo>
                  <a:pt x="76665" y="385"/>
                </a:lnTo>
                <a:lnTo>
                  <a:pt x="76023" y="257"/>
                </a:lnTo>
                <a:lnTo>
                  <a:pt x="75381" y="257"/>
                </a:lnTo>
                <a:lnTo>
                  <a:pt x="74739" y="257"/>
                </a:lnTo>
                <a:lnTo>
                  <a:pt x="74097" y="257"/>
                </a:lnTo>
                <a:lnTo>
                  <a:pt x="73326" y="257"/>
                </a:lnTo>
                <a:lnTo>
                  <a:pt x="72684" y="257"/>
                </a:lnTo>
                <a:lnTo>
                  <a:pt x="72042" y="257"/>
                </a:lnTo>
                <a:lnTo>
                  <a:pt x="71400" y="128"/>
                </a:lnTo>
                <a:lnTo>
                  <a:pt x="70758" y="128"/>
                </a:lnTo>
                <a:lnTo>
                  <a:pt x="70116" y="128"/>
                </a:lnTo>
                <a:lnTo>
                  <a:pt x="69474" y="128"/>
                </a:lnTo>
                <a:lnTo>
                  <a:pt x="68832" y="128"/>
                </a:lnTo>
                <a:lnTo>
                  <a:pt x="68190" y="0"/>
                </a:lnTo>
                <a:lnTo>
                  <a:pt x="67548" y="0"/>
                </a:lnTo>
                <a:lnTo>
                  <a:pt x="66906" y="0"/>
                </a:lnTo>
                <a:lnTo>
                  <a:pt x="63567" y="514"/>
                </a:lnTo>
                <a:lnTo>
                  <a:pt x="60228" y="1027"/>
                </a:lnTo>
                <a:lnTo>
                  <a:pt x="56889" y="1541"/>
                </a:lnTo>
                <a:lnTo>
                  <a:pt x="53550" y="2183"/>
                </a:lnTo>
                <a:lnTo>
                  <a:pt x="50211" y="2697"/>
                </a:lnTo>
                <a:lnTo>
                  <a:pt x="46872" y="3210"/>
                </a:lnTo>
                <a:lnTo>
                  <a:pt x="43533" y="3724"/>
                </a:lnTo>
                <a:lnTo>
                  <a:pt x="40195" y="4238"/>
                </a:lnTo>
                <a:lnTo>
                  <a:pt x="36856" y="4751"/>
                </a:lnTo>
                <a:lnTo>
                  <a:pt x="33517" y="5394"/>
                </a:lnTo>
                <a:lnTo>
                  <a:pt x="30178" y="5907"/>
                </a:lnTo>
                <a:lnTo>
                  <a:pt x="26839" y="6421"/>
                </a:lnTo>
                <a:lnTo>
                  <a:pt x="23500" y="6935"/>
                </a:lnTo>
                <a:lnTo>
                  <a:pt x="20033" y="7448"/>
                </a:lnTo>
                <a:lnTo>
                  <a:pt x="16694" y="8090"/>
                </a:lnTo>
                <a:lnTo>
                  <a:pt x="13356" y="8604"/>
                </a:lnTo>
                <a:lnTo>
                  <a:pt x="10017" y="9118"/>
                </a:lnTo>
                <a:lnTo>
                  <a:pt x="6678" y="9631"/>
                </a:lnTo>
                <a:lnTo>
                  <a:pt x="3339" y="10145"/>
                </a:lnTo>
                <a:lnTo>
                  <a:pt x="0" y="10787"/>
                </a:lnTo>
                <a:lnTo>
                  <a:pt x="642" y="10787"/>
                </a:lnTo>
                <a:lnTo>
                  <a:pt x="1284" y="10787"/>
                </a:lnTo>
                <a:lnTo>
                  <a:pt x="1926" y="10787"/>
                </a:lnTo>
                <a:lnTo>
                  <a:pt x="2569" y="10787"/>
                </a:lnTo>
                <a:lnTo>
                  <a:pt x="3210" y="10915"/>
                </a:lnTo>
                <a:lnTo>
                  <a:pt x="3981" y="10915"/>
                </a:lnTo>
                <a:lnTo>
                  <a:pt x="4623" y="10915"/>
                </a:lnTo>
                <a:lnTo>
                  <a:pt x="5265" y="10915"/>
                </a:lnTo>
                <a:lnTo>
                  <a:pt x="5907" y="10915"/>
                </a:lnTo>
                <a:lnTo>
                  <a:pt x="6549" y="10915"/>
                </a:lnTo>
                <a:lnTo>
                  <a:pt x="7192" y="10915"/>
                </a:lnTo>
                <a:lnTo>
                  <a:pt x="7833" y="11044"/>
                </a:lnTo>
                <a:lnTo>
                  <a:pt x="8604" y="11044"/>
                </a:lnTo>
                <a:lnTo>
                  <a:pt x="9246" y="11044"/>
                </a:lnTo>
                <a:lnTo>
                  <a:pt x="9888" y="11044"/>
                </a:lnTo>
                <a:lnTo>
                  <a:pt x="10530" y="11044"/>
                </a:lnTo>
                <a:lnTo>
                  <a:pt x="11172" y="11172"/>
                </a:lnTo>
                <a:lnTo>
                  <a:pt x="11815" y="11172"/>
                </a:lnTo>
                <a:lnTo>
                  <a:pt x="12457" y="11172"/>
                </a:lnTo>
                <a:lnTo>
                  <a:pt x="13227" y="11172"/>
                </a:lnTo>
                <a:lnTo>
                  <a:pt x="16566" y="10659"/>
                </a:lnTo>
                <a:lnTo>
                  <a:pt x="19776" y="10145"/>
                </a:lnTo>
                <a:lnTo>
                  <a:pt x="23115" y="9631"/>
                </a:lnTo>
                <a:lnTo>
                  <a:pt x="26454" y="8989"/>
                </a:lnTo>
                <a:lnTo>
                  <a:pt x="29793" y="8476"/>
                </a:lnTo>
                <a:lnTo>
                  <a:pt x="33260" y="7962"/>
                </a:lnTo>
                <a:lnTo>
                  <a:pt x="36599" y="7320"/>
                </a:lnTo>
                <a:lnTo>
                  <a:pt x="39938" y="6935"/>
                </a:lnTo>
                <a:lnTo>
                  <a:pt x="43277" y="6292"/>
                </a:lnTo>
                <a:lnTo>
                  <a:pt x="46616" y="5779"/>
                </a:lnTo>
                <a:lnTo>
                  <a:pt x="49954" y="5265"/>
                </a:lnTo>
                <a:lnTo>
                  <a:pt x="53293" y="4751"/>
                </a:lnTo>
                <a:lnTo>
                  <a:pt x="56632" y="4109"/>
                </a:lnTo>
                <a:lnTo>
                  <a:pt x="59971" y="3596"/>
                </a:lnTo>
                <a:lnTo>
                  <a:pt x="63310" y="3082"/>
                </a:lnTo>
                <a:lnTo>
                  <a:pt x="66649" y="2568"/>
                </a:lnTo>
                <a:lnTo>
                  <a:pt x="69988" y="2055"/>
                </a:lnTo>
                <a:lnTo>
                  <a:pt x="73198" y="1541"/>
                </a:lnTo>
                <a:lnTo>
                  <a:pt x="76537" y="1027"/>
                </a:lnTo>
                <a:lnTo>
                  <a:pt x="79876" y="514"/>
                </a:lnTo>
                <a:lnTo>
                  <a:pt x="79234" y="385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BF9A984-6125-391A-AC15-EF5E8D269457}"/>
              </a:ext>
            </a:extLst>
          </p:cNvPr>
          <p:cNvSpPr/>
          <p:nvPr/>
        </p:nvSpPr>
        <p:spPr>
          <a:xfrm>
            <a:off x="5401018" y="2010336"/>
            <a:ext cx="75252" cy="11943"/>
          </a:xfrm>
          <a:custGeom>
            <a:avLst/>
            <a:gdLst>
              <a:gd name="connsiteX0" fmla="*/ 74482 w 75252"/>
              <a:gd name="connsiteY0" fmla="*/ 385 h 11942"/>
              <a:gd name="connsiteX1" fmla="*/ 73840 w 75252"/>
              <a:gd name="connsiteY1" fmla="*/ 385 h 11942"/>
              <a:gd name="connsiteX2" fmla="*/ 73198 w 75252"/>
              <a:gd name="connsiteY2" fmla="*/ 257 h 11942"/>
              <a:gd name="connsiteX3" fmla="*/ 72556 w 75252"/>
              <a:gd name="connsiteY3" fmla="*/ 257 h 11942"/>
              <a:gd name="connsiteX4" fmla="*/ 71785 w 75252"/>
              <a:gd name="connsiteY4" fmla="*/ 257 h 11942"/>
              <a:gd name="connsiteX5" fmla="*/ 71143 w 75252"/>
              <a:gd name="connsiteY5" fmla="*/ 257 h 11942"/>
              <a:gd name="connsiteX6" fmla="*/ 70501 w 75252"/>
              <a:gd name="connsiteY6" fmla="*/ 257 h 11942"/>
              <a:gd name="connsiteX7" fmla="*/ 69859 w 75252"/>
              <a:gd name="connsiteY7" fmla="*/ 128 h 11942"/>
              <a:gd name="connsiteX8" fmla="*/ 69089 w 75252"/>
              <a:gd name="connsiteY8" fmla="*/ 128 h 11942"/>
              <a:gd name="connsiteX9" fmla="*/ 68447 w 75252"/>
              <a:gd name="connsiteY9" fmla="*/ 128 h 11942"/>
              <a:gd name="connsiteX10" fmla="*/ 67804 w 75252"/>
              <a:gd name="connsiteY10" fmla="*/ 128 h 11942"/>
              <a:gd name="connsiteX11" fmla="*/ 67162 w 75252"/>
              <a:gd name="connsiteY11" fmla="*/ 128 h 11942"/>
              <a:gd name="connsiteX12" fmla="*/ 66392 w 75252"/>
              <a:gd name="connsiteY12" fmla="*/ 128 h 11942"/>
              <a:gd name="connsiteX13" fmla="*/ 65750 w 75252"/>
              <a:gd name="connsiteY13" fmla="*/ 0 h 11942"/>
              <a:gd name="connsiteX14" fmla="*/ 65108 w 75252"/>
              <a:gd name="connsiteY14" fmla="*/ 0 h 11942"/>
              <a:gd name="connsiteX15" fmla="*/ 64337 w 75252"/>
              <a:gd name="connsiteY15" fmla="*/ 0 h 11942"/>
              <a:gd name="connsiteX16" fmla="*/ 63695 w 75252"/>
              <a:gd name="connsiteY16" fmla="*/ 0 h 11942"/>
              <a:gd name="connsiteX17" fmla="*/ 63053 w 75252"/>
              <a:gd name="connsiteY17" fmla="*/ 0 h 11942"/>
              <a:gd name="connsiteX18" fmla="*/ 62411 w 75252"/>
              <a:gd name="connsiteY18" fmla="*/ 0 h 11942"/>
              <a:gd name="connsiteX19" fmla="*/ 61640 w 75252"/>
              <a:gd name="connsiteY19" fmla="*/ 0 h 11942"/>
              <a:gd name="connsiteX20" fmla="*/ 58558 w 75252"/>
              <a:gd name="connsiteY20" fmla="*/ 514 h 11942"/>
              <a:gd name="connsiteX21" fmla="*/ 55348 w 75252"/>
              <a:gd name="connsiteY21" fmla="*/ 1027 h 11942"/>
              <a:gd name="connsiteX22" fmla="*/ 52266 w 75252"/>
              <a:gd name="connsiteY22" fmla="*/ 1669 h 11942"/>
              <a:gd name="connsiteX23" fmla="*/ 49056 w 75252"/>
              <a:gd name="connsiteY23" fmla="*/ 2183 h 11942"/>
              <a:gd name="connsiteX24" fmla="*/ 45973 w 75252"/>
              <a:gd name="connsiteY24" fmla="*/ 2825 h 11942"/>
              <a:gd name="connsiteX25" fmla="*/ 42891 w 75252"/>
              <a:gd name="connsiteY25" fmla="*/ 3339 h 11942"/>
              <a:gd name="connsiteX26" fmla="*/ 39681 w 75252"/>
              <a:gd name="connsiteY26" fmla="*/ 3981 h 11942"/>
              <a:gd name="connsiteX27" fmla="*/ 36599 w 75252"/>
              <a:gd name="connsiteY27" fmla="*/ 4495 h 11942"/>
              <a:gd name="connsiteX28" fmla="*/ 33517 w 75252"/>
              <a:gd name="connsiteY28" fmla="*/ 5137 h 11942"/>
              <a:gd name="connsiteX29" fmla="*/ 30435 w 75252"/>
              <a:gd name="connsiteY29" fmla="*/ 5650 h 11942"/>
              <a:gd name="connsiteX30" fmla="*/ 27353 w 75252"/>
              <a:gd name="connsiteY30" fmla="*/ 6292 h 11942"/>
              <a:gd name="connsiteX31" fmla="*/ 24271 w 75252"/>
              <a:gd name="connsiteY31" fmla="*/ 6935 h 11942"/>
              <a:gd name="connsiteX32" fmla="*/ 21189 w 75252"/>
              <a:gd name="connsiteY32" fmla="*/ 7448 h 11942"/>
              <a:gd name="connsiteX33" fmla="*/ 18107 w 75252"/>
              <a:gd name="connsiteY33" fmla="*/ 8090 h 11942"/>
              <a:gd name="connsiteX34" fmla="*/ 15025 w 75252"/>
              <a:gd name="connsiteY34" fmla="*/ 8604 h 11942"/>
              <a:gd name="connsiteX35" fmla="*/ 12071 w 75252"/>
              <a:gd name="connsiteY35" fmla="*/ 9246 h 11942"/>
              <a:gd name="connsiteX36" fmla="*/ 8989 w 75252"/>
              <a:gd name="connsiteY36" fmla="*/ 9760 h 11942"/>
              <a:gd name="connsiteX37" fmla="*/ 6036 w 75252"/>
              <a:gd name="connsiteY37" fmla="*/ 10402 h 11942"/>
              <a:gd name="connsiteX38" fmla="*/ 2954 w 75252"/>
              <a:gd name="connsiteY38" fmla="*/ 11044 h 11942"/>
              <a:gd name="connsiteX39" fmla="*/ 0 w 75252"/>
              <a:gd name="connsiteY39" fmla="*/ 11558 h 11942"/>
              <a:gd name="connsiteX40" fmla="*/ 642 w 75252"/>
              <a:gd name="connsiteY40" fmla="*/ 11558 h 11942"/>
              <a:gd name="connsiteX41" fmla="*/ 1284 w 75252"/>
              <a:gd name="connsiteY41" fmla="*/ 11558 h 11942"/>
              <a:gd name="connsiteX42" fmla="*/ 2055 w 75252"/>
              <a:gd name="connsiteY42" fmla="*/ 11686 h 11942"/>
              <a:gd name="connsiteX43" fmla="*/ 2697 w 75252"/>
              <a:gd name="connsiteY43" fmla="*/ 11686 h 11942"/>
              <a:gd name="connsiteX44" fmla="*/ 3339 w 75252"/>
              <a:gd name="connsiteY44" fmla="*/ 11686 h 11942"/>
              <a:gd name="connsiteX45" fmla="*/ 4109 w 75252"/>
              <a:gd name="connsiteY45" fmla="*/ 11686 h 11942"/>
              <a:gd name="connsiteX46" fmla="*/ 4751 w 75252"/>
              <a:gd name="connsiteY46" fmla="*/ 11686 h 11942"/>
              <a:gd name="connsiteX47" fmla="*/ 5522 w 75252"/>
              <a:gd name="connsiteY47" fmla="*/ 11686 h 11942"/>
              <a:gd name="connsiteX48" fmla="*/ 6164 w 75252"/>
              <a:gd name="connsiteY48" fmla="*/ 11814 h 11942"/>
              <a:gd name="connsiteX49" fmla="*/ 6935 w 75252"/>
              <a:gd name="connsiteY49" fmla="*/ 11814 h 11942"/>
              <a:gd name="connsiteX50" fmla="*/ 7577 w 75252"/>
              <a:gd name="connsiteY50" fmla="*/ 11814 h 11942"/>
              <a:gd name="connsiteX51" fmla="*/ 8347 w 75252"/>
              <a:gd name="connsiteY51" fmla="*/ 11814 h 11942"/>
              <a:gd name="connsiteX52" fmla="*/ 8989 w 75252"/>
              <a:gd name="connsiteY52" fmla="*/ 11814 h 11942"/>
              <a:gd name="connsiteX53" fmla="*/ 9631 w 75252"/>
              <a:gd name="connsiteY53" fmla="*/ 11814 h 11942"/>
              <a:gd name="connsiteX54" fmla="*/ 10402 w 75252"/>
              <a:gd name="connsiteY54" fmla="*/ 11814 h 11942"/>
              <a:gd name="connsiteX55" fmla="*/ 11044 w 75252"/>
              <a:gd name="connsiteY55" fmla="*/ 11943 h 11942"/>
              <a:gd name="connsiteX56" fmla="*/ 11686 w 75252"/>
              <a:gd name="connsiteY56" fmla="*/ 11943 h 11942"/>
              <a:gd name="connsiteX57" fmla="*/ 12457 w 75252"/>
              <a:gd name="connsiteY57" fmla="*/ 11943 h 11942"/>
              <a:gd name="connsiteX58" fmla="*/ 13099 w 75252"/>
              <a:gd name="connsiteY58" fmla="*/ 11943 h 11942"/>
              <a:gd name="connsiteX59" fmla="*/ 13869 w 75252"/>
              <a:gd name="connsiteY59" fmla="*/ 11943 h 11942"/>
              <a:gd name="connsiteX60" fmla="*/ 16823 w 75252"/>
              <a:gd name="connsiteY60" fmla="*/ 11429 h 11942"/>
              <a:gd name="connsiteX61" fmla="*/ 19776 w 75252"/>
              <a:gd name="connsiteY61" fmla="*/ 10787 h 11942"/>
              <a:gd name="connsiteX62" fmla="*/ 22858 w 75252"/>
              <a:gd name="connsiteY62" fmla="*/ 10145 h 11942"/>
              <a:gd name="connsiteX63" fmla="*/ 25812 w 75252"/>
              <a:gd name="connsiteY63" fmla="*/ 9631 h 11942"/>
              <a:gd name="connsiteX64" fmla="*/ 28894 w 75252"/>
              <a:gd name="connsiteY64" fmla="*/ 8989 h 11942"/>
              <a:gd name="connsiteX65" fmla="*/ 31847 w 75252"/>
              <a:gd name="connsiteY65" fmla="*/ 8476 h 11942"/>
              <a:gd name="connsiteX66" fmla="*/ 34930 w 75252"/>
              <a:gd name="connsiteY66" fmla="*/ 7833 h 11942"/>
              <a:gd name="connsiteX67" fmla="*/ 38012 w 75252"/>
              <a:gd name="connsiteY67" fmla="*/ 7320 h 11942"/>
              <a:gd name="connsiteX68" fmla="*/ 41094 w 75252"/>
              <a:gd name="connsiteY68" fmla="*/ 6678 h 11942"/>
              <a:gd name="connsiteX69" fmla="*/ 44176 w 75252"/>
              <a:gd name="connsiteY69" fmla="*/ 6164 h 11942"/>
              <a:gd name="connsiteX70" fmla="*/ 47129 w 75252"/>
              <a:gd name="connsiteY70" fmla="*/ 5522 h 11942"/>
              <a:gd name="connsiteX71" fmla="*/ 50211 w 75252"/>
              <a:gd name="connsiteY71" fmla="*/ 5008 h 11942"/>
              <a:gd name="connsiteX72" fmla="*/ 53422 w 75252"/>
              <a:gd name="connsiteY72" fmla="*/ 4366 h 11942"/>
              <a:gd name="connsiteX73" fmla="*/ 56504 w 75252"/>
              <a:gd name="connsiteY73" fmla="*/ 3853 h 11942"/>
              <a:gd name="connsiteX74" fmla="*/ 59586 w 75252"/>
              <a:gd name="connsiteY74" fmla="*/ 3210 h 11942"/>
              <a:gd name="connsiteX75" fmla="*/ 62668 w 75252"/>
              <a:gd name="connsiteY75" fmla="*/ 2697 h 11942"/>
              <a:gd name="connsiteX76" fmla="*/ 65750 w 75252"/>
              <a:gd name="connsiteY76" fmla="*/ 2055 h 11942"/>
              <a:gd name="connsiteX77" fmla="*/ 68960 w 75252"/>
              <a:gd name="connsiteY77" fmla="*/ 1541 h 11942"/>
              <a:gd name="connsiteX78" fmla="*/ 72042 w 75252"/>
              <a:gd name="connsiteY78" fmla="*/ 899 h 11942"/>
              <a:gd name="connsiteX79" fmla="*/ 75253 w 75252"/>
              <a:gd name="connsiteY79" fmla="*/ 385 h 11942"/>
              <a:gd name="connsiteX80" fmla="*/ 74482 w 75252"/>
              <a:gd name="connsiteY80" fmla="*/ 385 h 1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5252" h="11942">
                <a:moveTo>
                  <a:pt x="74482" y="385"/>
                </a:moveTo>
                <a:lnTo>
                  <a:pt x="73840" y="385"/>
                </a:lnTo>
                <a:lnTo>
                  <a:pt x="73198" y="257"/>
                </a:lnTo>
                <a:lnTo>
                  <a:pt x="72556" y="257"/>
                </a:lnTo>
                <a:lnTo>
                  <a:pt x="71785" y="257"/>
                </a:lnTo>
                <a:lnTo>
                  <a:pt x="71143" y="257"/>
                </a:lnTo>
                <a:lnTo>
                  <a:pt x="70501" y="257"/>
                </a:lnTo>
                <a:lnTo>
                  <a:pt x="69859" y="128"/>
                </a:lnTo>
                <a:lnTo>
                  <a:pt x="69089" y="128"/>
                </a:lnTo>
                <a:lnTo>
                  <a:pt x="68447" y="128"/>
                </a:lnTo>
                <a:lnTo>
                  <a:pt x="67804" y="128"/>
                </a:lnTo>
                <a:lnTo>
                  <a:pt x="67162" y="128"/>
                </a:lnTo>
                <a:lnTo>
                  <a:pt x="66392" y="128"/>
                </a:lnTo>
                <a:lnTo>
                  <a:pt x="65750" y="0"/>
                </a:lnTo>
                <a:lnTo>
                  <a:pt x="65108" y="0"/>
                </a:lnTo>
                <a:lnTo>
                  <a:pt x="64337" y="0"/>
                </a:lnTo>
                <a:lnTo>
                  <a:pt x="63695" y="0"/>
                </a:lnTo>
                <a:lnTo>
                  <a:pt x="63053" y="0"/>
                </a:lnTo>
                <a:lnTo>
                  <a:pt x="62411" y="0"/>
                </a:lnTo>
                <a:lnTo>
                  <a:pt x="61640" y="0"/>
                </a:lnTo>
                <a:lnTo>
                  <a:pt x="58558" y="514"/>
                </a:lnTo>
                <a:lnTo>
                  <a:pt x="55348" y="1027"/>
                </a:lnTo>
                <a:lnTo>
                  <a:pt x="52266" y="1669"/>
                </a:lnTo>
                <a:lnTo>
                  <a:pt x="49056" y="2183"/>
                </a:lnTo>
                <a:lnTo>
                  <a:pt x="45973" y="2825"/>
                </a:lnTo>
                <a:lnTo>
                  <a:pt x="42891" y="3339"/>
                </a:lnTo>
                <a:lnTo>
                  <a:pt x="39681" y="3981"/>
                </a:lnTo>
                <a:lnTo>
                  <a:pt x="36599" y="4495"/>
                </a:lnTo>
                <a:lnTo>
                  <a:pt x="33517" y="5137"/>
                </a:lnTo>
                <a:lnTo>
                  <a:pt x="30435" y="5650"/>
                </a:lnTo>
                <a:lnTo>
                  <a:pt x="27353" y="6292"/>
                </a:lnTo>
                <a:lnTo>
                  <a:pt x="24271" y="6935"/>
                </a:lnTo>
                <a:lnTo>
                  <a:pt x="21189" y="7448"/>
                </a:lnTo>
                <a:lnTo>
                  <a:pt x="18107" y="8090"/>
                </a:lnTo>
                <a:lnTo>
                  <a:pt x="15025" y="8604"/>
                </a:lnTo>
                <a:lnTo>
                  <a:pt x="12071" y="9246"/>
                </a:lnTo>
                <a:lnTo>
                  <a:pt x="8989" y="9760"/>
                </a:lnTo>
                <a:lnTo>
                  <a:pt x="6036" y="10402"/>
                </a:lnTo>
                <a:lnTo>
                  <a:pt x="2954" y="11044"/>
                </a:lnTo>
                <a:lnTo>
                  <a:pt x="0" y="11558"/>
                </a:lnTo>
                <a:lnTo>
                  <a:pt x="642" y="11558"/>
                </a:lnTo>
                <a:lnTo>
                  <a:pt x="1284" y="11558"/>
                </a:lnTo>
                <a:lnTo>
                  <a:pt x="2055" y="11686"/>
                </a:lnTo>
                <a:lnTo>
                  <a:pt x="2697" y="11686"/>
                </a:lnTo>
                <a:lnTo>
                  <a:pt x="3339" y="11686"/>
                </a:lnTo>
                <a:lnTo>
                  <a:pt x="4109" y="11686"/>
                </a:lnTo>
                <a:lnTo>
                  <a:pt x="4751" y="11686"/>
                </a:lnTo>
                <a:lnTo>
                  <a:pt x="5522" y="11686"/>
                </a:lnTo>
                <a:lnTo>
                  <a:pt x="6164" y="11814"/>
                </a:lnTo>
                <a:lnTo>
                  <a:pt x="6935" y="11814"/>
                </a:lnTo>
                <a:lnTo>
                  <a:pt x="7577" y="11814"/>
                </a:lnTo>
                <a:lnTo>
                  <a:pt x="8347" y="11814"/>
                </a:lnTo>
                <a:lnTo>
                  <a:pt x="8989" y="11814"/>
                </a:lnTo>
                <a:lnTo>
                  <a:pt x="9631" y="11814"/>
                </a:lnTo>
                <a:lnTo>
                  <a:pt x="10402" y="11814"/>
                </a:lnTo>
                <a:lnTo>
                  <a:pt x="11044" y="11943"/>
                </a:lnTo>
                <a:lnTo>
                  <a:pt x="11686" y="11943"/>
                </a:lnTo>
                <a:lnTo>
                  <a:pt x="12457" y="11943"/>
                </a:lnTo>
                <a:lnTo>
                  <a:pt x="13099" y="11943"/>
                </a:lnTo>
                <a:lnTo>
                  <a:pt x="13869" y="11943"/>
                </a:lnTo>
                <a:lnTo>
                  <a:pt x="16823" y="11429"/>
                </a:lnTo>
                <a:lnTo>
                  <a:pt x="19776" y="10787"/>
                </a:lnTo>
                <a:lnTo>
                  <a:pt x="22858" y="10145"/>
                </a:lnTo>
                <a:lnTo>
                  <a:pt x="25812" y="9631"/>
                </a:lnTo>
                <a:lnTo>
                  <a:pt x="28894" y="8989"/>
                </a:lnTo>
                <a:lnTo>
                  <a:pt x="31847" y="8476"/>
                </a:lnTo>
                <a:lnTo>
                  <a:pt x="34930" y="7833"/>
                </a:lnTo>
                <a:lnTo>
                  <a:pt x="38012" y="7320"/>
                </a:lnTo>
                <a:lnTo>
                  <a:pt x="41094" y="6678"/>
                </a:lnTo>
                <a:lnTo>
                  <a:pt x="44176" y="6164"/>
                </a:lnTo>
                <a:lnTo>
                  <a:pt x="47129" y="5522"/>
                </a:lnTo>
                <a:lnTo>
                  <a:pt x="50211" y="5008"/>
                </a:lnTo>
                <a:lnTo>
                  <a:pt x="53422" y="4366"/>
                </a:lnTo>
                <a:lnTo>
                  <a:pt x="56504" y="3853"/>
                </a:lnTo>
                <a:lnTo>
                  <a:pt x="59586" y="3210"/>
                </a:lnTo>
                <a:lnTo>
                  <a:pt x="62668" y="2697"/>
                </a:lnTo>
                <a:lnTo>
                  <a:pt x="65750" y="2055"/>
                </a:lnTo>
                <a:lnTo>
                  <a:pt x="68960" y="1541"/>
                </a:lnTo>
                <a:lnTo>
                  <a:pt x="72042" y="899"/>
                </a:lnTo>
                <a:lnTo>
                  <a:pt x="75253" y="385"/>
                </a:lnTo>
                <a:lnTo>
                  <a:pt x="74482" y="385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1163B16-2C22-94DF-1BF2-63E06B8E9392}"/>
              </a:ext>
            </a:extLst>
          </p:cNvPr>
          <p:cNvSpPr/>
          <p:nvPr/>
        </p:nvSpPr>
        <p:spPr>
          <a:xfrm>
            <a:off x="5288011" y="2033964"/>
            <a:ext cx="68960" cy="12971"/>
          </a:xfrm>
          <a:custGeom>
            <a:avLst/>
            <a:gdLst>
              <a:gd name="connsiteX0" fmla="*/ 68190 w 68960"/>
              <a:gd name="connsiteY0" fmla="*/ 385 h 12970"/>
              <a:gd name="connsiteX1" fmla="*/ 67419 w 68960"/>
              <a:gd name="connsiteY1" fmla="*/ 385 h 12970"/>
              <a:gd name="connsiteX2" fmla="*/ 66777 w 68960"/>
              <a:gd name="connsiteY2" fmla="*/ 385 h 12970"/>
              <a:gd name="connsiteX3" fmla="*/ 66135 w 68960"/>
              <a:gd name="connsiteY3" fmla="*/ 385 h 12970"/>
              <a:gd name="connsiteX4" fmla="*/ 65365 w 68960"/>
              <a:gd name="connsiteY4" fmla="*/ 385 h 12970"/>
              <a:gd name="connsiteX5" fmla="*/ 64594 w 68960"/>
              <a:gd name="connsiteY5" fmla="*/ 257 h 12970"/>
              <a:gd name="connsiteX6" fmla="*/ 63952 w 68960"/>
              <a:gd name="connsiteY6" fmla="*/ 257 h 12970"/>
              <a:gd name="connsiteX7" fmla="*/ 63181 w 68960"/>
              <a:gd name="connsiteY7" fmla="*/ 257 h 12970"/>
              <a:gd name="connsiteX8" fmla="*/ 62539 w 68960"/>
              <a:gd name="connsiteY8" fmla="*/ 257 h 12970"/>
              <a:gd name="connsiteX9" fmla="*/ 61769 w 68960"/>
              <a:gd name="connsiteY9" fmla="*/ 257 h 12970"/>
              <a:gd name="connsiteX10" fmla="*/ 60998 w 68960"/>
              <a:gd name="connsiteY10" fmla="*/ 257 h 12970"/>
              <a:gd name="connsiteX11" fmla="*/ 60356 w 68960"/>
              <a:gd name="connsiteY11" fmla="*/ 257 h 12970"/>
              <a:gd name="connsiteX12" fmla="*/ 59714 w 68960"/>
              <a:gd name="connsiteY12" fmla="*/ 257 h 12970"/>
              <a:gd name="connsiteX13" fmla="*/ 58944 w 68960"/>
              <a:gd name="connsiteY13" fmla="*/ 128 h 12970"/>
              <a:gd name="connsiteX14" fmla="*/ 58173 w 68960"/>
              <a:gd name="connsiteY14" fmla="*/ 128 h 12970"/>
              <a:gd name="connsiteX15" fmla="*/ 57531 w 68960"/>
              <a:gd name="connsiteY15" fmla="*/ 128 h 12970"/>
              <a:gd name="connsiteX16" fmla="*/ 56760 w 68960"/>
              <a:gd name="connsiteY16" fmla="*/ 128 h 12970"/>
              <a:gd name="connsiteX17" fmla="*/ 55990 w 68960"/>
              <a:gd name="connsiteY17" fmla="*/ 128 h 12970"/>
              <a:gd name="connsiteX18" fmla="*/ 55348 w 68960"/>
              <a:gd name="connsiteY18" fmla="*/ 0 h 12970"/>
              <a:gd name="connsiteX19" fmla="*/ 54706 w 68960"/>
              <a:gd name="connsiteY19" fmla="*/ 0 h 12970"/>
              <a:gd name="connsiteX20" fmla="*/ 51881 w 68960"/>
              <a:gd name="connsiteY20" fmla="*/ 642 h 12970"/>
              <a:gd name="connsiteX21" fmla="*/ 49056 w 68960"/>
              <a:gd name="connsiteY21" fmla="*/ 1284 h 12970"/>
              <a:gd name="connsiteX22" fmla="*/ 46230 w 68960"/>
              <a:gd name="connsiteY22" fmla="*/ 1926 h 12970"/>
              <a:gd name="connsiteX23" fmla="*/ 43405 w 68960"/>
              <a:gd name="connsiteY23" fmla="*/ 2568 h 12970"/>
              <a:gd name="connsiteX24" fmla="*/ 40580 w 68960"/>
              <a:gd name="connsiteY24" fmla="*/ 3210 h 12970"/>
              <a:gd name="connsiteX25" fmla="*/ 37883 w 68960"/>
              <a:gd name="connsiteY25" fmla="*/ 3724 h 12970"/>
              <a:gd name="connsiteX26" fmla="*/ 35058 w 68960"/>
              <a:gd name="connsiteY26" fmla="*/ 4366 h 12970"/>
              <a:gd name="connsiteX27" fmla="*/ 32361 w 68960"/>
              <a:gd name="connsiteY27" fmla="*/ 5008 h 12970"/>
              <a:gd name="connsiteX28" fmla="*/ 29536 w 68960"/>
              <a:gd name="connsiteY28" fmla="*/ 5650 h 12970"/>
              <a:gd name="connsiteX29" fmla="*/ 26839 w 68960"/>
              <a:gd name="connsiteY29" fmla="*/ 6292 h 12970"/>
              <a:gd name="connsiteX30" fmla="*/ 24143 w 68960"/>
              <a:gd name="connsiteY30" fmla="*/ 6935 h 12970"/>
              <a:gd name="connsiteX31" fmla="*/ 21446 w 68960"/>
              <a:gd name="connsiteY31" fmla="*/ 7577 h 12970"/>
              <a:gd name="connsiteX32" fmla="*/ 18749 w 68960"/>
              <a:gd name="connsiteY32" fmla="*/ 8219 h 12970"/>
              <a:gd name="connsiteX33" fmla="*/ 16052 w 68960"/>
              <a:gd name="connsiteY33" fmla="*/ 8861 h 12970"/>
              <a:gd name="connsiteX34" fmla="*/ 13356 w 68960"/>
              <a:gd name="connsiteY34" fmla="*/ 9503 h 12970"/>
              <a:gd name="connsiteX35" fmla="*/ 10659 w 68960"/>
              <a:gd name="connsiteY35" fmla="*/ 10017 h 12970"/>
              <a:gd name="connsiteX36" fmla="*/ 7962 w 68960"/>
              <a:gd name="connsiteY36" fmla="*/ 10659 h 12970"/>
              <a:gd name="connsiteX37" fmla="*/ 5265 w 68960"/>
              <a:gd name="connsiteY37" fmla="*/ 11301 h 12970"/>
              <a:gd name="connsiteX38" fmla="*/ 2568 w 68960"/>
              <a:gd name="connsiteY38" fmla="*/ 12071 h 12970"/>
              <a:gd name="connsiteX39" fmla="*/ 0 w 68960"/>
              <a:gd name="connsiteY39" fmla="*/ 12585 h 12970"/>
              <a:gd name="connsiteX40" fmla="*/ 642 w 68960"/>
              <a:gd name="connsiteY40" fmla="*/ 12713 h 12970"/>
              <a:gd name="connsiteX41" fmla="*/ 1413 w 68960"/>
              <a:gd name="connsiteY41" fmla="*/ 12713 h 12970"/>
              <a:gd name="connsiteX42" fmla="*/ 2183 w 68960"/>
              <a:gd name="connsiteY42" fmla="*/ 12713 h 12970"/>
              <a:gd name="connsiteX43" fmla="*/ 2954 w 68960"/>
              <a:gd name="connsiteY43" fmla="*/ 12713 h 12970"/>
              <a:gd name="connsiteX44" fmla="*/ 3596 w 68960"/>
              <a:gd name="connsiteY44" fmla="*/ 12713 h 12970"/>
              <a:gd name="connsiteX45" fmla="*/ 4366 w 68960"/>
              <a:gd name="connsiteY45" fmla="*/ 12713 h 12970"/>
              <a:gd name="connsiteX46" fmla="*/ 5137 w 68960"/>
              <a:gd name="connsiteY46" fmla="*/ 12842 h 12970"/>
              <a:gd name="connsiteX47" fmla="*/ 5779 w 68960"/>
              <a:gd name="connsiteY47" fmla="*/ 12713 h 12970"/>
              <a:gd name="connsiteX48" fmla="*/ 6549 w 68960"/>
              <a:gd name="connsiteY48" fmla="*/ 12842 h 12970"/>
              <a:gd name="connsiteX49" fmla="*/ 7320 w 68960"/>
              <a:gd name="connsiteY49" fmla="*/ 12842 h 12970"/>
              <a:gd name="connsiteX50" fmla="*/ 7962 w 68960"/>
              <a:gd name="connsiteY50" fmla="*/ 12842 h 12970"/>
              <a:gd name="connsiteX51" fmla="*/ 8732 w 68960"/>
              <a:gd name="connsiteY51" fmla="*/ 12842 h 12970"/>
              <a:gd name="connsiteX52" fmla="*/ 9503 w 68960"/>
              <a:gd name="connsiteY52" fmla="*/ 12842 h 12970"/>
              <a:gd name="connsiteX53" fmla="*/ 10273 w 68960"/>
              <a:gd name="connsiteY53" fmla="*/ 12842 h 12970"/>
              <a:gd name="connsiteX54" fmla="*/ 10916 w 68960"/>
              <a:gd name="connsiteY54" fmla="*/ 12842 h 12970"/>
              <a:gd name="connsiteX55" fmla="*/ 11686 w 68960"/>
              <a:gd name="connsiteY55" fmla="*/ 12970 h 12970"/>
              <a:gd name="connsiteX56" fmla="*/ 12457 w 68960"/>
              <a:gd name="connsiteY56" fmla="*/ 12970 h 12970"/>
              <a:gd name="connsiteX57" fmla="*/ 13099 w 68960"/>
              <a:gd name="connsiteY57" fmla="*/ 12970 h 12970"/>
              <a:gd name="connsiteX58" fmla="*/ 13869 w 68960"/>
              <a:gd name="connsiteY58" fmla="*/ 12970 h 12970"/>
              <a:gd name="connsiteX59" fmla="*/ 14640 w 68960"/>
              <a:gd name="connsiteY59" fmla="*/ 12970 h 12970"/>
              <a:gd name="connsiteX60" fmla="*/ 17208 w 68960"/>
              <a:gd name="connsiteY60" fmla="*/ 12328 h 12970"/>
              <a:gd name="connsiteX61" fmla="*/ 19905 w 68960"/>
              <a:gd name="connsiteY61" fmla="*/ 11686 h 12970"/>
              <a:gd name="connsiteX62" fmla="*/ 22473 w 68960"/>
              <a:gd name="connsiteY62" fmla="*/ 11044 h 12970"/>
              <a:gd name="connsiteX63" fmla="*/ 25170 w 68960"/>
              <a:gd name="connsiteY63" fmla="*/ 10402 h 12970"/>
              <a:gd name="connsiteX64" fmla="*/ 27867 w 68960"/>
              <a:gd name="connsiteY64" fmla="*/ 9760 h 12970"/>
              <a:gd name="connsiteX65" fmla="*/ 30563 w 68960"/>
              <a:gd name="connsiteY65" fmla="*/ 9118 h 12970"/>
              <a:gd name="connsiteX66" fmla="*/ 33132 w 68960"/>
              <a:gd name="connsiteY66" fmla="*/ 8604 h 12970"/>
              <a:gd name="connsiteX67" fmla="*/ 35829 w 68960"/>
              <a:gd name="connsiteY67" fmla="*/ 7962 h 12970"/>
              <a:gd name="connsiteX68" fmla="*/ 38525 w 68960"/>
              <a:gd name="connsiteY68" fmla="*/ 7320 h 12970"/>
              <a:gd name="connsiteX69" fmla="*/ 41350 w 68960"/>
              <a:gd name="connsiteY69" fmla="*/ 6678 h 12970"/>
              <a:gd name="connsiteX70" fmla="*/ 44047 w 68960"/>
              <a:gd name="connsiteY70" fmla="*/ 6036 h 12970"/>
              <a:gd name="connsiteX71" fmla="*/ 46744 w 68960"/>
              <a:gd name="connsiteY71" fmla="*/ 5394 h 12970"/>
              <a:gd name="connsiteX72" fmla="*/ 49441 w 68960"/>
              <a:gd name="connsiteY72" fmla="*/ 4751 h 12970"/>
              <a:gd name="connsiteX73" fmla="*/ 52266 w 68960"/>
              <a:gd name="connsiteY73" fmla="*/ 4109 h 12970"/>
              <a:gd name="connsiteX74" fmla="*/ 54963 w 68960"/>
              <a:gd name="connsiteY74" fmla="*/ 3467 h 12970"/>
              <a:gd name="connsiteX75" fmla="*/ 57788 w 68960"/>
              <a:gd name="connsiteY75" fmla="*/ 2825 h 12970"/>
              <a:gd name="connsiteX76" fmla="*/ 60485 w 68960"/>
              <a:gd name="connsiteY76" fmla="*/ 2312 h 12970"/>
              <a:gd name="connsiteX77" fmla="*/ 63310 w 68960"/>
              <a:gd name="connsiteY77" fmla="*/ 1669 h 12970"/>
              <a:gd name="connsiteX78" fmla="*/ 66135 w 68960"/>
              <a:gd name="connsiteY78" fmla="*/ 1027 h 12970"/>
              <a:gd name="connsiteX79" fmla="*/ 68960 w 68960"/>
              <a:gd name="connsiteY79" fmla="*/ 385 h 12970"/>
              <a:gd name="connsiteX80" fmla="*/ 68190 w 68960"/>
              <a:gd name="connsiteY80" fmla="*/ 385 h 1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8960" h="12970">
                <a:moveTo>
                  <a:pt x="68190" y="385"/>
                </a:moveTo>
                <a:lnTo>
                  <a:pt x="67419" y="385"/>
                </a:lnTo>
                <a:lnTo>
                  <a:pt x="66777" y="385"/>
                </a:lnTo>
                <a:lnTo>
                  <a:pt x="66135" y="385"/>
                </a:lnTo>
                <a:lnTo>
                  <a:pt x="65365" y="385"/>
                </a:lnTo>
                <a:lnTo>
                  <a:pt x="64594" y="257"/>
                </a:lnTo>
                <a:lnTo>
                  <a:pt x="63952" y="257"/>
                </a:lnTo>
                <a:lnTo>
                  <a:pt x="63181" y="257"/>
                </a:lnTo>
                <a:lnTo>
                  <a:pt x="62539" y="257"/>
                </a:lnTo>
                <a:lnTo>
                  <a:pt x="61769" y="257"/>
                </a:lnTo>
                <a:lnTo>
                  <a:pt x="60998" y="257"/>
                </a:lnTo>
                <a:lnTo>
                  <a:pt x="60356" y="257"/>
                </a:lnTo>
                <a:lnTo>
                  <a:pt x="59714" y="257"/>
                </a:lnTo>
                <a:lnTo>
                  <a:pt x="58944" y="128"/>
                </a:lnTo>
                <a:lnTo>
                  <a:pt x="58173" y="128"/>
                </a:lnTo>
                <a:lnTo>
                  <a:pt x="57531" y="128"/>
                </a:lnTo>
                <a:lnTo>
                  <a:pt x="56760" y="128"/>
                </a:lnTo>
                <a:lnTo>
                  <a:pt x="55990" y="128"/>
                </a:lnTo>
                <a:lnTo>
                  <a:pt x="55348" y="0"/>
                </a:lnTo>
                <a:lnTo>
                  <a:pt x="54706" y="0"/>
                </a:lnTo>
                <a:lnTo>
                  <a:pt x="51881" y="642"/>
                </a:lnTo>
                <a:lnTo>
                  <a:pt x="49056" y="1284"/>
                </a:lnTo>
                <a:lnTo>
                  <a:pt x="46230" y="1926"/>
                </a:lnTo>
                <a:lnTo>
                  <a:pt x="43405" y="2568"/>
                </a:lnTo>
                <a:lnTo>
                  <a:pt x="40580" y="3210"/>
                </a:lnTo>
                <a:lnTo>
                  <a:pt x="37883" y="3724"/>
                </a:lnTo>
                <a:lnTo>
                  <a:pt x="35058" y="4366"/>
                </a:lnTo>
                <a:lnTo>
                  <a:pt x="32361" y="5008"/>
                </a:lnTo>
                <a:lnTo>
                  <a:pt x="29536" y="5650"/>
                </a:lnTo>
                <a:lnTo>
                  <a:pt x="26839" y="6292"/>
                </a:lnTo>
                <a:lnTo>
                  <a:pt x="24143" y="6935"/>
                </a:lnTo>
                <a:lnTo>
                  <a:pt x="21446" y="7577"/>
                </a:lnTo>
                <a:lnTo>
                  <a:pt x="18749" y="8219"/>
                </a:lnTo>
                <a:lnTo>
                  <a:pt x="16052" y="8861"/>
                </a:lnTo>
                <a:lnTo>
                  <a:pt x="13356" y="9503"/>
                </a:lnTo>
                <a:lnTo>
                  <a:pt x="10659" y="10017"/>
                </a:lnTo>
                <a:lnTo>
                  <a:pt x="7962" y="10659"/>
                </a:lnTo>
                <a:lnTo>
                  <a:pt x="5265" y="11301"/>
                </a:lnTo>
                <a:lnTo>
                  <a:pt x="2568" y="12071"/>
                </a:lnTo>
                <a:lnTo>
                  <a:pt x="0" y="12585"/>
                </a:lnTo>
                <a:lnTo>
                  <a:pt x="642" y="12713"/>
                </a:lnTo>
                <a:lnTo>
                  <a:pt x="1413" y="12713"/>
                </a:lnTo>
                <a:lnTo>
                  <a:pt x="2183" y="12713"/>
                </a:lnTo>
                <a:lnTo>
                  <a:pt x="2954" y="12713"/>
                </a:lnTo>
                <a:lnTo>
                  <a:pt x="3596" y="12713"/>
                </a:lnTo>
                <a:lnTo>
                  <a:pt x="4366" y="12713"/>
                </a:lnTo>
                <a:lnTo>
                  <a:pt x="5137" y="12842"/>
                </a:lnTo>
                <a:lnTo>
                  <a:pt x="5779" y="12713"/>
                </a:lnTo>
                <a:lnTo>
                  <a:pt x="6549" y="12842"/>
                </a:lnTo>
                <a:lnTo>
                  <a:pt x="7320" y="12842"/>
                </a:lnTo>
                <a:lnTo>
                  <a:pt x="7962" y="12842"/>
                </a:lnTo>
                <a:lnTo>
                  <a:pt x="8732" y="12842"/>
                </a:lnTo>
                <a:lnTo>
                  <a:pt x="9503" y="12842"/>
                </a:lnTo>
                <a:lnTo>
                  <a:pt x="10273" y="12842"/>
                </a:lnTo>
                <a:lnTo>
                  <a:pt x="10916" y="12842"/>
                </a:lnTo>
                <a:lnTo>
                  <a:pt x="11686" y="12970"/>
                </a:lnTo>
                <a:lnTo>
                  <a:pt x="12457" y="12970"/>
                </a:lnTo>
                <a:lnTo>
                  <a:pt x="13099" y="12970"/>
                </a:lnTo>
                <a:lnTo>
                  <a:pt x="13869" y="12970"/>
                </a:lnTo>
                <a:lnTo>
                  <a:pt x="14640" y="12970"/>
                </a:lnTo>
                <a:lnTo>
                  <a:pt x="17208" y="12328"/>
                </a:lnTo>
                <a:lnTo>
                  <a:pt x="19905" y="11686"/>
                </a:lnTo>
                <a:lnTo>
                  <a:pt x="22473" y="11044"/>
                </a:lnTo>
                <a:lnTo>
                  <a:pt x="25170" y="10402"/>
                </a:lnTo>
                <a:lnTo>
                  <a:pt x="27867" y="9760"/>
                </a:lnTo>
                <a:lnTo>
                  <a:pt x="30563" y="9118"/>
                </a:lnTo>
                <a:lnTo>
                  <a:pt x="33132" y="8604"/>
                </a:lnTo>
                <a:lnTo>
                  <a:pt x="35829" y="7962"/>
                </a:lnTo>
                <a:lnTo>
                  <a:pt x="38525" y="7320"/>
                </a:lnTo>
                <a:lnTo>
                  <a:pt x="41350" y="6678"/>
                </a:lnTo>
                <a:lnTo>
                  <a:pt x="44047" y="6036"/>
                </a:lnTo>
                <a:lnTo>
                  <a:pt x="46744" y="5394"/>
                </a:lnTo>
                <a:lnTo>
                  <a:pt x="49441" y="4751"/>
                </a:lnTo>
                <a:lnTo>
                  <a:pt x="52266" y="4109"/>
                </a:lnTo>
                <a:lnTo>
                  <a:pt x="54963" y="3467"/>
                </a:lnTo>
                <a:lnTo>
                  <a:pt x="57788" y="2825"/>
                </a:lnTo>
                <a:lnTo>
                  <a:pt x="60485" y="2312"/>
                </a:lnTo>
                <a:lnTo>
                  <a:pt x="63310" y="1669"/>
                </a:lnTo>
                <a:lnTo>
                  <a:pt x="66135" y="1027"/>
                </a:lnTo>
                <a:lnTo>
                  <a:pt x="68960" y="385"/>
                </a:lnTo>
                <a:lnTo>
                  <a:pt x="68190" y="385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19E464D-6524-2484-8415-574C5ECA173D}"/>
              </a:ext>
            </a:extLst>
          </p:cNvPr>
          <p:cNvSpPr/>
          <p:nvPr/>
        </p:nvSpPr>
        <p:spPr>
          <a:xfrm>
            <a:off x="5190285" y="2059649"/>
            <a:ext cx="61897" cy="13997"/>
          </a:xfrm>
          <a:custGeom>
            <a:avLst/>
            <a:gdLst>
              <a:gd name="connsiteX0" fmla="*/ 61127 w 61897"/>
              <a:gd name="connsiteY0" fmla="*/ 385 h 13997"/>
              <a:gd name="connsiteX1" fmla="*/ 60356 w 61897"/>
              <a:gd name="connsiteY1" fmla="*/ 385 h 13997"/>
              <a:gd name="connsiteX2" fmla="*/ 59586 w 61897"/>
              <a:gd name="connsiteY2" fmla="*/ 385 h 13997"/>
              <a:gd name="connsiteX3" fmla="*/ 58815 w 61897"/>
              <a:gd name="connsiteY3" fmla="*/ 257 h 13997"/>
              <a:gd name="connsiteX4" fmla="*/ 58045 w 61897"/>
              <a:gd name="connsiteY4" fmla="*/ 257 h 13997"/>
              <a:gd name="connsiteX5" fmla="*/ 57274 w 61897"/>
              <a:gd name="connsiteY5" fmla="*/ 257 h 13997"/>
              <a:gd name="connsiteX6" fmla="*/ 56632 w 61897"/>
              <a:gd name="connsiteY6" fmla="*/ 257 h 13997"/>
              <a:gd name="connsiteX7" fmla="*/ 55862 w 61897"/>
              <a:gd name="connsiteY7" fmla="*/ 257 h 13997"/>
              <a:gd name="connsiteX8" fmla="*/ 55091 w 61897"/>
              <a:gd name="connsiteY8" fmla="*/ 257 h 13997"/>
              <a:gd name="connsiteX9" fmla="*/ 54321 w 61897"/>
              <a:gd name="connsiteY9" fmla="*/ 257 h 13997"/>
              <a:gd name="connsiteX10" fmla="*/ 53550 w 61897"/>
              <a:gd name="connsiteY10" fmla="*/ 257 h 13997"/>
              <a:gd name="connsiteX11" fmla="*/ 52780 w 61897"/>
              <a:gd name="connsiteY11" fmla="*/ 257 h 13997"/>
              <a:gd name="connsiteX12" fmla="*/ 52137 w 61897"/>
              <a:gd name="connsiteY12" fmla="*/ 128 h 13997"/>
              <a:gd name="connsiteX13" fmla="*/ 51367 w 61897"/>
              <a:gd name="connsiteY13" fmla="*/ 128 h 13997"/>
              <a:gd name="connsiteX14" fmla="*/ 50596 w 61897"/>
              <a:gd name="connsiteY14" fmla="*/ 128 h 13997"/>
              <a:gd name="connsiteX15" fmla="*/ 49826 w 61897"/>
              <a:gd name="connsiteY15" fmla="*/ 128 h 13997"/>
              <a:gd name="connsiteX16" fmla="*/ 49056 w 61897"/>
              <a:gd name="connsiteY16" fmla="*/ 128 h 13997"/>
              <a:gd name="connsiteX17" fmla="*/ 48285 w 61897"/>
              <a:gd name="connsiteY17" fmla="*/ 128 h 13997"/>
              <a:gd name="connsiteX18" fmla="*/ 47515 w 61897"/>
              <a:gd name="connsiteY18" fmla="*/ 128 h 13997"/>
              <a:gd name="connsiteX19" fmla="*/ 46872 w 61897"/>
              <a:gd name="connsiteY19" fmla="*/ 0 h 13997"/>
              <a:gd name="connsiteX20" fmla="*/ 44433 w 61897"/>
              <a:gd name="connsiteY20" fmla="*/ 770 h 13997"/>
              <a:gd name="connsiteX21" fmla="*/ 41993 w 61897"/>
              <a:gd name="connsiteY21" fmla="*/ 1413 h 13997"/>
              <a:gd name="connsiteX22" fmla="*/ 39553 w 61897"/>
              <a:gd name="connsiteY22" fmla="*/ 2055 h 13997"/>
              <a:gd name="connsiteX23" fmla="*/ 37113 w 61897"/>
              <a:gd name="connsiteY23" fmla="*/ 2697 h 13997"/>
              <a:gd name="connsiteX24" fmla="*/ 34673 w 61897"/>
              <a:gd name="connsiteY24" fmla="*/ 3467 h 13997"/>
              <a:gd name="connsiteX25" fmla="*/ 32361 w 61897"/>
              <a:gd name="connsiteY25" fmla="*/ 4109 h 13997"/>
              <a:gd name="connsiteX26" fmla="*/ 30050 w 61897"/>
              <a:gd name="connsiteY26" fmla="*/ 4751 h 13997"/>
              <a:gd name="connsiteX27" fmla="*/ 27610 w 61897"/>
              <a:gd name="connsiteY27" fmla="*/ 5394 h 13997"/>
              <a:gd name="connsiteX28" fmla="*/ 25298 w 61897"/>
              <a:gd name="connsiteY28" fmla="*/ 6164 h 13997"/>
              <a:gd name="connsiteX29" fmla="*/ 22858 w 61897"/>
              <a:gd name="connsiteY29" fmla="*/ 6806 h 13997"/>
              <a:gd name="connsiteX30" fmla="*/ 20547 w 61897"/>
              <a:gd name="connsiteY30" fmla="*/ 7448 h 13997"/>
              <a:gd name="connsiteX31" fmla="*/ 18235 w 61897"/>
              <a:gd name="connsiteY31" fmla="*/ 8219 h 13997"/>
              <a:gd name="connsiteX32" fmla="*/ 15924 w 61897"/>
              <a:gd name="connsiteY32" fmla="*/ 8861 h 13997"/>
              <a:gd name="connsiteX33" fmla="*/ 13612 w 61897"/>
              <a:gd name="connsiteY33" fmla="*/ 9503 h 13997"/>
              <a:gd name="connsiteX34" fmla="*/ 11301 w 61897"/>
              <a:gd name="connsiteY34" fmla="*/ 10273 h 13997"/>
              <a:gd name="connsiteX35" fmla="*/ 8989 w 61897"/>
              <a:gd name="connsiteY35" fmla="*/ 10915 h 13997"/>
              <a:gd name="connsiteX36" fmla="*/ 6806 w 61897"/>
              <a:gd name="connsiteY36" fmla="*/ 11558 h 13997"/>
              <a:gd name="connsiteX37" fmla="*/ 4495 w 61897"/>
              <a:gd name="connsiteY37" fmla="*/ 12328 h 13997"/>
              <a:gd name="connsiteX38" fmla="*/ 2183 w 61897"/>
              <a:gd name="connsiteY38" fmla="*/ 12970 h 13997"/>
              <a:gd name="connsiteX39" fmla="*/ 0 w 61897"/>
              <a:gd name="connsiteY39" fmla="*/ 13741 h 13997"/>
              <a:gd name="connsiteX40" fmla="*/ 770 w 61897"/>
              <a:gd name="connsiteY40" fmla="*/ 13741 h 13997"/>
              <a:gd name="connsiteX41" fmla="*/ 1541 w 61897"/>
              <a:gd name="connsiteY41" fmla="*/ 13741 h 13997"/>
              <a:gd name="connsiteX42" fmla="*/ 2312 w 61897"/>
              <a:gd name="connsiteY42" fmla="*/ 13741 h 13997"/>
              <a:gd name="connsiteX43" fmla="*/ 3082 w 61897"/>
              <a:gd name="connsiteY43" fmla="*/ 13741 h 13997"/>
              <a:gd name="connsiteX44" fmla="*/ 3853 w 61897"/>
              <a:gd name="connsiteY44" fmla="*/ 13741 h 13997"/>
              <a:gd name="connsiteX45" fmla="*/ 4623 w 61897"/>
              <a:gd name="connsiteY45" fmla="*/ 13741 h 13997"/>
              <a:gd name="connsiteX46" fmla="*/ 5394 w 61897"/>
              <a:gd name="connsiteY46" fmla="*/ 13741 h 13997"/>
              <a:gd name="connsiteX47" fmla="*/ 6164 w 61897"/>
              <a:gd name="connsiteY47" fmla="*/ 13869 h 13997"/>
              <a:gd name="connsiteX48" fmla="*/ 6935 w 61897"/>
              <a:gd name="connsiteY48" fmla="*/ 13741 h 13997"/>
              <a:gd name="connsiteX49" fmla="*/ 7705 w 61897"/>
              <a:gd name="connsiteY49" fmla="*/ 13869 h 13997"/>
              <a:gd name="connsiteX50" fmla="*/ 8476 w 61897"/>
              <a:gd name="connsiteY50" fmla="*/ 13869 h 13997"/>
              <a:gd name="connsiteX51" fmla="*/ 9246 w 61897"/>
              <a:gd name="connsiteY51" fmla="*/ 13869 h 13997"/>
              <a:gd name="connsiteX52" fmla="*/ 10017 w 61897"/>
              <a:gd name="connsiteY52" fmla="*/ 13869 h 13997"/>
              <a:gd name="connsiteX53" fmla="*/ 10787 w 61897"/>
              <a:gd name="connsiteY53" fmla="*/ 13869 h 13997"/>
              <a:gd name="connsiteX54" fmla="*/ 11558 w 61897"/>
              <a:gd name="connsiteY54" fmla="*/ 13869 h 13997"/>
              <a:gd name="connsiteX55" fmla="*/ 12328 w 61897"/>
              <a:gd name="connsiteY55" fmla="*/ 13869 h 13997"/>
              <a:gd name="connsiteX56" fmla="*/ 13099 w 61897"/>
              <a:gd name="connsiteY56" fmla="*/ 13869 h 13997"/>
              <a:gd name="connsiteX57" fmla="*/ 13869 w 61897"/>
              <a:gd name="connsiteY57" fmla="*/ 13997 h 13997"/>
              <a:gd name="connsiteX58" fmla="*/ 14640 w 61897"/>
              <a:gd name="connsiteY58" fmla="*/ 13869 h 13997"/>
              <a:gd name="connsiteX59" fmla="*/ 15410 w 61897"/>
              <a:gd name="connsiteY59" fmla="*/ 13997 h 13997"/>
              <a:gd name="connsiteX60" fmla="*/ 17593 w 61897"/>
              <a:gd name="connsiteY60" fmla="*/ 13227 h 13997"/>
              <a:gd name="connsiteX61" fmla="*/ 19905 w 61897"/>
              <a:gd name="connsiteY61" fmla="*/ 12585 h 13997"/>
              <a:gd name="connsiteX62" fmla="*/ 22088 w 61897"/>
              <a:gd name="connsiteY62" fmla="*/ 11814 h 13997"/>
              <a:gd name="connsiteX63" fmla="*/ 24399 w 61897"/>
              <a:gd name="connsiteY63" fmla="*/ 11172 h 13997"/>
              <a:gd name="connsiteX64" fmla="*/ 26582 w 61897"/>
              <a:gd name="connsiteY64" fmla="*/ 10530 h 13997"/>
              <a:gd name="connsiteX65" fmla="*/ 28894 w 61897"/>
              <a:gd name="connsiteY65" fmla="*/ 9888 h 13997"/>
              <a:gd name="connsiteX66" fmla="*/ 31206 w 61897"/>
              <a:gd name="connsiteY66" fmla="*/ 9118 h 13997"/>
              <a:gd name="connsiteX67" fmla="*/ 33517 w 61897"/>
              <a:gd name="connsiteY67" fmla="*/ 8476 h 13997"/>
              <a:gd name="connsiteX68" fmla="*/ 35829 w 61897"/>
              <a:gd name="connsiteY68" fmla="*/ 7833 h 13997"/>
              <a:gd name="connsiteX69" fmla="*/ 38140 w 61897"/>
              <a:gd name="connsiteY69" fmla="*/ 7191 h 13997"/>
              <a:gd name="connsiteX70" fmla="*/ 40452 w 61897"/>
              <a:gd name="connsiteY70" fmla="*/ 6421 h 13997"/>
              <a:gd name="connsiteX71" fmla="*/ 42763 w 61897"/>
              <a:gd name="connsiteY71" fmla="*/ 5779 h 13997"/>
              <a:gd name="connsiteX72" fmla="*/ 45075 w 61897"/>
              <a:gd name="connsiteY72" fmla="*/ 5008 h 13997"/>
              <a:gd name="connsiteX73" fmla="*/ 47515 w 61897"/>
              <a:gd name="connsiteY73" fmla="*/ 4366 h 13997"/>
              <a:gd name="connsiteX74" fmla="*/ 49826 w 61897"/>
              <a:gd name="connsiteY74" fmla="*/ 3724 h 13997"/>
              <a:gd name="connsiteX75" fmla="*/ 52266 w 61897"/>
              <a:gd name="connsiteY75" fmla="*/ 3082 h 13997"/>
              <a:gd name="connsiteX76" fmla="*/ 54577 w 61897"/>
              <a:gd name="connsiteY76" fmla="*/ 2312 h 13997"/>
              <a:gd name="connsiteX77" fmla="*/ 57017 w 61897"/>
              <a:gd name="connsiteY77" fmla="*/ 1669 h 13997"/>
              <a:gd name="connsiteX78" fmla="*/ 59457 w 61897"/>
              <a:gd name="connsiteY78" fmla="*/ 1027 h 13997"/>
              <a:gd name="connsiteX79" fmla="*/ 61897 w 61897"/>
              <a:gd name="connsiteY79" fmla="*/ 385 h 13997"/>
              <a:gd name="connsiteX80" fmla="*/ 61127 w 61897"/>
              <a:gd name="connsiteY80" fmla="*/ 385 h 1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1897" h="13997">
                <a:moveTo>
                  <a:pt x="61127" y="385"/>
                </a:moveTo>
                <a:lnTo>
                  <a:pt x="60356" y="385"/>
                </a:lnTo>
                <a:lnTo>
                  <a:pt x="59586" y="385"/>
                </a:lnTo>
                <a:lnTo>
                  <a:pt x="58815" y="257"/>
                </a:lnTo>
                <a:lnTo>
                  <a:pt x="58045" y="257"/>
                </a:lnTo>
                <a:lnTo>
                  <a:pt x="57274" y="257"/>
                </a:lnTo>
                <a:lnTo>
                  <a:pt x="56632" y="257"/>
                </a:lnTo>
                <a:lnTo>
                  <a:pt x="55862" y="257"/>
                </a:lnTo>
                <a:lnTo>
                  <a:pt x="55091" y="257"/>
                </a:lnTo>
                <a:lnTo>
                  <a:pt x="54321" y="257"/>
                </a:lnTo>
                <a:lnTo>
                  <a:pt x="53550" y="257"/>
                </a:lnTo>
                <a:lnTo>
                  <a:pt x="52780" y="257"/>
                </a:lnTo>
                <a:lnTo>
                  <a:pt x="52137" y="128"/>
                </a:lnTo>
                <a:lnTo>
                  <a:pt x="51367" y="128"/>
                </a:lnTo>
                <a:lnTo>
                  <a:pt x="50596" y="128"/>
                </a:lnTo>
                <a:lnTo>
                  <a:pt x="49826" y="128"/>
                </a:lnTo>
                <a:lnTo>
                  <a:pt x="49056" y="128"/>
                </a:lnTo>
                <a:lnTo>
                  <a:pt x="48285" y="128"/>
                </a:lnTo>
                <a:lnTo>
                  <a:pt x="47515" y="128"/>
                </a:lnTo>
                <a:lnTo>
                  <a:pt x="46872" y="0"/>
                </a:lnTo>
                <a:lnTo>
                  <a:pt x="44433" y="770"/>
                </a:lnTo>
                <a:lnTo>
                  <a:pt x="41993" y="1413"/>
                </a:lnTo>
                <a:lnTo>
                  <a:pt x="39553" y="2055"/>
                </a:lnTo>
                <a:lnTo>
                  <a:pt x="37113" y="2697"/>
                </a:lnTo>
                <a:lnTo>
                  <a:pt x="34673" y="3467"/>
                </a:lnTo>
                <a:lnTo>
                  <a:pt x="32361" y="4109"/>
                </a:lnTo>
                <a:lnTo>
                  <a:pt x="30050" y="4751"/>
                </a:lnTo>
                <a:lnTo>
                  <a:pt x="27610" y="5394"/>
                </a:lnTo>
                <a:lnTo>
                  <a:pt x="25298" y="6164"/>
                </a:lnTo>
                <a:lnTo>
                  <a:pt x="22858" y="6806"/>
                </a:lnTo>
                <a:lnTo>
                  <a:pt x="20547" y="7448"/>
                </a:lnTo>
                <a:lnTo>
                  <a:pt x="18235" y="8219"/>
                </a:lnTo>
                <a:lnTo>
                  <a:pt x="15924" y="8861"/>
                </a:lnTo>
                <a:lnTo>
                  <a:pt x="13612" y="9503"/>
                </a:lnTo>
                <a:lnTo>
                  <a:pt x="11301" y="10273"/>
                </a:lnTo>
                <a:lnTo>
                  <a:pt x="8989" y="10915"/>
                </a:lnTo>
                <a:lnTo>
                  <a:pt x="6806" y="11558"/>
                </a:lnTo>
                <a:lnTo>
                  <a:pt x="4495" y="12328"/>
                </a:lnTo>
                <a:lnTo>
                  <a:pt x="2183" y="12970"/>
                </a:lnTo>
                <a:lnTo>
                  <a:pt x="0" y="13741"/>
                </a:lnTo>
                <a:lnTo>
                  <a:pt x="770" y="13741"/>
                </a:lnTo>
                <a:lnTo>
                  <a:pt x="1541" y="13741"/>
                </a:lnTo>
                <a:lnTo>
                  <a:pt x="2312" y="13741"/>
                </a:lnTo>
                <a:lnTo>
                  <a:pt x="3082" y="13741"/>
                </a:lnTo>
                <a:lnTo>
                  <a:pt x="3853" y="13741"/>
                </a:lnTo>
                <a:lnTo>
                  <a:pt x="4623" y="13741"/>
                </a:lnTo>
                <a:lnTo>
                  <a:pt x="5394" y="13741"/>
                </a:lnTo>
                <a:lnTo>
                  <a:pt x="6164" y="13869"/>
                </a:lnTo>
                <a:lnTo>
                  <a:pt x="6935" y="13741"/>
                </a:lnTo>
                <a:lnTo>
                  <a:pt x="7705" y="13869"/>
                </a:lnTo>
                <a:lnTo>
                  <a:pt x="8476" y="13869"/>
                </a:lnTo>
                <a:lnTo>
                  <a:pt x="9246" y="13869"/>
                </a:lnTo>
                <a:lnTo>
                  <a:pt x="10017" y="13869"/>
                </a:lnTo>
                <a:lnTo>
                  <a:pt x="10787" y="13869"/>
                </a:lnTo>
                <a:lnTo>
                  <a:pt x="11558" y="13869"/>
                </a:lnTo>
                <a:lnTo>
                  <a:pt x="12328" y="13869"/>
                </a:lnTo>
                <a:lnTo>
                  <a:pt x="13099" y="13869"/>
                </a:lnTo>
                <a:lnTo>
                  <a:pt x="13869" y="13997"/>
                </a:lnTo>
                <a:lnTo>
                  <a:pt x="14640" y="13869"/>
                </a:lnTo>
                <a:lnTo>
                  <a:pt x="15410" y="13997"/>
                </a:lnTo>
                <a:lnTo>
                  <a:pt x="17593" y="13227"/>
                </a:lnTo>
                <a:lnTo>
                  <a:pt x="19905" y="12585"/>
                </a:lnTo>
                <a:lnTo>
                  <a:pt x="22088" y="11814"/>
                </a:lnTo>
                <a:lnTo>
                  <a:pt x="24399" y="11172"/>
                </a:lnTo>
                <a:lnTo>
                  <a:pt x="26582" y="10530"/>
                </a:lnTo>
                <a:lnTo>
                  <a:pt x="28894" y="9888"/>
                </a:lnTo>
                <a:lnTo>
                  <a:pt x="31206" y="9118"/>
                </a:lnTo>
                <a:lnTo>
                  <a:pt x="33517" y="8476"/>
                </a:lnTo>
                <a:lnTo>
                  <a:pt x="35829" y="7833"/>
                </a:lnTo>
                <a:lnTo>
                  <a:pt x="38140" y="7191"/>
                </a:lnTo>
                <a:lnTo>
                  <a:pt x="40452" y="6421"/>
                </a:lnTo>
                <a:lnTo>
                  <a:pt x="42763" y="5779"/>
                </a:lnTo>
                <a:lnTo>
                  <a:pt x="45075" y="5008"/>
                </a:lnTo>
                <a:lnTo>
                  <a:pt x="47515" y="4366"/>
                </a:lnTo>
                <a:lnTo>
                  <a:pt x="49826" y="3724"/>
                </a:lnTo>
                <a:lnTo>
                  <a:pt x="52266" y="3082"/>
                </a:lnTo>
                <a:lnTo>
                  <a:pt x="54577" y="2312"/>
                </a:lnTo>
                <a:lnTo>
                  <a:pt x="57017" y="1669"/>
                </a:lnTo>
                <a:lnTo>
                  <a:pt x="59457" y="1027"/>
                </a:lnTo>
                <a:lnTo>
                  <a:pt x="61897" y="385"/>
                </a:lnTo>
                <a:lnTo>
                  <a:pt x="61127" y="385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162AD7E-0A78-3652-58A9-4D59C433C7D5}"/>
              </a:ext>
            </a:extLst>
          </p:cNvPr>
          <p:cNvSpPr/>
          <p:nvPr/>
        </p:nvSpPr>
        <p:spPr>
          <a:xfrm>
            <a:off x="5109511" y="2087514"/>
            <a:ext cx="53935" cy="14896"/>
          </a:xfrm>
          <a:custGeom>
            <a:avLst/>
            <a:gdLst>
              <a:gd name="connsiteX0" fmla="*/ 53165 w 53935"/>
              <a:gd name="connsiteY0" fmla="*/ 257 h 14896"/>
              <a:gd name="connsiteX1" fmla="*/ 52394 w 53935"/>
              <a:gd name="connsiteY1" fmla="*/ 257 h 14896"/>
              <a:gd name="connsiteX2" fmla="*/ 51624 w 53935"/>
              <a:gd name="connsiteY2" fmla="*/ 128 h 14896"/>
              <a:gd name="connsiteX3" fmla="*/ 50725 w 53935"/>
              <a:gd name="connsiteY3" fmla="*/ 128 h 14896"/>
              <a:gd name="connsiteX4" fmla="*/ 49954 w 53935"/>
              <a:gd name="connsiteY4" fmla="*/ 128 h 14896"/>
              <a:gd name="connsiteX5" fmla="*/ 49184 w 53935"/>
              <a:gd name="connsiteY5" fmla="*/ 128 h 14896"/>
              <a:gd name="connsiteX6" fmla="*/ 48413 w 53935"/>
              <a:gd name="connsiteY6" fmla="*/ 128 h 14896"/>
              <a:gd name="connsiteX7" fmla="*/ 47643 w 53935"/>
              <a:gd name="connsiteY7" fmla="*/ 128 h 14896"/>
              <a:gd name="connsiteX8" fmla="*/ 46872 w 53935"/>
              <a:gd name="connsiteY8" fmla="*/ 128 h 14896"/>
              <a:gd name="connsiteX9" fmla="*/ 46102 w 53935"/>
              <a:gd name="connsiteY9" fmla="*/ 128 h 14896"/>
              <a:gd name="connsiteX10" fmla="*/ 45203 w 53935"/>
              <a:gd name="connsiteY10" fmla="*/ 128 h 14896"/>
              <a:gd name="connsiteX11" fmla="*/ 44561 w 53935"/>
              <a:gd name="connsiteY11" fmla="*/ 128 h 14896"/>
              <a:gd name="connsiteX12" fmla="*/ 43662 w 53935"/>
              <a:gd name="connsiteY12" fmla="*/ 0 h 14896"/>
              <a:gd name="connsiteX13" fmla="*/ 42891 w 53935"/>
              <a:gd name="connsiteY13" fmla="*/ 0 h 14896"/>
              <a:gd name="connsiteX14" fmla="*/ 42121 w 53935"/>
              <a:gd name="connsiteY14" fmla="*/ 0 h 14896"/>
              <a:gd name="connsiteX15" fmla="*/ 41350 w 53935"/>
              <a:gd name="connsiteY15" fmla="*/ 0 h 14896"/>
              <a:gd name="connsiteX16" fmla="*/ 40580 w 53935"/>
              <a:gd name="connsiteY16" fmla="*/ 0 h 14896"/>
              <a:gd name="connsiteX17" fmla="*/ 39809 w 53935"/>
              <a:gd name="connsiteY17" fmla="*/ 0 h 14896"/>
              <a:gd name="connsiteX18" fmla="*/ 39039 w 53935"/>
              <a:gd name="connsiteY18" fmla="*/ 0 h 14896"/>
              <a:gd name="connsiteX19" fmla="*/ 38140 w 53935"/>
              <a:gd name="connsiteY19" fmla="*/ 0 h 14896"/>
              <a:gd name="connsiteX20" fmla="*/ 36214 w 53935"/>
              <a:gd name="connsiteY20" fmla="*/ 642 h 14896"/>
              <a:gd name="connsiteX21" fmla="*/ 34159 w 53935"/>
              <a:gd name="connsiteY21" fmla="*/ 1413 h 14896"/>
              <a:gd name="connsiteX22" fmla="*/ 32233 w 53935"/>
              <a:gd name="connsiteY22" fmla="*/ 2183 h 14896"/>
              <a:gd name="connsiteX23" fmla="*/ 30178 w 53935"/>
              <a:gd name="connsiteY23" fmla="*/ 2825 h 14896"/>
              <a:gd name="connsiteX24" fmla="*/ 28252 w 53935"/>
              <a:gd name="connsiteY24" fmla="*/ 3596 h 14896"/>
              <a:gd name="connsiteX25" fmla="*/ 26326 w 53935"/>
              <a:gd name="connsiteY25" fmla="*/ 4366 h 14896"/>
              <a:gd name="connsiteX26" fmla="*/ 24271 w 53935"/>
              <a:gd name="connsiteY26" fmla="*/ 5008 h 14896"/>
              <a:gd name="connsiteX27" fmla="*/ 22345 w 53935"/>
              <a:gd name="connsiteY27" fmla="*/ 5779 h 14896"/>
              <a:gd name="connsiteX28" fmla="*/ 20418 w 53935"/>
              <a:gd name="connsiteY28" fmla="*/ 6549 h 14896"/>
              <a:gd name="connsiteX29" fmla="*/ 18620 w 53935"/>
              <a:gd name="connsiteY29" fmla="*/ 7320 h 14896"/>
              <a:gd name="connsiteX30" fmla="*/ 16694 w 53935"/>
              <a:gd name="connsiteY30" fmla="*/ 7962 h 14896"/>
              <a:gd name="connsiteX31" fmla="*/ 14768 w 53935"/>
              <a:gd name="connsiteY31" fmla="*/ 8732 h 14896"/>
              <a:gd name="connsiteX32" fmla="*/ 12970 w 53935"/>
              <a:gd name="connsiteY32" fmla="*/ 9503 h 14896"/>
              <a:gd name="connsiteX33" fmla="*/ 11044 w 53935"/>
              <a:gd name="connsiteY33" fmla="*/ 10273 h 14896"/>
              <a:gd name="connsiteX34" fmla="*/ 9118 w 53935"/>
              <a:gd name="connsiteY34" fmla="*/ 10915 h 14896"/>
              <a:gd name="connsiteX35" fmla="*/ 7320 w 53935"/>
              <a:gd name="connsiteY35" fmla="*/ 11686 h 14896"/>
              <a:gd name="connsiteX36" fmla="*/ 5522 w 53935"/>
              <a:gd name="connsiteY36" fmla="*/ 12457 h 14896"/>
              <a:gd name="connsiteX37" fmla="*/ 3724 w 53935"/>
              <a:gd name="connsiteY37" fmla="*/ 13227 h 14896"/>
              <a:gd name="connsiteX38" fmla="*/ 1926 w 53935"/>
              <a:gd name="connsiteY38" fmla="*/ 13998 h 14896"/>
              <a:gd name="connsiteX39" fmla="*/ 0 w 53935"/>
              <a:gd name="connsiteY39" fmla="*/ 14640 h 14896"/>
              <a:gd name="connsiteX40" fmla="*/ 899 w 53935"/>
              <a:gd name="connsiteY40" fmla="*/ 14640 h 14896"/>
              <a:gd name="connsiteX41" fmla="*/ 1669 w 53935"/>
              <a:gd name="connsiteY41" fmla="*/ 14768 h 14896"/>
              <a:gd name="connsiteX42" fmla="*/ 2440 w 53935"/>
              <a:gd name="connsiteY42" fmla="*/ 14768 h 14896"/>
              <a:gd name="connsiteX43" fmla="*/ 3339 w 53935"/>
              <a:gd name="connsiteY43" fmla="*/ 14768 h 14896"/>
              <a:gd name="connsiteX44" fmla="*/ 4109 w 53935"/>
              <a:gd name="connsiteY44" fmla="*/ 14768 h 14896"/>
              <a:gd name="connsiteX45" fmla="*/ 4880 w 53935"/>
              <a:gd name="connsiteY45" fmla="*/ 14768 h 14896"/>
              <a:gd name="connsiteX46" fmla="*/ 5779 w 53935"/>
              <a:gd name="connsiteY46" fmla="*/ 14768 h 14896"/>
              <a:gd name="connsiteX47" fmla="*/ 6549 w 53935"/>
              <a:gd name="connsiteY47" fmla="*/ 14768 h 14896"/>
              <a:gd name="connsiteX48" fmla="*/ 7320 w 53935"/>
              <a:gd name="connsiteY48" fmla="*/ 14768 h 14896"/>
              <a:gd name="connsiteX49" fmla="*/ 8090 w 53935"/>
              <a:gd name="connsiteY49" fmla="*/ 14768 h 14896"/>
              <a:gd name="connsiteX50" fmla="*/ 8989 w 53935"/>
              <a:gd name="connsiteY50" fmla="*/ 14768 h 14896"/>
              <a:gd name="connsiteX51" fmla="*/ 9760 w 53935"/>
              <a:gd name="connsiteY51" fmla="*/ 14768 h 14896"/>
              <a:gd name="connsiteX52" fmla="*/ 10530 w 53935"/>
              <a:gd name="connsiteY52" fmla="*/ 14768 h 14896"/>
              <a:gd name="connsiteX53" fmla="*/ 11429 w 53935"/>
              <a:gd name="connsiteY53" fmla="*/ 14896 h 14896"/>
              <a:gd name="connsiteX54" fmla="*/ 12200 w 53935"/>
              <a:gd name="connsiteY54" fmla="*/ 14896 h 14896"/>
              <a:gd name="connsiteX55" fmla="*/ 12970 w 53935"/>
              <a:gd name="connsiteY55" fmla="*/ 14896 h 14896"/>
              <a:gd name="connsiteX56" fmla="*/ 13869 w 53935"/>
              <a:gd name="connsiteY56" fmla="*/ 14896 h 14896"/>
              <a:gd name="connsiteX57" fmla="*/ 14640 w 53935"/>
              <a:gd name="connsiteY57" fmla="*/ 14896 h 14896"/>
              <a:gd name="connsiteX58" fmla="*/ 15410 w 53935"/>
              <a:gd name="connsiteY58" fmla="*/ 14896 h 14896"/>
              <a:gd name="connsiteX59" fmla="*/ 16181 w 53935"/>
              <a:gd name="connsiteY59" fmla="*/ 14896 h 14896"/>
              <a:gd name="connsiteX60" fmla="*/ 17978 w 53935"/>
              <a:gd name="connsiteY60" fmla="*/ 14126 h 14896"/>
              <a:gd name="connsiteX61" fmla="*/ 19776 w 53935"/>
              <a:gd name="connsiteY61" fmla="*/ 13355 h 14896"/>
              <a:gd name="connsiteX62" fmla="*/ 21574 w 53935"/>
              <a:gd name="connsiteY62" fmla="*/ 12713 h 14896"/>
              <a:gd name="connsiteX63" fmla="*/ 23372 w 53935"/>
              <a:gd name="connsiteY63" fmla="*/ 11943 h 14896"/>
              <a:gd name="connsiteX64" fmla="*/ 25170 w 53935"/>
              <a:gd name="connsiteY64" fmla="*/ 11172 h 14896"/>
              <a:gd name="connsiteX65" fmla="*/ 26968 w 53935"/>
              <a:gd name="connsiteY65" fmla="*/ 10402 h 14896"/>
              <a:gd name="connsiteX66" fmla="*/ 28894 w 53935"/>
              <a:gd name="connsiteY66" fmla="*/ 9631 h 14896"/>
              <a:gd name="connsiteX67" fmla="*/ 30820 w 53935"/>
              <a:gd name="connsiteY67" fmla="*/ 8989 h 14896"/>
              <a:gd name="connsiteX68" fmla="*/ 32618 w 53935"/>
              <a:gd name="connsiteY68" fmla="*/ 8219 h 14896"/>
              <a:gd name="connsiteX69" fmla="*/ 34544 w 53935"/>
              <a:gd name="connsiteY69" fmla="*/ 7448 h 14896"/>
              <a:gd name="connsiteX70" fmla="*/ 36342 w 53935"/>
              <a:gd name="connsiteY70" fmla="*/ 6806 h 14896"/>
              <a:gd name="connsiteX71" fmla="*/ 38268 w 53935"/>
              <a:gd name="connsiteY71" fmla="*/ 6036 h 14896"/>
              <a:gd name="connsiteX72" fmla="*/ 40195 w 53935"/>
              <a:gd name="connsiteY72" fmla="*/ 5265 h 14896"/>
              <a:gd name="connsiteX73" fmla="*/ 42121 w 53935"/>
              <a:gd name="connsiteY73" fmla="*/ 4623 h 14896"/>
              <a:gd name="connsiteX74" fmla="*/ 44047 w 53935"/>
              <a:gd name="connsiteY74" fmla="*/ 3853 h 14896"/>
              <a:gd name="connsiteX75" fmla="*/ 45973 w 53935"/>
              <a:gd name="connsiteY75" fmla="*/ 3082 h 14896"/>
              <a:gd name="connsiteX76" fmla="*/ 48028 w 53935"/>
              <a:gd name="connsiteY76" fmla="*/ 2440 h 14896"/>
              <a:gd name="connsiteX77" fmla="*/ 49954 w 53935"/>
              <a:gd name="connsiteY77" fmla="*/ 1669 h 14896"/>
              <a:gd name="connsiteX78" fmla="*/ 51881 w 53935"/>
              <a:gd name="connsiteY78" fmla="*/ 899 h 14896"/>
              <a:gd name="connsiteX79" fmla="*/ 53935 w 53935"/>
              <a:gd name="connsiteY79" fmla="*/ 257 h 14896"/>
              <a:gd name="connsiteX80" fmla="*/ 53165 w 53935"/>
              <a:gd name="connsiteY80" fmla="*/ 257 h 1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3935" h="14896">
                <a:moveTo>
                  <a:pt x="53165" y="257"/>
                </a:moveTo>
                <a:lnTo>
                  <a:pt x="52394" y="257"/>
                </a:lnTo>
                <a:lnTo>
                  <a:pt x="51624" y="128"/>
                </a:lnTo>
                <a:lnTo>
                  <a:pt x="50725" y="128"/>
                </a:lnTo>
                <a:lnTo>
                  <a:pt x="49954" y="128"/>
                </a:lnTo>
                <a:lnTo>
                  <a:pt x="49184" y="128"/>
                </a:lnTo>
                <a:lnTo>
                  <a:pt x="48413" y="128"/>
                </a:lnTo>
                <a:lnTo>
                  <a:pt x="47643" y="128"/>
                </a:lnTo>
                <a:lnTo>
                  <a:pt x="46872" y="128"/>
                </a:lnTo>
                <a:lnTo>
                  <a:pt x="46102" y="128"/>
                </a:lnTo>
                <a:lnTo>
                  <a:pt x="45203" y="128"/>
                </a:lnTo>
                <a:lnTo>
                  <a:pt x="44561" y="128"/>
                </a:lnTo>
                <a:lnTo>
                  <a:pt x="43662" y="0"/>
                </a:lnTo>
                <a:lnTo>
                  <a:pt x="42891" y="0"/>
                </a:lnTo>
                <a:lnTo>
                  <a:pt x="42121" y="0"/>
                </a:lnTo>
                <a:lnTo>
                  <a:pt x="41350" y="0"/>
                </a:lnTo>
                <a:lnTo>
                  <a:pt x="40580" y="0"/>
                </a:lnTo>
                <a:lnTo>
                  <a:pt x="39809" y="0"/>
                </a:lnTo>
                <a:lnTo>
                  <a:pt x="39039" y="0"/>
                </a:lnTo>
                <a:lnTo>
                  <a:pt x="38140" y="0"/>
                </a:lnTo>
                <a:lnTo>
                  <a:pt x="36214" y="642"/>
                </a:lnTo>
                <a:lnTo>
                  <a:pt x="34159" y="1413"/>
                </a:lnTo>
                <a:lnTo>
                  <a:pt x="32233" y="2183"/>
                </a:lnTo>
                <a:lnTo>
                  <a:pt x="30178" y="2825"/>
                </a:lnTo>
                <a:lnTo>
                  <a:pt x="28252" y="3596"/>
                </a:lnTo>
                <a:lnTo>
                  <a:pt x="26326" y="4366"/>
                </a:lnTo>
                <a:lnTo>
                  <a:pt x="24271" y="5008"/>
                </a:lnTo>
                <a:lnTo>
                  <a:pt x="22345" y="5779"/>
                </a:lnTo>
                <a:lnTo>
                  <a:pt x="20418" y="6549"/>
                </a:lnTo>
                <a:lnTo>
                  <a:pt x="18620" y="7320"/>
                </a:lnTo>
                <a:lnTo>
                  <a:pt x="16694" y="7962"/>
                </a:lnTo>
                <a:lnTo>
                  <a:pt x="14768" y="8732"/>
                </a:lnTo>
                <a:lnTo>
                  <a:pt x="12970" y="9503"/>
                </a:lnTo>
                <a:lnTo>
                  <a:pt x="11044" y="10273"/>
                </a:lnTo>
                <a:lnTo>
                  <a:pt x="9118" y="10915"/>
                </a:lnTo>
                <a:lnTo>
                  <a:pt x="7320" y="11686"/>
                </a:lnTo>
                <a:lnTo>
                  <a:pt x="5522" y="12457"/>
                </a:lnTo>
                <a:lnTo>
                  <a:pt x="3724" y="13227"/>
                </a:lnTo>
                <a:lnTo>
                  <a:pt x="1926" y="13998"/>
                </a:lnTo>
                <a:lnTo>
                  <a:pt x="0" y="14640"/>
                </a:lnTo>
                <a:lnTo>
                  <a:pt x="899" y="14640"/>
                </a:lnTo>
                <a:lnTo>
                  <a:pt x="1669" y="14768"/>
                </a:lnTo>
                <a:lnTo>
                  <a:pt x="2440" y="14768"/>
                </a:lnTo>
                <a:lnTo>
                  <a:pt x="3339" y="14768"/>
                </a:lnTo>
                <a:lnTo>
                  <a:pt x="4109" y="14768"/>
                </a:lnTo>
                <a:lnTo>
                  <a:pt x="4880" y="14768"/>
                </a:lnTo>
                <a:lnTo>
                  <a:pt x="5779" y="14768"/>
                </a:lnTo>
                <a:lnTo>
                  <a:pt x="6549" y="14768"/>
                </a:lnTo>
                <a:lnTo>
                  <a:pt x="7320" y="14768"/>
                </a:lnTo>
                <a:lnTo>
                  <a:pt x="8090" y="14768"/>
                </a:lnTo>
                <a:lnTo>
                  <a:pt x="8989" y="14768"/>
                </a:lnTo>
                <a:lnTo>
                  <a:pt x="9760" y="14768"/>
                </a:lnTo>
                <a:lnTo>
                  <a:pt x="10530" y="14768"/>
                </a:lnTo>
                <a:lnTo>
                  <a:pt x="11429" y="14896"/>
                </a:lnTo>
                <a:lnTo>
                  <a:pt x="12200" y="14896"/>
                </a:lnTo>
                <a:lnTo>
                  <a:pt x="12970" y="14896"/>
                </a:lnTo>
                <a:lnTo>
                  <a:pt x="13869" y="14896"/>
                </a:lnTo>
                <a:lnTo>
                  <a:pt x="14640" y="14896"/>
                </a:lnTo>
                <a:lnTo>
                  <a:pt x="15410" y="14896"/>
                </a:lnTo>
                <a:lnTo>
                  <a:pt x="16181" y="14896"/>
                </a:lnTo>
                <a:lnTo>
                  <a:pt x="17978" y="14126"/>
                </a:lnTo>
                <a:lnTo>
                  <a:pt x="19776" y="13355"/>
                </a:lnTo>
                <a:lnTo>
                  <a:pt x="21574" y="12713"/>
                </a:lnTo>
                <a:lnTo>
                  <a:pt x="23372" y="11943"/>
                </a:lnTo>
                <a:lnTo>
                  <a:pt x="25170" y="11172"/>
                </a:lnTo>
                <a:lnTo>
                  <a:pt x="26968" y="10402"/>
                </a:lnTo>
                <a:lnTo>
                  <a:pt x="28894" y="9631"/>
                </a:lnTo>
                <a:lnTo>
                  <a:pt x="30820" y="8989"/>
                </a:lnTo>
                <a:lnTo>
                  <a:pt x="32618" y="8219"/>
                </a:lnTo>
                <a:lnTo>
                  <a:pt x="34544" y="7448"/>
                </a:lnTo>
                <a:lnTo>
                  <a:pt x="36342" y="6806"/>
                </a:lnTo>
                <a:lnTo>
                  <a:pt x="38268" y="6036"/>
                </a:lnTo>
                <a:lnTo>
                  <a:pt x="40195" y="5265"/>
                </a:lnTo>
                <a:lnTo>
                  <a:pt x="42121" y="4623"/>
                </a:lnTo>
                <a:lnTo>
                  <a:pt x="44047" y="3853"/>
                </a:lnTo>
                <a:lnTo>
                  <a:pt x="45973" y="3082"/>
                </a:lnTo>
                <a:lnTo>
                  <a:pt x="48028" y="2440"/>
                </a:lnTo>
                <a:lnTo>
                  <a:pt x="49954" y="1669"/>
                </a:lnTo>
                <a:lnTo>
                  <a:pt x="51881" y="899"/>
                </a:lnTo>
                <a:lnTo>
                  <a:pt x="53935" y="257"/>
                </a:lnTo>
                <a:lnTo>
                  <a:pt x="53165" y="257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1898B5D-9B34-A267-8580-A899077D267C}"/>
              </a:ext>
            </a:extLst>
          </p:cNvPr>
          <p:cNvSpPr/>
          <p:nvPr/>
        </p:nvSpPr>
        <p:spPr>
          <a:xfrm>
            <a:off x="5294946" y="2400724"/>
            <a:ext cx="93873" cy="27352"/>
          </a:xfrm>
          <a:custGeom>
            <a:avLst/>
            <a:gdLst>
              <a:gd name="connsiteX0" fmla="*/ 90149 w 93873"/>
              <a:gd name="connsiteY0" fmla="*/ 25041 h 27352"/>
              <a:gd name="connsiteX1" fmla="*/ 86425 w 93873"/>
              <a:gd name="connsiteY1" fmla="*/ 23757 h 27352"/>
              <a:gd name="connsiteX2" fmla="*/ 82829 w 93873"/>
              <a:gd name="connsiteY2" fmla="*/ 22345 h 27352"/>
              <a:gd name="connsiteX3" fmla="*/ 79105 w 93873"/>
              <a:gd name="connsiteY3" fmla="*/ 21060 h 27352"/>
              <a:gd name="connsiteX4" fmla="*/ 75381 w 93873"/>
              <a:gd name="connsiteY4" fmla="*/ 19648 h 27352"/>
              <a:gd name="connsiteX5" fmla="*/ 71657 w 93873"/>
              <a:gd name="connsiteY5" fmla="*/ 18364 h 27352"/>
              <a:gd name="connsiteX6" fmla="*/ 68061 w 93873"/>
              <a:gd name="connsiteY6" fmla="*/ 17080 h 27352"/>
              <a:gd name="connsiteX7" fmla="*/ 64337 w 93873"/>
              <a:gd name="connsiteY7" fmla="*/ 15667 h 27352"/>
              <a:gd name="connsiteX8" fmla="*/ 60741 w 93873"/>
              <a:gd name="connsiteY8" fmla="*/ 14383 h 27352"/>
              <a:gd name="connsiteX9" fmla="*/ 57146 w 93873"/>
              <a:gd name="connsiteY9" fmla="*/ 13099 h 27352"/>
              <a:gd name="connsiteX10" fmla="*/ 53550 w 93873"/>
              <a:gd name="connsiteY10" fmla="*/ 11686 h 27352"/>
              <a:gd name="connsiteX11" fmla="*/ 49826 w 93873"/>
              <a:gd name="connsiteY11" fmla="*/ 10402 h 27352"/>
              <a:gd name="connsiteX12" fmla="*/ 46230 w 93873"/>
              <a:gd name="connsiteY12" fmla="*/ 9118 h 27352"/>
              <a:gd name="connsiteX13" fmla="*/ 42634 w 93873"/>
              <a:gd name="connsiteY13" fmla="*/ 7833 h 27352"/>
              <a:gd name="connsiteX14" fmla="*/ 39039 w 93873"/>
              <a:gd name="connsiteY14" fmla="*/ 6549 h 27352"/>
              <a:gd name="connsiteX15" fmla="*/ 35443 w 93873"/>
              <a:gd name="connsiteY15" fmla="*/ 5265 h 27352"/>
              <a:gd name="connsiteX16" fmla="*/ 31847 w 93873"/>
              <a:gd name="connsiteY16" fmla="*/ 3853 h 27352"/>
              <a:gd name="connsiteX17" fmla="*/ 28252 w 93873"/>
              <a:gd name="connsiteY17" fmla="*/ 2568 h 27352"/>
              <a:gd name="connsiteX18" fmla="*/ 24656 w 93873"/>
              <a:gd name="connsiteY18" fmla="*/ 1284 h 27352"/>
              <a:gd name="connsiteX19" fmla="*/ 21189 w 93873"/>
              <a:gd name="connsiteY19" fmla="*/ 0 h 27352"/>
              <a:gd name="connsiteX20" fmla="*/ 20161 w 93873"/>
              <a:gd name="connsiteY20" fmla="*/ 128 h 27352"/>
              <a:gd name="connsiteX21" fmla="*/ 19006 w 93873"/>
              <a:gd name="connsiteY21" fmla="*/ 128 h 27352"/>
              <a:gd name="connsiteX22" fmla="*/ 17978 w 93873"/>
              <a:gd name="connsiteY22" fmla="*/ 128 h 27352"/>
              <a:gd name="connsiteX23" fmla="*/ 16951 w 93873"/>
              <a:gd name="connsiteY23" fmla="*/ 257 h 27352"/>
              <a:gd name="connsiteX24" fmla="*/ 15924 w 93873"/>
              <a:gd name="connsiteY24" fmla="*/ 257 h 27352"/>
              <a:gd name="connsiteX25" fmla="*/ 14768 w 93873"/>
              <a:gd name="connsiteY25" fmla="*/ 257 h 27352"/>
              <a:gd name="connsiteX26" fmla="*/ 13741 w 93873"/>
              <a:gd name="connsiteY26" fmla="*/ 385 h 27352"/>
              <a:gd name="connsiteX27" fmla="*/ 12713 w 93873"/>
              <a:gd name="connsiteY27" fmla="*/ 385 h 27352"/>
              <a:gd name="connsiteX28" fmla="*/ 11686 w 93873"/>
              <a:gd name="connsiteY28" fmla="*/ 385 h 27352"/>
              <a:gd name="connsiteX29" fmla="*/ 10659 w 93873"/>
              <a:gd name="connsiteY29" fmla="*/ 514 h 27352"/>
              <a:gd name="connsiteX30" fmla="*/ 9503 w 93873"/>
              <a:gd name="connsiteY30" fmla="*/ 514 h 27352"/>
              <a:gd name="connsiteX31" fmla="*/ 8475 w 93873"/>
              <a:gd name="connsiteY31" fmla="*/ 642 h 27352"/>
              <a:gd name="connsiteX32" fmla="*/ 7448 w 93873"/>
              <a:gd name="connsiteY32" fmla="*/ 642 h 27352"/>
              <a:gd name="connsiteX33" fmla="*/ 6292 w 93873"/>
              <a:gd name="connsiteY33" fmla="*/ 642 h 27352"/>
              <a:gd name="connsiteX34" fmla="*/ 5265 w 93873"/>
              <a:gd name="connsiteY34" fmla="*/ 771 h 27352"/>
              <a:gd name="connsiteX35" fmla="*/ 4238 w 93873"/>
              <a:gd name="connsiteY35" fmla="*/ 771 h 27352"/>
              <a:gd name="connsiteX36" fmla="*/ 3082 w 93873"/>
              <a:gd name="connsiteY36" fmla="*/ 771 h 27352"/>
              <a:gd name="connsiteX37" fmla="*/ 2183 w 93873"/>
              <a:gd name="connsiteY37" fmla="*/ 899 h 27352"/>
              <a:gd name="connsiteX38" fmla="*/ 1027 w 93873"/>
              <a:gd name="connsiteY38" fmla="*/ 899 h 27352"/>
              <a:gd name="connsiteX39" fmla="*/ 0 w 93873"/>
              <a:gd name="connsiteY39" fmla="*/ 899 h 27352"/>
              <a:gd name="connsiteX40" fmla="*/ 3467 w 93873"/>
              <a:gd name="connsiteY40" fmla="*/ 2183 h 27352"/>
              <a:gd name="connsiteX41" fmla="*/ 7063 w 93873"/>
              <a:gd name="connsiteY41" fmla="*/ 3467 h 27352"/>
              <a:gd name="connsiteX42" fmla="*/ 10659 w 93873"/>
              <a:gd name="connsiteY42" fmla="*/ 4880 h 27352"/>
              <a:gd name="connsiteX43" fmla="*/ 14254 w 93873"/>
              <a:gd name="connsiteY43" fmla="*/ 6164 h 27352"/>
              <a:gd name="connsiteX44" fmla="*/ 17721 w 93873"/>
              <a:gd name="connsiteY44" fmla="*/ 7448 h 27352"/>
              <a:gd name="connsiteX45" fmla="*/ 21317 w 93873"/>
              <a:gd name="connsiteY45" fmla="*/ 8732 h 27352"/>
              <a:gd name="connsiteX46" fmla="*/ 24913 w 93873"/>
              <a:gd name="connsiteY46" fmla="*/ 10017 h 27352"/>
              <a:gd name="connsiteX47" fmla="*/ 28509 w 93873"/>
              <a:gd name="connsiteY47" fmla="*/ 11301 h 27352"/>
              <a:gd name="connsiteX48" fmla="*/ 32104 w 93873"/>
              <a:gd name="connsiteY48" fmla="*/ 12713 h 27352"/>
              <a:gd name="connsiteX49" fmla="*/ 35700 w 93873"/>
              <a:gd name="connsiteY49" fmla="*/ 13998 h 27352"/>
              <a:gd name="connsiteX50" fmla="*/ 39296 w 93873"/>
              <a:gd name="connsiteY50" fmla="*/ 15282 h 27352"/>
              <a:gd name="connsiteX51" fmla="*/ 42891 w 93873"/>
              <a:gd name="connsiteY51" fmla="*/ 16694 h 27352"/>
              <a:gd name="connsiteX52" fmla="*/ 46615 w 93873"/>
              <a:gd name="connsiteY52" fmla="*/ 17978 h 27352"/>
              <a:gd name="connsiteX53" fmla="*/ 50211 w 93873"/>
              <a:gd name="connsiteY53" fmla="*/ 19263 h 27352"/>
              <a:gd name="connsiteX54" fmla="*/ 53935 w 93873"/>
              <a:gd name="connsiteY54" fmla="*/ 20675 h 27352"/>
              <a:gd name="connsiteX55" fmla="*/ 57531 w 93873"/>
              <a:gd name="connsiteY55" fmla="*/ 21959 h 27352"/>
              <a:gd name="connsiteX56" fmla="*/ 61127 w 93873"/>
              <a:gd name="connsiteY56" fmla="*/ 23244 h 27352"/>
              <a:gd name="connsiteX57" fmla="*/ 64851 w 93873"/>
              <a:gd name="connsiteY57" fmla="*/ 24656 h 27352"/>
              <a:gd name="connsiteX58" fmla="*/ 68575 w 93873"/>
              <a:gd name="connsiteY58" fmla="*/ 25940 h 27352"/>
              <a:gd name="connsiteX59" fmla="*/ 72299 w 93873"/>
              <a:gd name="connsiteY59" fmla="*/ 27353 h 27352"/>
              <a:gd name="connsiteX60" fmla="*/ 73326 w 93873"/>
              <a:gd name="connsiteY60" fmla="*/ 27353 h 27352"/>
              <a:gd name="connsiteX61" fmla="*/ 74354 w 93873"/>
              <a:gd name="connsiteY61" fmla="*/ 27225 h 27352"/>
              <a:gd name="connsiteX62" fmla="*/ 75509 w 93873"/>
              <a:gd name="connsiteY62" fmla="*/ 27225 h 27352"/>
              <a:gd name="connsiteX63" fmla="*/ 76537 w 93873"/>
              <a:gd name="connsiteY63" fmla="*/ 27096 h 27352"/>
              <a:gd name="connsiteX64" fmla="*/ 77693 w 93873"/>
              <a:gd name="connsiteY64" fmla="*/ 27096 h 27352"/>
              <a:gd name="connsiteX65" fmla="*/ 78720 w 93873"/>
              <a:gd name="connsiteY65" fmla="*/ 27096 h 27352"/>
              <a:gd name="connsiteX66" fmla="*/ 79876 w 93873"/>
              <a:gd name="connsiteY66" fmla="*/ 26968 h 27352"/>
              <a:gd name="connsiteX67" fmla="*/ 80903 w 93873"/>
              <a:gd name="connsiteY67" fmla="*/ 26968 h 27352"/>
              <a:gd name="connsiteX68" fmla="*/ 82059 w 93873"/>
              <a:gd name="connsiteY68" fmla="*/ 26968 h 27352"/>
              <a:gd name="connsiteX69" fmla="*/ 83086 w 93873"/>
              <a:gd name="connsiteY69" fmla="*/ 26839 h 27352"/>
              <a:gd name="connsiteX70" fmla="*/ 84113 w 93873"/>
              <a:gd name="connsiteY70" fmla="*/ 26839 h 27352"/>
              <a:gd name="connsiteX71" fmla="*/ 85269 w 93873"/>
              <a:gd name="connsiteY71" fmla="*/ 26711 h 27352"/>
              <a:gd name="connsiteX72" fmla="*/ 86297 w 93873"/>
              <a:gd name="connsiteY72" fmla="*/ 26711 h 27352"/>
              <a:gd name="connsiteX73" fmla="*/ 87452 w 93873"/>
              <a:gd name="connsiteY73" fmla="*/ 26711 h 27352"/>
              <a:gd name="connsiteX74" fmla="*/ 88480 w 93873"/>
              <a:gd name="connsiteY74" fmla="*/ 26582 h 27352"/>
              <a:gd name="connsiteX75" fmla="*/ 89635 w 93873"/>
              <a:gd name="connsiteY75" fmla="*/ 26582 h 27352"/>
              <a:gd name="connsiteX76" fmla="*/ 90663 w 93873"/>
              <a:gd name="connsiteY76" fmla="*/ 26582 h 27352"/>
              <a:gd name="connsiteX77" fmla="*/ 91690 w 93873"/>
              <a:gd name="connsiteY77" fmla="*/ 26454 h 27352"/>
              <a:gd name="connsiteX78" fmla="*/ 92846 w 93873"/>
              <a:gd name="connsiteY78" fmla="*/ 26454 h 27352"/>
              <a:gd name="connsiteX79" fmla="*/ 93873 w 93873"/>
              <a:gd name="connsiteY79" fmla="*/ 26326 h 27352"/>
              <a:gd name="connsiteX80" fmla="*/ 90149 w 93873"/>
              <a:gd name="connsiteY80" fmla="*/ 25041 h 2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93873" h="27352">
                <a:moveTo>
                  <a:pt x="90149" y="25041"/>
                </a:moveTo>
                <a:lnTo>
                  <a:pt x="86425" y="23757"/>
                </a:lnTo>
                <a:lnTo>
                  <a:pt x="82829" y="22345"/>
                </a:lnTo>
                <a:lnTo>
                  <a:pt x="79105" y="21060"/>
                </a:lnTo>
                <a:lnTo>
                  <a:pt x="75381" y="19648"/>
                </a:lnTo>
                <a:lnTo>
                  <a:pt x="71657" y="18364"/>
                </a:lnTo>
                <a:lnTo>
                  <a:pt x="68061" y="17080"/>
                </a:lnTo>
                <a:lnTo>
                  <a:pt x="64337" y="15667"/>
                </a:lnTo>
                <a:lnTo>
                  <a:pt x="60741" y="14383"/>
                </a:lnTo>
                <a:lnTo>
                  <a:pt x="57146" y="13099"/>
                </a:lnTo>
                <a:lnTo>
                  <a:pt x="53550" y="11686"/>
                </a:lnTo>
                <a:lnTo>
                  <a:pt x="49826" y="10402"/>
                </a:lnTo>
                <a:lnTo>
                  <a:pt x="46230" y="9118"/>
                </a:lnTo>
                <a:lnTo>
                  <a:pt x="42634" y="7833"/>
                </a:lnTo>
                <a:lnTo>
                  <a:pt x="39039" y="6549"/>
                </a:lnTo>
                <a:lnTo>
                  <a:pt x="35443" y="5265"/>
                </a:lnTo>
                <a:lnTo>
                  <a:pt x="31847" y="3853"/>
                </a:lnTo>
                <a:lnTo>
                  <a:pt x="28252" y="2568"/>
                </a:lnTo>
                <a:lnTo>
                  <a:pt x="24656" y="1284"/>
                </a:lnTo>
                <a:lnTo>
                  <a:pt x="21189" y="0"/>
                </a:lnTo>
                <a:lnTo>
                  <a:pt x="20161" y="128"/>
                </a:lnTo>
                <a:lnTo>
                  <a:pt x="19006" y="128"/>
                </a:lnTo>
                <a:lnTo>
                  <a:pt x="17978" y="128"/>
                </a:lnTo>
                <a:lnTo>
                  <a:pt x="16951" y="257"/>
                </a:lnTo>
                <a:lnTo>
                  <a:pt x="15924" y="257"/>
                </a:lnTo>
                <a:lnTo>
                  <a:pt x="14768" y="257"/>
                </a:lnTo>
                <a:lnTo>
                  <a:pt x="13741" y="385"/>
                </a:lnTo>
                <a:lnTo>
                  <a:pt x="12713" y="385"/>
                </a:lnTo>
                <a:lnTo>
                  <a:pt x="11686" y="385"/>
                </a:lnTo>
                <a:lnTo>
                  <a:pt x="10659" y="514"/>
                </a:lnTo>
                <a:lnTo>
                  <a:pt x="9503" y="514"/>
                </a:lnTo>
                <a:lnTo>
                  <a:pt x="8475" y="642"/>
                </a:lnTo>
                <a:lnTo>
                  <a:pt x="7448" y="642"/>
                </a:lnTo>
                <a:lnTo>
                  <a:pt x="6292" y="642"/>
                </a:lnTo>
                <a:lnTo>
                  <a:pt x="5265" y="771"/>
                </a:lnTo>
                <a:lnTo>
                  <a:pt x="4238" y="771"/>
                </a:lnTo>
                <a:lnTo>
                  <a:pt x="3082" y="771"/>
                </a:lnTo>
                <a:lnTo>
                  <a:pt x="2183" y="899"/>
                </a:lnTo>
                <a:lnTo>
                  <a:pt x="1027" y="899"/>
                </a:lnTo>
                <a:lnTo>
                  <a:pt x="0" y="899"/>
                </a:lnTo>
                <a:lnTo>
                  <a:pt x="3467" y="2183"/>
                </a:lnTo>
                <a:lnTo>
                  <a:pt x="7063" y="3467"/>
                </a:lnTo>
                <a:lnTo>
                  <a:pt x="10659" y="4880"/>
                </a:lnTo>
                <a:lnTo>
                  <a:pt x="14254" y="6164"/>
                </a:lnTo>
                <a:lnTo>
                  <a:pt x="17721" y="7448"/>
                </a:lnTo>
                <a:lnTo>
                  <a:pt x="21317" y="8732"/>
                </a:lnTo>
                <a:lnTo>
                  <a:pt x="24913" y="10017"/>
                </a:lnTo>
                <a:lnTo>
                  <a:pt x="28509" y="11301"/>
                </a:lnTo>
                <a:lnTo>
                  <a:pt x="32104" y="12713"/>
                </a:lnTo>
                <a:lnTo>
                  <a:pt x="35700" y="13998"/>
                </a:lnTo>
                <a:lnTo>
                  <a:pt x="39296" y="15282"/>
                </a:lnTo>
                <a:lnTo>
                  <a:pt x="42891" y="16694"/>
                </a:lnTo>
                <a:lnTo>
                  <a:pt x="46615" y="17978"/>
                </a:lnTo>
                <a:lnTo>
                  <a:pt x="50211" y="19263"/>
                </a:lnTo>
                <a:lnTo>
                  <a:pt x="53935" y="20675"/>
                </a:lnTo>
                <a:lnTo>
                  <a:pt x="57531" y="21959"/>
                </a:lnTo>
                <a:lnTo>
                  <a:pt x="61127" y="23244"/>
                </a:lnTo>
                <a:lnTo>
                  <a:pt x="64851" y="24656"/>
                </a:lnTo>
                <a:lnTo>
                  <a:pt x="68575" y="25940"/>
                </a:lnTo>
                <a:lnTo>
                  <a:pt x="72299" y="27353"/>
                </a:lnTo>
                <a:lnTo>
                  <a:pt x="73326" y="27353"/>
                </a:lnTo>
                <a:lnTo>
                  <a:pt x="74354" y="27225"/>
                </a:lnTo>
                <a:lnTo>
                  <a:pt x="75509" y="27225"/>
                </a:lnTo>
                <a:lnTo>
                  <a:pt x="76537" y="27096"/>
                </a:lnTo>
                <a:lnTo>
                  <a:pt x="77693" y="27096"/>
                </a:lnTo>
                <a:lnTo>
                  <a:pt x="78720" y="27096"/>
                </a:lnTo>
                <a:lnTo>
                  <a:pt x="79876" y="26968"/>
                </a:lnTo>
                <a:lnTo>
                  <a:pt x="80903" y="26968"/>
                </a:lnTo>
                <a:lnTo>
                  <a:pt x="82059" y="26968"/>
                </a:lnTo>
                <a:lnTo>
                  <a:pt x="83086" y="26839"/>
                </a:lnTo>
                <a:lnTo>
                  <a:pt x="84113" y="26839"/>
                </a:lnTo>
                <a:lnTo>
                  <a:pt x="85269" y="26711"/>
                </a:lnTo>
                <a:lnTo>
                  <a:pt x="86297" y="26711"/>
                </a:lnTo>
                <a:lnTo>
                  <a:pt x="87452" y="26711"/>
                </a:lnTo>
                <a:lnTo>
                  <a:pt x="88480" y="26582"/>
                </a:lnTo>
                <a:lnTo>
                  <a:pt x="89635" y="26582"/>
                </a:lnTo>
                <a:lnTo>
                  <a:pt x="90663" y="26582"/>
                </a:lnTo>
                <a:lnTo>
                  <a:pt x="91690" y="26454"/>
                </a:lnTo>
                <a:lnTo>
                  <a:pt x="92846" y="26454"/>
                </a:lnTo>
                <a:lnTo>
                  <a:pt x="93873" y="26326"/>
                </a:lnTo>
                <a:lnTo>
                  <a:pt x="90149" y="25041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853F67B-6F8A-430A-C84F-039811B34E72}"/>
              </a:ext>
            </a:extLst>
          </p:cNvPr>
          <p:cNvSpPr/>
          <p:nvPr/>
        </p:nvSpPr>
        <p:spPr>
          <a:xfrm>
            <a:off x="5442882" y="2454789"/>
            <a:ext cx="102220" cy="29921"/>
          </a:xfrm>
          <a:custGeom>
            <a:avLst/>
            <a:gdLst>
              <a:gd name="connsiteX0" fmla="*/ 98111 w 102220"/>
              <a:gd name="connsiteY0" fmla="*/ 27481 h 29921"/>
              <a:gd name="connsiteX1" fmla="*/ 94130 w 102220"/>
              <a:gd name="connsiteY1" fmla="*/ 25940 h 29921"/>
              <a:gd name="connsiteX2" fmla="*/ 90021 w 102220"/>
              <a:gd name="connsiteY2" fmla="*/ 24528 h 29921"/>
              <a:gd name="connsiteX3" fmla="*/ 85911 w 102220"/>
              <a:gd name="connsiteY3" fmla="*/ 22987 h 29921"/>
              <a:gd name="connsiteX4" fmla="*/ 81930 w 102220"/>
              <a:gd name="connsiteY4" fmla="*/ 21574 h 29921"/>
              <a:gd name="connsiteX5" fmla="*/ 77821 w 102220"/>
              <a:gd name="connsiteY5" fmla="*/ 20033 h 29921"/>
              <a:gd name="connsiteX6" fmla="*/ 73840 w 102220"/>
              <a:gd name="connsiteY6" fmla="*/ 18621 h 29921"/>
              <a:gd name="connsiteX7" fmla="*/ 69731 w 102220"/>
              <a:gd name="connsiteY7" fmla="*/ 17208 h 29921"/>
              <a:gd name="connsiteX8" fmla="*/ 65750 w 102220"/>
              <a:gd name="connsiteY8" fmla="*/ 15667 h 29921"/>
              <a:gd name="connsiteX9" fmla="*/ 61769 w 102220"/>
              <a:gd name="connsiteY9" fmla="*/ 14254 h 29921"/>
              <a:gd name="connsiteX10" fmla="*/ 57788 w 102220"/>
              <a:gd name="connsiteY10" fmla="*/ 12842 h 29921"/>
              <a:gd name="connsiteX11" fmla="*/ 53807 w 102220"/>
              <a:gd name="connsiteY11" fmla="*/ 11429 h 29921"/>
              <a:gd name="connsiteX12" fmla="*/ 49826 w 102220"/>
              <a:gd name="connsiteY12" fmla="*/ 9888 h 29921"/>
              <a:gd name="connsiteX13" fmla="*/ 45845 w 102220"/>
              <a:gd name="connsiteY13" fmla="*/ 8476 h 29921"/>
              <a:gd name="connsiteX14" fmla="*/ 41864 w 102220"/>
              <a:gd name="connsiteY14" fmla="*/ 7063 h 29921"/>
              <a:gd name="connsiteX15" fmla="*/ 37883 w 102220"/>
              <a:gd name="connsiteY15" fmla="*/ 5650 h 29921"/>
              <a:gd name="connsiteX16" fmla="*/ 34031 w 102220"/>
              <a:gd name="connsiteY16" fmla="*/ 4238 h 29921"/>
              <a:gd name="connsiteX17" fmla="*/ 30050 w 102220"/>
              <a:gd name="connsiteY17" fmla="*/ 2825 h 29921"/>
              <a:gd name="connsiteX18" fmla="*/ 26069 w 102220"/>
              <a:gd name="connsiteY18" fmla="*/ 1413 h 29921"/>
              <a:gd name="connsiteX19" fmla="*/ 22216 w 102220"/>
              <a:gd name="connsiteY19" fmla="*/ 0 h 29921"/>
              <a:gd name="connsiteX20" fmla="*/ 21189 w 102220"/>
              <a:gd name="connsiteY20" fmla="*/ 0 h 29921"/>
              <a:gd name="connsiteX21" fmla="*/ 20033 w 102220"/>
              <a:gd name="connsiteY21" fmla="*/ 0 h 29921"/>
              <a:gd name="connsiteX22" fmla="*/ 18877 w 102220"/>
              <a:gd name="connsiteY22" fmla="*/ 128 h 29921"/>
              <a:gd name="connsiteX23" fmla="*/ 17850 w 102220"/>
              <a:gd name="connsiteY23" fmla="*/ 128 h 29921"/>
              <a:gd name="connsiteX24" fmla="*/ 16694 w 102220"/>
              <a:gd name="connsiteY24" fmla="*/ 128 h 29921"/>
              <a:gd name="connsiteX25" fmla="*/ 15539 w 102220"/>
              <a:gd name="connsiteY25" fmla="*/ 257 h 29921"/>
              <a:gd name="connsiteX26" fmla="*/ 14511 w 102220"/>
              <a:gd name="connsiteY26" fmla="*/ 257 h 29921"/>
              <a:gd name="connsiteX27" fmla="*/ 13356 w 102220"/>
              <a:gd name="connsiteY27" fmla="*/ 385 h 29921"/>
              <a:gd name="connsiteX28" fmla="*/ 12328 w 102220"/>
              <a:gd name="connsiteY28" fmla="*/ 385 h 29921"/>
              <a:gd name="connsiteX29" fmla="*/ 11172 w 102220"/>
              <a:gd name="connsiteY29" fmla="*/ 385 h 29921"/>
              <a:gd name="connsiteX30" fmla="*/ 10017 w 102220"/>
              <a:gd name="connsiteY30" fmla="*/ 514 h 29921"/>
              <a:gd name="connsiteX31" fmla="*/ 8989 w 102220"/>
              <a:gd name="connsiteY31" fmla="*/ 514 h 29921"/>
              <a:gd name="connsiteX32" fmla="*/ 7833 w 102220"/>
              <a:gd name="connsiteY32" fmla="*/ 514 h 29921"/>
              <a:gd name="connsiteX33" fmla="*/ 6678 w 102220"/>
              <a:gd name="connsiteY33" fmla="*/ 642 h 29921"/>
              <a:gd name="connsiteX34" fmla="*/ 5650 w 102220"/>
              <a:gd name="connsiteY34" fmla="*/ 642 h 29921"/>
              <a:gd name="connsiteX35" fmla="*/ 4495 w 102220"/>
              <a:gd name="connsiteY35" fmla="*/ 771 h 29921"/>
              <a:gd name="connsiteX36" fmla="*/ 3339 w 102220"/>
              <a:gd name="connsiteY36" fmla="*/ 771 h 29921"/>
              <a:gd name="connsiteX37" fmla="*/ 2312 w 102220"/>
              <a:gd name="connsiteY37" fmla="*/ 771 h 29921"/>
              <a:gd name="connsiteX38" fmla="*/ 1156 w 102220"/>
              <a:gd name="connsiteY38" fmla="*/ 899 h 29921"/>
              <a:gd name="connsiteX39" fmla="*/ 0 w 102220"/>
              <a:gd name="connsiteY39" fmla="*/ 899 h 29921"/>
              <a:gd name="connsiteX40" fmla="*/ 3981 w 102220"/>
              <a:gd name="connsiteY40" fmla="*/ 2312 h 29921"/>
              <a:gd name="connsiteX41" fmla="*/ 7833 w 102220"/>
              <a:gd name="connsiteY41" fmla="*/ 3724 h 29921"/>
              <a:gd name="connsiteX42" fmla="*/ 11815 w 102220"/>
              <a:gd name="connsiteY42" fmla="*/ 5137 h 29921"/>
              <a:gd name="connsiteX43" fmla="*/ 15667 w 102220"/>
              <a:gd name="connsiteY43" fmla="*/ 6549 h 29921"/>
              <a:gd name="connsiteX44" fmla="*/ 19520 w 102220"/>
              <a:gd name="connsiteY44" fmla="*/ 8090 h 29921"/>
              <a:gd name="connsiteX45" fmla="*/ 23500 w 102220"/>
              <a:gd name="connsiteY45" fmla="*/ 9503 h 29921"/>
              <a:gd name="connsiteX46" fmla="*/ 27481 w 102220"/>
              <a:gd name="connsiteY46" fmla="*/ 10916 h 29921"/>
              <a:gd name="connsiteX47" fmla="*/ 31462 w 102220"/>
              <a:gd name="connsiteY47" fmla="*/ 12328 h 29921"/>
              <a:gd name="connsiteX48" fmla="*/ 35443 w 102220"/>
              <a:gd name="connsiteY48" fmla="*/ 13869 h 29921"/>
              <a:gd name="connsiteX49" fmla="*/ 39424 w 102220"/>
              <a:gd name="connsiteY49" fmla="*/ 15282 h 29921"/>
              <a:gd name="connsiteX50" fmla="*/ 43405 w 102220"/>
              <a:gd name="connsiteY50" fmla="*/ 16694 h 29921"/>
              <a:gd name="connsiteX51" fmla="*/ 47386 w 102220"/>
              <a:gd name="connsiteY51" fmla="*/ 18235 h 29921"/>
              <a:gd name="connsiteX52" fmla="*/ 51367 w 102220"/>
              <a:gd name="connsiteY52" fmla="*/ 19648 h 29921"/>
              <a:gd name="connsiteX53" fmla="*/ 55348 w 102220"/>
              <a:gd name="connsiteY53" fmla="*/ 21061 h 29921"/>
              <a:gd name="connsiteX54" fmla="*/ 59329 w 102220"/>
              <a:gd name="connsiteY54" fmla="*/ 22601 h 29921"/>
              <a:gd name="connsiteX55" fmla="*/ 63310 w 102220"/>
              <a:gd name="connsiteY55" fmla="*/ 24014 h 29921"/>
              <a:gd name="connsiteX56" fmla="*/ 67419 w 102220"/>
              <a:gd name="connsiteY56" fmla="*/ 25555 h 29921"/>
              <a:gd name="connsiteX57" fmla="*/ 71400 w 102220"/>
              <a:gd name="connsiteY57" fmla="*/ 26968 h 29921"/>
              <a:gd name="connsiteX58" fmla="*/ 75510 w 102220"/>
              <a:gd name="connsiteY58" fmla="*/ 28509 h 29921"/>
              <a:gd name="connsiteX59" fmla="*/ 79619 w 102220"/>
              <a:gd name="connsiteY59" fmla="*/ 29921 h 29921"/>
              <a:gd name="connsiteX60" fmla="*/ 80775 w 102220"/>
              <a:gd name="connsiteY60" fmla="*/ 29921 h 29921"/>
              <a:gd name="connsiteX61" fmla="*/ 81930 w 102220"/>
              <a:gd name="connsiteY61" fmla="*/ 29793 h 29921"/>
              <a:gd name="connsiteX62" fmla="*/ 82958 w 102220"/>
              <a:gd name="connsiteY62" fmla="*/ 29793 h 29921"/>
              <a:gd name="connsiteX63" fmla="*/ 84113 w 102220"/>
              <a:gd name="connsiteY63" fmla="*/ 29793 h 29921"/>
              <a:gd name="connsiteX64" fmla="*/ 85269 w 102220"/>
              <a:gd name="connsiteY64" fmla="*/ 29664 h 29921"/>
              <a:gd name="connsiteX65" fmla="*/ 86425 w 102220"/>
              <a:gd name="connsiteY65" fmla="*/ 29664 h 29921"/>
              <a:gd name="connsiteX66" fmla="*/ 87581 w 102220"/>
              <a:gd name="connsiteY66" fmla="*/ 29664 h 29921"/>
              <a:gd name="connsiteX67" fmla="*/ 88608 w 102220"/>
              <a:gd name="connsiteY67" fmla="*/ 29536 h 29921"/>
              <a:gd name="connsiteX68" fmla="*/ 89764 w 102220"/>
              <a:gd name="connsiteY68" fmla="*/ 29536 h 29921"/>
              <a:gd name="connsiteX69" fmla="*/ 90920 w 102220"/>
              <a:gd name="connsiteY69" fmla="*/ 29408 h 29921"/>
              <a:gd name="connsiteX70" fmla="*/ 92075 w 102220"/>
              <a:gd name="connsiteY70" fmla="*/ 29408 h 29921"/>
              <a:gd name="connsiteX71" fmla="*/ 93231 w 102220"/>
              <a:gd name="connsiteY71" fmla="*/ 29408 h 29921"/>
              <a:gd name="connsiteX72" fmla="*/ 94259 w 102220"/>
              <a:gd name="connsiteY72" fmla="*/ 29279 h 29921"/>
              <a:gd name="connsiteX73" fmla="*/ 95414 w 102220"/>
              <a:gd name="connsiteY73" fmla="*/ 29279 h 29921"/>
              <a:gd name="connsiteX74" fmla="*/ 96570 w 102220"/>
              <a:gd name="connsiteY74" fmla="*/ 29151 h 29921"/>
              <a:gd name="connsiteX75" fmla="*/ 97726 w 102220"/>
              <a:gd name="connsiteY75" fmla="*/ 29151 h 29921"/>
              <a:gd name="connsiteX76" fmla="*/ 98882 w 102220"/>
              <a:gd name="connsiteY76" fmla="*/ 29022 h 29921"/>
              <a:gd name="connsiteX77" fmla="*/ 99909 w 102220"/>
              <a:gd name="connsiteY77" fmla="*/ 29022 h 29921"/>
              <a:gd name="connsiteX78" fmla="*/ 101065 w 102220"/>
              <a:gd name="connsiteY78" fmla="*/ 29022 h 29921"/>
              <a:gd name="connsiteX79" fmla="*/ 102220 w 102220"/>
              <a:gd name="connsiteY79" fmla="*/ 28894 h 29921"/>
              <a:gd name="connsiteX80" fmla="*/ 98111 w 102220"/>
              <a:gd name="connsiteY80" fmla="*/ 27481 h 2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02220" h="29921">
                <a:moveTo>
                  <a:pt x="98111" y="27481"/>
                </a:moveTo>
                <a:lnTo>
                  <a:pt x="94130" y="25940"/>
                </a:lnTo>
                <a:lnTo>
                  <a:pt x="90021" y="24528"/>
                </a:lnTo>
                <a:lnTo>
                  <a:pt x="85911" y="22987"/>
                </a:lnTo>
                <a:lnTo>
                  <a:pt x="81930" y="21574"/>
                </a:lnTo>
                <a:lnTo>
                  <a:pt x="77821" y="20033"/>
                </a:lnTo>
                <a:lnTo>
                  <a:pt x="73840" y="18621"/>
                </a:lnTo>
                <a:lnTo>
                  <a:pt x="69731" y="17208"/>
                </a:lnTo>
                <a:lnTo>
                  <a:pt x="65750" y="15667"/>
                </a:lnTo>
                <a:lnTo>
                  <a:pt x="61769" y="14254"/>
                </a:lnTo>
                <a:lnTo>
                  <a:pt x="57788" y="12842"/>
                </a:lnTo>
                <a:lnTo>
                  <a:pt x="53807" y="11429"/>
                </a:lnTo>
                <a:lnTo>
                  <a:pt x="49826" y="9888"/>
                </a:lnTo>
                <a:lnTo>
                  <a:pt x="45845" y="8476"/>
                </a:lnTo>
                <a:lnTo>
                  <a:pt x="41864" y="7063"/>
                </a:lnTo>
                <a:lnTo>
                  <a:pt x="37883" y="5650"/>
                </a:lnTo>
                <a:lnTo>
                  <a:pt x="34031" y="4238"/>
                </a:lnTo>
                <a:lnTo>
                  <a:pt x="30050" y="2825"/>
                </a:lnTo>
                <a:lnTo>
                  <a:pt x="26069" y="1413"/>
                </a:lnTo>
                <a:lnTo>
                  <a:pt x="22216" y="0"/>
                </a:lnTo>
                <a:lnTo>
                  <a:pt x="21189" y="0"/>
                </a:lnTo>
                <a:lnTo>
                  <a:pt x="20033" y="0"/>
                </a:lnTo>
                <a:lnTo>
                  <a:pt x="18877" y="128"/>
                </a:lnTo>
                <a:lnTo>
                  <a:pt x="17850" y="128"/>
                </a:lnTo>
                <a:lnTo>
                  <a:pt x="16694" y="128"/>
                </a:lnTo>
                <a:lnTo>
                  <a:pt x="15539" y="257"/>
                </a:lnTo>
                <a:lnTo>
                  <a:pt x="14511" y="257"/>
                </a:lnTo>
                <a:lnTo>
                  <a:pt x="13356" y="385"/>
                </a:lnTo>
                <a:lnTo>
                  <a:pt x="12328" y="385"/>
                </a:lnTo>
                <a:lnTo>
                  <a:pt x="11172" y="385"/>
                </a:lnTo>
                <a:lnTo>
                  <a:pt x="10017" y="514"/>
                </a:lnTo>
                <a:lnTo>
                  <a:pt x="8989" y="514"/>
                </a:lnTo>
                <a:lnTo>
                  <a:pt x="7833" y="514"/>
                </a:lnTo>
                <a:lnTo>
                  <a:pt x="6678" y="642"/>
                </a:lnTo>
                <a:lnTo>
                  <a:pt x="5650" y="642"/>
                </a:lnTo>
                <a:lnTo>
                  <a:pt x="4495" y="771"/>
                </a:lnTo>
                <a:lnTo>
                  <a:pt x="3339" y="771"/>
                </a:lnTo>
                <a:lnTo>
                  <a:pt x="2312" y="771"/>
                </a:lnTo>
                <a:lnTo>
                  <a:pt x="1156" y="899"/>
                </a:lnTo>
                <a:lnTo>
                  <a:pt x="0" y="899"/>
                </a:lnTo>
                <a:lnTo>
                  <a:pt x="3981" y="2312"/>
                </a:lnTo>
                <a:lnTo>
                  <a:pt x="7833" y="3724"/>
                </a:lnTo>
                <a:lnTo>
                  <a:pt x="11815" y="5137"/>
                </a:lnTo>
                <a:lnTo>
                  <a:pt x="15667" y="6549"/>
                </a:lnTo>
                <a:lnTo>
                  <a:pt x="19520" y="8090"/>
                </a:lnTo>
                <a:lnTo>
                  <a:pt x="23500" y="9503"/>
                </a:lnTo>
                <a:lnTo>
                  <a:pt x="27481" y="10916"/>
                </a:lnTo>
                <a:lnTo>
                  <a:pt x="31462" y="12328"/>
                </a:lnTo>
                <a:lnTo>
                  <a:pt x="35443" y="13869"/>
                </a:lnTo>
                <a:lnTo>
                  <a:pt x="39424" y="15282"/>
                </a:lnTo>
                <a:lnTo>
                  <a:pt x="43405" y="16694"/>
                </a:lnTo>
                <a:lnTo>
                  <a:pt x="47386" y="18235"/>
                </a:lnTo>
                <a:lnTo>
                  <a:pt x="51367" y="19648"/>
                </a:lnTo>
                <a:lnTo>
                  <a:pt x="55348" y="21061"/>
                </a:lnTo>
                <a:lnTo>
                  <a:pt x="59329" y="22601"/>
                </a:lnTo>
                <a:lnTo>
                  <a:pt x="63310" y="24014"/>
                </a:lnTo>
                <a:lnTo>
                  <a:pt x="67419" y="25555"/>
                </a:lnTo>
                <a:lnTo>
                  <a:pt x="71400" y="26968"/>
                </a:lnTo>
                <a:lnTo>
                  <a:pt x="75510" y="28509"/>
                </a:lnTo>
                <a:lnTo>
                  <a:pt x="79619" y="29921"/>
                </a:lnTo>
                <a:lnTo>
                  <a:pt x="80775" y="29921"/>
                </a:lnTo>
                <a:lnTo>
                  <a:pt x="81930" y="29793"/>
                </a:lnTo>
                <a:lnTo>
                  <a:pt x="82958" y="29793"/>
                </a:lnTo>
                <a:lnTo>
                  <a:pt x="84113" y="29793"/>
                </a:lnTo>
                <a:lnTo>
                  <a:pt x="85269" y="29664"/>
                </a:lnTo>
                <a:lnTo>
                  <a:pt x="86425" y="29664"/>
                </a:lnTo>
                <a:lnTo>
                  <a:pt x="87581" y="29664"/>
                </a:lnTo>
                <a:lnTo>
                  <a:pt x="88608" y="29536"/>
                </a:lnTo>
                <a:lnTo>
                  <a:pt x="89764" y="29536"/>
                </a:lnTo>
                <a:lnTo>
                  <a:pt x="90920" y="29408"/>
                </a:lnTo>
                <a:lnTo>
                  <a:pt x="92075" y="29408"/>
                </a:lnTo>
                <a:lnTo>
                  <a:pt x="93231" y="29408"/>
                </a:lnTo>
                <a:lnTo>
                  <a:pt x="94259" y="29279"/>
                </a:lnTo>
                <a:lnTo>
                  <a:pt x="95414" y="29279"/>
                </a:lnTo>
                <a:lnTo>
                  <a:pt x="96570" y="29151"/>
                </a:lnTo>
                <a:lnTo>
                  <a:pt x="97726" y="29151"/>
                </a:lnTo>
                <a:lnTo>
                  <a:pt x="98882" y="29022"/>
                </a:lnTo>
                <a:lnTo>
                  <a:pt x="99909" y="29022"/>
                </a:lnTo>
                <a:lnTo>
                  <a:pt x="101065" y="29022"/>
                </a:lnTo>
                <a:lnTo>
                  <a:pt x="102220" y="28894"/>
                </a:lnTo>
                <a:lnTo>
                  <a:pt x="98111" y="27481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CD4B921-BBBC-734B-1C30-F9CDDCA93A54}"/>
              </a:ext>
            </a:extLst>
          </p:cNvPr>
          <p:cNvSpPr/>
          <p:nvPr/>
        </p:nvSpPr>
        <p:spPr>
          <a:xfrm>
            <a:off x="5606100" y="2514118"/>
            <a:ext cx="111595" cy="33260"/>
          </a:xfrm>
          <a:custGeom>
            <a:avLst/>
            <a:gdLst>
              <a:gd name="connsiteX0" fmla="*/ 107100 w 111594"/>
              <a:gd name="connsiteY0" fmla="*/ 30435 h 33260"/>
              <a:gd name="connsiteX1" fmla="*/ 102606 w 111594"/>
              <a:gd name="connsiteY1" fmla="*/ 28894 h 33260"/>
              <a:gd name="connsiteX2" fmla="*/ 97983 w 111594"/>
              <a:gd name="connsiteY2" fmla="*/ 27225 h 33260"/>
              <a:gd name="connsiteX3" fmla="*/ 93488 w 111594"/>
              <a:gd name="connsiteY3" fmla="*/ 25555 h 33260"/>
              <a:gd name="connsiteX4" fmla="*/ 89122 w 111594"/>
              <a:gd name="connsiteY4" fmla="*/ 23886 h 33260"/>
              <a:gd name="connsiteX5" fmla="*/ 84499 w 111594"/>
              <a:gd name="connsiteY5" fmla="*/ 22345 h 33260"/>
              <a:gd name="connsiteX6" fmla="*/ 80133 w 111594"/>
              <a:gd name="connsiteY6" fmla="*/ 20675 h 33260"/>
              <a:gd name="connsiteX7" fmla="*/ 75638 w 111594"/>
              <a:gd name="connsiteY7" fmla="*/ 19134 h 33260"/>
              <a:gd name="connsiteX8" fmla="*/ 71272 w 111594"/>
              <a:gd name="connsiteY8" fmla="*/ 17465 h 33260"/>
              <a:gd name="connsiteX9" fmla="*/ 66777 w 111594"/>
              <a:gd name="connsiteY9" fmla="*/ 15924 h 33260"/>
              <a:gd name="connsiteX10" fmla="*/ 62411 w 111594"/>
              <a:gd name="connsiteY10" fmla="*/ 14254 h 33260"/>
              <a:gd name="connsiteX11" fmla="*/ 57916 w 111594"/>
              <a:gd name="connsiteY11" fmla="*/ 12713 h 33260"/>
              <a:gd name="connsiteX12" fmla="*/ 53550 w 111594"/>
              <a:gd name="connsiteY12" fmla="*/ 11044 h 33260"/>
              <a:gd name="connsiteX13" fmla="*/ 49184 w 111594"/>
              <a:gd name="connsiteY13" fmla="*/ 9503 h 33260"/>
              <a:gd name="connsiteX14" fmla="*/ 44818 w 111594"/>
              <a:gd name="connsiteY14" fmla="*/ 7962 h 33260"/>
              <a:gd name="connsiteX15" fmla="*/ 40451 w 111594"/>
              <a:gd name="connsiteY15" fmla="*/ 6292 h 33260"/>
              <a:gd name="connsiteX16" fmla="*/ 36085 w 111594"/>
              <a:gd name="connsiteY16" fmla="*/ 4751 h 33260"/>
              <a:gd name="connsiteX17" fmla="*/ 31719 w 111594"/>
              <a:gd name="connsiteY17" fmla="*/ 3210 h 33260"/>
              <a:gd name="connsiteX18" fmla="*/ 27481 w 111594"/>
              <a:gd name="connsiteY18" fmla="*/ 1669 h 33260"/>
              <a:gd name="connsiteX19" fmla="*/ 23115 w 111594"/>
              <a:gd name="connsiteY19" fmla="*/ 0 h 33260"/>
              <a:gd name="connsiteX20" fmla="*/ 21959 w 111594"/>
              <a:gd name="connsiteY20" fmla="*/ 128 h 33260"/>
              <a:gd name="connsiteX21" fmla="*/ 20804 w 111594"/>
              <a:gd name="connsiteY21" fmla="*/ 128 h 33260"/>
              <a:gd name="connsiteX22" fmla="*/ 19648 w 111594"/>
              <a:gd name="connsiteY22" fmla="*/ 257 h 33260"/>
              <a:gd name="connsiteX23" fmla="*/ 18492 w 111594"/>
              <a:gd name="connsiteY23" fmla="*/ 257 h 33260"/>
              <a:gd name="connsiteX24" fmla="*/ 17336 w 111594"/>
              <a:gd name="connsiteY24" fmla="*/ 385 h 33260"/>
              <a:gd name="connsiteX25" fmla="*/ 16181 w 111594"/>
              <a:gd name="connsiteY25" fmla="*/ 385 h 33260"/>
              <a:gd name="connsiteX26" fmla="*/ 15025 w 111594"/>
              <a:gd name="connsiteY26" fmla="*/ 385 h 33260"/>
              <a:gd name="connsiteX27" fmla="*/ 13869 w 111594"/>
              <a:gd name="connsiteY27" fmla="*/ 514 h 33260"/>
              <a:gd name="connsiteX28" fmla="*/ 12713 w 111594"/>
              <a:gd name="connsiteY28" fmla="*/ 514 h 33260"/>
              <a:gd name="connsiteX29" fmla="*/ 11557 w 111594"/>
              <a:gd name="connsiteY29" fmla="*/ 642 h 33260"/>
              <a:gd name="connsiteX30" fmla="*/ 10402 w 111594"/>
              <a:gd name="connsiteY30" fmla="*/ 642 h 33260"/>
              <a:gd name="connsiteX31" fmla="*/ 9246 w 111594"/>
              <a:gd name="connsiteY31" fmla="*/ 642 h 33260"/>
              <a:gd name="connsiteX32" fmla="*/ 8090 w 111594"/>
              <a:gd name="connsiteY32" fmla="*/ 770 h 33260"/>
              <a:gd name="connsiteX33" fmla="*/ 6934 w 111594"/>
              <a:gd name="connsiteY33" fmla="*/ 770 h 33260"/>
              <a:gd name="connsiteX34" fmla="*/ 5779 w 111594"/>
              <a:gd name="connsiteY34" fmla="*/ 899 h 33260"/>
              <a:gd name="connsiteX35" fmla="*/ 4623 w 111594"/>
              <a:gd name="connsiteY35" fmla="*/ 899 h 33260"/>
              <a:gd name="connsiteX36" fmla="*/ 3467 w 111594"/>
              <a:gd name="connsiteY36" fmla="*/ 1027 h 33260"/>
              <a:gd name="connsiteX37" fmla="*/ 2311 w 111594"/>
              <a:gd name="connsiteY37" fmla="*/ 1027 h 33260"/>
              <a:gd name="connsiteX38" fmla="*/ 1156 w 111594"/>
              <a:gd name="connsiteY38" fmla="*/ 1027 h 33260"/>
              <a:gd name="connsiteX39" fmla="*/ 0 w 111594"/>
              <a:gd name="connsiteY39" fmla="*/ 1156 h 33260"/>
              <a:gd name="connsiteX40" fmla="*/ 4238 w 111594"/>
              <a:gd name="connsiteY40" fmla="*/ 2697 h 33260"/>
              <a:gd name="connsiteX41" fmla="*/ 8476 w 111594"/>
              <a:gd name="connsiteY41" fmla="*/ 4238 h 33260"/>
              <a:gd name="connsiteX42" fmla="*/ 12842 w 111594"/>
              <a:gd name="connsiteY42" fmla="*/ 5779 h 33260"/>
              <a:gd name="connsiteX43" fmla="*/ 17208 w 111594"/>
              <a:gd name="connsiteY43" fmla="*/ 7448 h 33260"/>
              <a:gd name="connsiteX44" fmla="*/ 21446 w 111594"/>
              <a:gd name="connsiteY44" fmla="*/ 8989 h 33260"/>
              <a:gd name="connsiteX45" fmla="*/ 25812 w 111594"/>
              <a:gd name="connsiteY45" fmla="*/ 10659 h 33260"/>
              <a:gd name="connsiteX46" fmla="*/ 30178 w 111594"/>
              <a:gd name="connsiteY46" fmla="*/ 12200 h 33260"/>
              <a:gd name="connsiteX47" fmla="*/ 34544 w 111594"/>
              <a:gd name="connsiteY47" fmla="*/ 13741 h 33260"/>
              <a:gd name="connsiteX48" fmla="*/ 38910 w 111594"/>
              <a:gd name="connsiteY48" fmla="*/ 15410 h 33260"/>
              <a:gd name="connsiteX49" fmla="*/ 43405 w 111594"/>
              <a:gd name="connsiteY49" fmla="*/ 16951 h 33260"/>
              <a:gd name="connsiteX50" fmla="*/ 47771 w 111594"/>
              <a:gd name="connsiteY50" fmla="*/ 18620 h 33260"/>
              <a:gd name="connsiteX51" fmla="*/ 52137 w 111594"/>
              <a:gd name="connsiteY51" fmla="*/ 20162 h 33260"/>
              <a:gd name="connsiteX52" fmla="*/ 56632 w 111594"/>
              <a:gd name="connsiteY52" fmla="*/ 21831 h 33260"/>
              <a:gd name="connsiteX53" fmla="*/ 60998 w 111594"/>
              <a:gd name="connsiteY53" fmla="*/ 23372 h 33260"/>
              <a:gd name="connsiteX54" fmla="*/ 65493 w 111594"/>
              <a:gd name="connsiteY54" fmla="*/ 25041 h 33260"/>
              <a:gd name="connsiteX55" fmla="*/ 69987 w 111594"/>
              <a:gd name="connsiteY55" fmla="*/ 26711 h 33260"/>
              <a:gd name="connsiteX56" fmla="*/ 74354 w 111594"/>
              <a:gd name="connsiteY56" fmla="*/ 28252 h 33260"/>
              <a:gd name="connsiteX57" fmla="*/ 78848 w 111594"/>
              <a:gd name="connsiteY57" fmla="*/ 29921 h 33260"/>
              <a:gd name="connsiteX58" fmla="*/ 83343 w 111594"/>
              <a:gd name="connsiteY58" fmla="*/ 31591 h 33260"/>
              <a:gd name="connsiteX59" fmla="*/ 87837 w 111594"/>
              <a:gd name="connsiteY59" fmla="*/ 33260 h 33260"/>
              <a:gd name="connsiteX60" fmla="*/ 88993 w 111594"/>
              <a:gd name="connsiteY60" fmla="*/ 33132 h 33260"/>
              <a:gd name="connsiteX61" fmla="*/ 90277 w 111594"/>
              <a:gd name="connsiteY61" fmla="*/ 33132 h 33260"/>
              <a:gd name="connsiteX62" fmla="*/ 91433 w 111594"/>
              <a:gd name="connsiteY62" fmla="*/ 33132 h 33260"/>
              <a:gd name="connsiteX63" fmla="*/ 92589 w 111594"/>
              <a:gd name="connsiteY63" fmla="*/ 33003 h 33260"/>
              <a:gd name="connsiteX64" fmla="*/ 93745 w 111594"/>
              <a:gd name="connsiteY64" fmla="*/ 33003 h 33260"/>
              <a:gd name="connsiteX65" fmla="*/ 95029 w 111594"/>
              <a:gd name="connsiteY65" fmla="*/ 32875 h 33260"/>
              <a:gd name="connsiteX66" fmla="*/ 96185 w 111594"/>
              <a:gd name="connsiteY66" fmla="*/ 32875 h 33260"/>
              <a:gd name="connsiteX67" fmla="*/ 97340 w 111594"/>
              <a:gd name="connsiteY67" fmla="*/ 32746 h 33260"/>
              <a:gd name="connsiteX68" fmla="*/ 98624 w 111594"/>
              <a:gd name="connsiteY68" fmla="*/ 32746 h 33260"/>
              <a:gd name="connsiteX69" fmla="*/ 99780 w 111594"/>
              <a:gd name="connsiteY69" fmla="*/ 32618 h 33260"/>
              <a:gd name="connsiteX70" fmla="*/ 100936 w 111594"/>
              <a:gd name="connsiteY70" fmla="*/ 32618 h 33260"/>
              <a:gd name="connsiteX71" fmla="*/ 102092 w 111594"/>
              <a:gd name="connsiteY71" fmla="*/ 32618 h 33260"/>
              <a:gd name="connsiteX72" fmla="*/ 103248 w 111594"/>
              <a:gd name="connsiteY72" fmla="*/ 32490 h 33260"/>
              <a:gd name="connsiteX73" fmla="*/ 104532 w 111594"/>
              <a:gd name="connsiteY73" fmla="*/ 32490 h 33260"/>
              <a:gd name="connsiteX74" fmla="*/ 105687 w 111594"/>
              <a:gd name="connsiteY74" fmla="*/ 32361 h 33260"/>
              <a:gd name="connsiteX75" fmla="*/ 106843 w 111594"/>
              <a:gd name="connsiteY75" fmla="*/ 32361 h 33260"/>
              <a:gd name="connsiteX76" fmla="*/ 107999 w 111594"/>
              <a:gd name="connsiteY76" fmla="*/ 32233 h 33260"/>
              <a:gd name="connsiteX77" fmla="*/ 109283 w 111594"/>
              <a:gd name="connsiteY77" fmla="*/ 32233 h 33260"/>
              <a:gd name="connsiteX78" fmla="*/ 110439 w 111594"/>
              <a:gd name="connsiteY78" fmla="*/ 32104 h 33260"/>
              <a:gd name="connsiteX79" fmla="*/ 111595 w 111594"/>
              <a:gd name="connsiteY79" fmla="*/ 32104 h 33260"/>
              <a:gd name="connsiteX80" fmla="*/ 107100 w 111594"/>
              <a:gd name="connsiteY80" fmla="*/ 30435 h 3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11594" h="33260">
                <a:moveTo>
                  <a:pt x="107100" y="30435"/>
                </a:moveTo>
                <a:lnTo>
                  <a:pt x="102606" y="28894"/>
                </a:lnTo>
                <a:lnTo>
                  <a:pt x="97983" y="27225"/>
                </a:lnTo>
                <a:lnTo>
                  <a:pt x="93488" y="25555"/>
                </a:lnTo>
                <a:lnTo>
                  <a:pt x="89122" y="23886"/>
                </a:lnTo>
                <a:lnTo>
                  <a:pt x="84499" y="22345"/>
                </a:lnTo>
                <a:lnTo>
                  <a:pt x="80133" y="20675"/>
                </a:lnTo>
                <a:lnTo>
                  <a:pt x="75638" y="19134"/>
                </a:lnTo>
                <a:lnTo>
                  <a:pt x="71272" y="17465"/>
                </a:lnTo>
                <a:lnTo>
                  <a:pt x="66777" y="15924"/>
                </a:lnTo>
                <a:lnTo>
                  <a:pt x="62411" y="14254"/>
                </a:lnTo>
                <a:lnTo>
                  <a:pt x="57916" y="12713"/>
                </a:lnTo>
                <a:lnTo>
                  <a:pt x="53550" y="11044"/>
                </a:lnTo>
                <a:lnTo>
                  <a:pt x="49184" y="9503"/>
                </a:lnTo>
                <a:lnTo>
                  <a:pt x="44818" y="7962"/>
                </a:lnTo>
                <a:lnTo>
                  <a:pt x="40451" y="6292"/>
                </a:lnTo>
                <a:lnTo>
                  <a:pt x="36085" y="4751"/>
                </a:lnTo>
                <a:lnTo>
                  <a:pt x="31719" y="3210"/>
                </a:lnTo>
                <a:lnTo>
                  <a:pt x="27481" y="1669"/>
                </a:lnTo>
                <a:lnTo>
                  <a:pt x="23115" y="0"/>
                </a:lnTo>
                <a:lnTo>
                  <a:pt x="21959" y="128"/>
                </a:lnTo>
                <a:lnTo>
                  <a:pt x="20804" y="128"/>
                </a:lnTo>
                <a:lnTo>
                  <a:pt x="19648" y="257"/>
                </a:lnTo>
                <a:lnTo>
                  <a:pt x="18492" y="257"/>
                </a:lnTo>
                <a:lnTo>
                  <a:pt x="17336" y="385"/>
                </a:lnTo>
                <a:lnTo>
                  <a:pt x="16181" y="385"/>
                </a:lnTo>
                <a:lnTo>
                  <a:pt x="15025" y="385"/>
                </a:lnTo>
                <a:lnTo>
                  <a:pt x="13869" y="514"/>
                </a:lnTo>
                <a:lnTo>
                  <a:pt x="12713" y="514"/>
                </a:lnTo>
                <a:lnTo>
                  <a:pt x="11557" y="642"/>
                </a:lnTo>
                <a:lnTo>
                  <a:pt x="10402" y="642"/>
                </a:lnTo>
                <a:lnTo>
                  <a:pt x="9246" y="642"/>
                </a:lnTo>
                <a:lnTo>
                  <a:pt x="8090" y="770"/>
                </a:lnTo>
                <a:lnTo>
                  <a:pt x="6934" y="770"/>
                </a:lnTo>
                <a:lnTo>
                  <a:pt x="5779" y="899"/>
                </a:lnTo>
                <a:lnTo>
                  <a:pt x="4623" y="899"/>
                </a:lnTo>
                <a:lnTo>
                  <a:pt x="3467" y="1027"/>
                </a:lnTo>
                <a:lnTo>
                  <a:pt x="2311" y="1027"/>
                </a:lnTo>
                <a:lnTo>
                  <a:pt x="1156" y="1027"/>
                </a:lnTo>
                <a:lnTo>
                  <a:pt x="0" y="1156"/>
                </a:lnTo>
                <a:lnTo>
                  <a:pt x="4238" y="2697"/>
                </a:lnTo>
                <a:lnTo>
                  <a:pt x="8476" y="4238"/>
                </a:lnTo>
                <a:lnTo>
                  <a:pt x="12842" y="5779"/>
                </a:lnTo>
                <a:lnTo>
                  <a:pt x="17208" y="7448"/>
                </a:lnTo>
                <a:lnTo>
                  <a:pt x="21446" y="8989"/>
                </a:lnTo>
                <a:lnTo>
                  <a:pt x="25812" y="10659"/>
                </a:lnTo>
                <a:lnTo>
                  <a:pt x="30178" y="12200"/>
                </a:lnTo>
                <a:lnTo>
                  <a:pt x="34544" y="13741"/>
                </a:lnTo>
                <a:lnTo>
                  <a:pt x="38910" y="15410"/>
                </a:lnTo>
                <a:lnTo>
                  <a:pt x="43405" y="16951"/>
                </a:lnTo>
                <a:lnTo>
                  <a:pt x="47771" y="18620"/>
                </a:lnTo>
                <a:lnTo>
                  <a:pt x="52137" y="20162"/>
                </a:lnTo>
                <a:lnTo>
                  <a:pt x="56632" y="21831"/>
                </a:lnTo>
                <a:lnTo>
                  <a:pt x="60998" y="23372"/>
                </a:lnTo>
                <a:lnTo>
                  <a:pt x="65493" y="25041"/>
                </a:lnTo>
                <a:lnTo>
                  <a:pt x="69987" y="26711"/>
                </a:lnTo>
                <a:lnTo>
                  <a:pt x="74354" y="28252"/>
                </a:lnTo>
                <a:lnTo>
                  <a:pt x="78848" y="29921"/>
                </a:lnTo>
                <a:lnTo>
                  <a:pt x="83343" y="31591"/>
                </a:lnTo>
                <a:lnTo>
                  <a:pt x="87837" y="33260"/>
                </a:lnTo>
                <a:lnTo>
                  <a:pt x="88993" y="33132"/>
                </a:lnTo>
                <a:lnTo>
                  <a:pt x="90277" y="33132"/>
                </a:lnTo>
                <a:lnTo>
                  <a:pt x="91433" y="33132"/>
                </a:lnTo>
                <a:lnTo>
                  <a:pt x="92589" y="33003"/>
                </a:lnTo>
                <a:lnTo>
                  <a:pt x="93745" y="33003"/>
                </a:lnTo>
                <a:lnTo>
                  <a:pt x="95029" y="32875"/>
                </a:lnTo>
                <a:lnTo>
                  <a:pt x="96185" y="32875"/>
                </a:lnTo>
                <a:lnTo>
                  <a:pt x="97340" y="32746"/>
                </a:lnTo>
                <a:lnTo>
                  <a:pt x="98624" y="32746"/>
                </a:lnTo>
                <a:lnTo>
                  <a:pt x="99780" y="32618"/>
                </a:lnTo>
                <a:lnTo>
                  <a:pt x="100936" y="32618"/>
                </a:lnTo>
                <a:lnTo>
                  <a:pt x="102092" y="32618"/>
                </a:lnTo>
                <a:lnTo>
                  <a:pt x="103248" y="32490"/>
                </a:lnTo>
                <a:lnTo>
                  <a:pt x="104532" y="32490"/>
                </a:lnTo>
                <a:lnTo>
                  <a:pt x="105687" y="32361"/>
                </a:lnTo>
                <a:lnTo>
                  <a:pt x="106843" y="32361"/>
                </a:lnTo>
                <a:lnTo>
                  <a:pt x="107999" y="32233"/>
                </a:lnTo>
                <a:lnTo>
                  <a:pt x="109283" y="32233"/>
                </a:lnTo>
                <a:lnTo>
                  <a:pt x="110439" y="32104"/>
                </a:lnTo>
                <a:lnTo>
                  <a:pt x="111595" y="32104"/>
                </a:lnTo>
                <a:lnTo>
                  <a:pt x="107100" y="30435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4B114D-0833-FDD3-C70E-ECD7E403ACA6}"/>
              </a:ext>
            </a:extLst>
          </p:cNvPr>
          <p:cNvSpPr/>
          <p:nvPr/>
        </p:nvSpPr>
        <p:spPr>
          <a:xfrm>
            <a:off x="5786655" y="2579997"/>
            <a:ext cx="122511" cy="36855"/>
          </a:xfrm>
          <a:custGeom>
            <a:avLst/>
            <a:gdLst>
              <a:gd name="connsiteX0" fmla="*/ 117502 w 122510"/>
              <a:gd name="connsiteY0" fmla="*/ 33774 h 36855"/>
              <a:gd name="connsiteX1" fmla="*/ 112494 w 122510"/>
              <a:gd name="connsiteY1" fmla="*/ 31976 h 36855"/>
              <a:gd name="connsiteX2" fmla="*/ 107485 w 122510"/>
              <a:gd name="connsiteY2" fmla="*/ 30178 h 36855"/>
              <a:gd name="connsiteX3" fmla="*/ 102477 w 122510"/>
              <a:gd name="connsiteY3" fmla="*/ 28380 h 36855"/>
              <a:gd name="connsiteX4" fmla="*/ 97469 w 122510"/>
              <a:gd name="connsiteY4" fmla="*/ 26582 h 36855"/>
              <a:gd name="connsiteX5" fmla="*/ 92461 w 122510"/>
              <a:gd name="connsiteY5" fmla="*/ 24785 h 36855"/>
              <a:gd name="connsiteX6" fmla="*/ 87581 w 122510"/>
              <a:gd name="connsiteY6" fmla="*/ 22987 h 36855"/>
              <a:gd name="connsiteX7" fmla="*/ 82573 w 122510"/>
              <a:gd name="connsiteY7" fmla="*/ 21189 h 36855"/>
              <a:gd name="connsiteX8" fmla="*/ 77693 w 122510"/>
              <a:gd name="connsiteY8" fmla="*/ 19391 h 36855"/>
              <a:gd name="connsiteX9" fmla="*/ 72813 w 122510"/>
              <a:gd name="connsiteY9" fmla="*/ 17593 h 36855"/>
              <a:gd name="connsiteX10" fmla="*/ 67804 w 122510"/>
              <a:gd name="connsiteY10" fmla="*/ 15795 h 36855"/>
              <a:gd name="connsiteX11" fmla="*/ 62925 w 122510"/>
              <a:gd name="connsiteY11" fmla="*/ 13998 h 36855"/>
              <a:gd name="connsiteX12" fmla="*/ 58045 w 122510"/>
              <a:gd name="connsiteY12" fmla="*/ 12200 h 36855"/>
              <a:gd name="connsiteX13" fmla="*/ 53165 w 122510"/>
              <a:gd name="connsiteY13" fmla="*/ 10530 h 36855"/>
              <a:gd name="connsiteX14" fmla="*/ 48285 w 122510"/>
              <a:gd name="connsiteY14" fmla="*/ 8732 h 36855"/>
              <a:gd name="connsiteX15" fmla="*/ 43533 w 122510"/>
              <a:gd name="connsiteY15" fmla="*/ 6935 h 36855"/>
              <a:gd name="connsiteX16" fmla="*/ 38654 w 122510"/>
              <a:gd name="connsiteY16" fmla="*/ 5265 h 36855"/>
              <a:gd name="connsiteX17" fmla="*/ 33902 w 122510"/>
              <a:gd name="connsiteY17" fmla="*/ 3467 h 36855"/>
              <a:gd name="connsiteX18" fmla="*/ 29022 w 122510"/>
              <a:gd name="connsiteY18" fmla="*/ 1798 h 36855"/>
              <a:gd name="connsiteX19" fmla="*/ 24271 w 122510"/>
              <a:gd name="connsiteY19" fmla="*/ 0 h 36855"/>
              <a:gd name="connsiteX20" fmla="*/ 22987 w 122510"/>
              <a:gd name="connsiteY20" fmla="*/ 128 h 36855"/>
              <a:gd name="connsiteX21" fmla="*/ 21831 w 122510"/>
              <a:gd name="connsiteY21" fmla="*/ 128 h 36855"/>
              <a:gd name="connsiteX22" fmla="*/ 20547 w 122510"/>
              <a:gd name="connsiteY22" fmla="*/ 128 h 36855"/>
              <a:gd name="connsiteX23" fmla="*/ 19391 w 122510"/>
              <a:gd name="connsiteY23" fmla="*/ 257 h 36855"/>
              <a:gd name="connsiteX24" fmla="*/ 18235 w 122510"/>
              <a:gd name="connsiteY24" fmla="*/ 257 h 36855"/>
              <a:gd name="connsiteX25" fmla="*/ 16951 w 122510"/>
              <a:gd name="connsiteY25" fmla="*/ 385 h 36855"/>
              <a:gd name="connsiteX26" fmla="*/ 15795 w 122510"/>
              <a:gd name="connsiteY26" fmla="*/ 385 h 36855"/>
              <a:gd name="connsiteX27" fmla="*/ 14511 w 122510"/>
              <a:gd name="connsiteY27" fmla="*/ 514 h 36855"/>
              <a:gd name="connsiteX28" fmla="*/ 13356 w 122510"/>
              <a:gd name="connsiteY28" fmla="*/ 514 h 36855"/>
              <a:gd name="connsiteX29" fmla="*/ 12071 w 122510"/>
              <a:gd name="connsiteY29" fmla="*/ 642 h 36855"/>
              <a:gd name="connsiteX30" fmla="*/ 10916 w 122510"/>
              <a:gd name="connsiteY30" fmla="*/ 642 h 36855"/>
              <a:gd name="connsiteX31" fmla="*/ 9631 w 122510"/>
              <a:gd name="connsiteY31" fmla="*/ 771 h 36855"/>
              <a:gd name="connsiteX32" fmla="*/ 8476 w 122510"/>
              <a:gd name="connsiteY32" fmla="*/ 771 h 36855"/>
              <a:gd name="connsiteX33" fmla="*/ 7191 w 122510"/>
              <a:gd name="connsiteY33" fmla="*/ 771 h 36855"/>
              <a:gd name="connsiteX34" fmla="*/ 6036 w 122510"/>
              <a:gd name="connsiteY34" fmla="*/ 899 h 36855"/>
              <a:gd name="connsiteX35" fmla="*/ 4751 w 122510"/>
              <a:gd name="connsiteY35" fmla="*/ 899 h 36855"/>
              <a:gd name="connsiteX36" fmla="*/ 3596 w 122510"/>
              <a:gd name="connsiteY36" fmla="*/ 1027 h 36855"/>
              <a:gd name="connsiteX37" fmla="*/ 2440 w 122510"/>
              <a:gd name="connsiteY37" fmla="*/ 1027 h 36855"/>
              <a:gd name="connsiteX38" fmla="*/ 1156 w 122510"/>
              <a:gd name="connsiteY38" fmla="*/ 1156 h 36855"/>
              <a:gd name="connsiteX39" fmla="*/ 0 w 122510"/>
              <a:gd name="connsiteY39" fmla="*/ 1156 h 36855"/>
              <a:gd name="connsiteX40" fmla="*/ 4751 w 122510"/>
              <a:gd name="connsiteY40" fmla="*/ 2954 h 36855"/>
              <a:gd name="connsiteX41" fmla="*/ 9503 w 122510"/>
              <a:gd name="connsiteY41" fmla="*/ 4623 h 36855"/>
              <a:gd name="connsiteX42" fmla="*/ 14254 w 122510"/>
              <a:gd name="connsiteY42" fmla="*/ 6421 h 36855"/>
              <a:gd name="connsiteX43" fmla="*/ 19006 w 122510"/>
              <a:gd name="connsiteY43" fmla="*/ 8219 h 36855"/>
              <a:gd name="connsiteX44" fmla="*/ 23886 w 122510"/>
              <a:gd name="connsiteY44" fmla="*/ 9888 h 36855"/>
              <a:gd name="connsiteX45" fmla="*/ 28637 w 122510"/>
              <a:gd name="connsiteY45" fmla="*/ 11686 h 36855"/>
              <a:gd name="connsiteX46" fmla="*/ 33517 w 122510"/>
              <a:gd name="connsiteY46" fmla="*/ 13484 h 36855"/>
              <a:gd name="connsiteX47" fmla="*/ 38397 w 122510"/>
              <a:gd name="connsiteY47" fmla="*/ 15153 h 36855"/>
              <a:gd name="connsiteX48" fmla="*/ 43277 w 122510"/>
              <a:gd name="connsiteY48" fmla="*/ 16951 h 36855"/>
              <a:gd name="connsiteX49" fmla="*/ 48157 w 122510"/>
              <a:gd name="connsiteY49" fmla="*/ 18749 h 36855"/>
              <a:gd name="connsiteX50" fmla="*/ 53036 w 122510"/>
              <a:gd name="connsiteY50" fmla="*/ 20547 h 36855"/>
              <a:gd name="connsiteX51" fmla="*/ 57916 w 122510"/>
              <a:gd name="connsiteY51" fmla="*/ 22345 h 36855"/>
              <a:gd name="connsiteX52" fmla="*/ 62925 w 122510"/>
              <a:gd name="connsiteY52" fmla="*/ 24143 h 36855"/>
              <a:gd name="connsiteX53" fmla="*/ 67804 w 122510"/>
              <a:gd name="connsiteY53" fmla="*/ 25940 h 36855"/>
              <a:gd name="connsiteX54" fmla="*/ 72684 w 122510"/>
              <a:gd name="connsiteY54" fmla="*/ 27738 h 36855"/>
              <a:gd name="connsiteX55" fmla="*/ 77693 w 122510"/>
              <a:gd name="connsiteY55" fmla="*/ 29536 h 36855"/>
              <a:gd name="connsiteX56" fmla="*/ 82701 w 122510"/>
              <a:gd name="connsiteY56" fmla="*/ 31334 h 36855"/>
              <a:gd name="connsiteX57" fmla="*/ 87709 w 122510"/>
              <a:gd name="connsiteY57" fmla="*/ 33132 h 36855"/>
              <a:gd name="connsiteX58" fmla="*/ 92589 w 122510"/>
              <a:gd name="connsiteY58" fmla="*/ 35058 h 36855"/>
              <a:gd name="connsiteX59" fmla="*/ 97597 w 122510"/>
              <a:gd name="connsiteY59" fmla="*/ 36856 h 36855"/>
              <a:gd name="connsiteX60" fmla="*/ 98881 w 122510"/>
              <a:gd name="connsiteY60" fmla="*/ 36727 h 36855"/>
              <a:gd name="connsiteX61" fmla="*/ 100166 w 122510"/>
              <a:gd name="connsiteY61" fmla="*/ 36727 h 36855"/>
              <a:gd name="connsiteX62" fmla="*/ 101450 w 122510"/>
              <a:gd name="connsiteY62" fmla="*/ 36727 h 36855"/>
              <a:gd name="connsiteX63" fmla="*/ 102606 w 122510"/>
              <a:gd name="connsiteY63" fmla="*/ 36599 h 36855"/>
              <a:gd name="connsiteX64" fmla="*/ 103890 w 122510"/>
              <a:gd name="connsiteY64" fmla="*/ 36471 h 36855"/>
              <a:gd name="connsiteX65" fmla="*/ 105174 w 122510"/>
              <a:gd name="connsiteY65" fmla="*/ 36471 h 36855"/>
              <a:gd name="connsiteX66" fmla="*/ 106458 w 122510"/>
              <a:gd name="connsiteY66" fmla="*/ 36471 h 36855"/>
              <a:gd name="connsiteX67" fmla="*/ 107614 w 122510"/>
              <a:gd name="connsiteY67" fmla="*/ 36342 h 36855"/>
              <a:gd name="connsiteX68" fmla="*/ 108898 w 122510"/>
              <a:gd name="connsiteY68" fmla="*/ 36342 h 36855"/>
              <a:gd name="connsiteX69" fmla="*/ 110182 w 122510"/>
              <a:gd name="connsiteY69" fmla="*/ 36214 h 36855"/>
              <a:gd name="connsiteX70" fmla="*/ 111338 w 122510"/>
              <a:gd name="connsiteY70" fmla="*/ 36214 h 36855"/>
              <a:gd name="connsiteX71" fmla="*/ 112622 w 122510"/>
              <a:gd name="connsiteY71" fmla="*/ 36085 h 36855"/>
              <a:gd name="connsiteX72" fmla="*/ 113906 w 122510"/>
              <a:gd name="connsiteY72" fmla="*/ 36085 h 36855"/>
              <a:gd name="connsiteX73" fmla="*/ 115062 w 122510"/>
              <a:gd name="connsiteY73" fmla="*/ 35957 h 36855"/>
              <a:gd name="connsiteX74" fmla="*/ 116346 w 122510"/>
              <a:gd name="connsiteY74" fmla="*/ 35957 h 36855"/>
              <a:gd name="connsiteX75" fmla="*/ 117630 w 122510"/>
              <a:gd name="connsiteY75" fmla="*/ 35828 h 36855"/>
              <a:gd name="connsiteX76" fmla="*/ 118786 w 122510"/>
              <a:gd name="connsiteY76" fmla="*/ 35828 h 36855"/>
              <a:gd name="connsiteX77" fmla="*/ 120070 w 122510"/>
              <a:gd name="connsiteY77" fmla="*/ 35700 h 36855"/>
              <a:gd name="connsiteX78" fmla="*/ 121354 w 122510"/>
              <a:gd name="connsiteY78" fmla="*/ 35700 h 36855"/>
              <a:gd name="connsiteX79" fmla="*/ 122510 w 122510"/>
              <a:gd name="connsiteY79" fmla="*/ 35572 h 36855"/>
              <a:gd name="connsiteX80" fmla="*/ 117502 w 122510"/>
              <a:gd name="connsiteY80" fmla="*/ 33774 h 3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2510" h="36855">
                <a:moveTo>
                  <a:pt x="117502" y="33774"/>
                </a:moveTo>
                <a:lnTo>
                  <a:pt x="112494" y="31976"/>
                </a:lnTo>
                <a:lnTo>
                  <a:pt x="107485" y="30178"/>
                </a:lnTo>
                <a:lnTo>
                  <a:pt x="102477" y="28380"/>
                </a:lnTo>
                <a:lnTo>
                  <a:pt x="97469" y="26582"/>
                </a:lnTo>
                <a:lnTo>
                  <a:pt x="92461" y="24785"/>
                </a:lnTo>
                <a:lnTo>
                  <a:pt x="87581" y="22987"/>
                </a:lnTo>
                <a:lnTo>
                  <a:pt x="82573" y="21189"/>
                </a:lnTo>
                <a:lnTo>
                  <a:pt x="77693" y="19391"/>
                </a:lnTo>
                <a:lnTo>
                  <a:pt x="72813" y="17593"/>
                </a:lnTo>
                <a:lnTo>
                  <a:pt x="67804" y="15795"/>
                </a:lnTo>
                <a:lnTo>
                  <a:pt x="62925" y="13998"/>
                </a:lnTo>
                <a:lnTo>
                  <a:pt x="58045" y="12200"/>
                </a:lnTo>
                <a:lnTo>
                  <a:pt x="53165" y="10530"/>
                </a:lnTo>
                <a:lnTo>
                  <a:pt x="48285" y="8732"/>
                </a:lnTo>
                <a:lnTo>
                  <a:pt x="43533" y="6935"/>
                </a:lnTo>
                <a:lnTo>
                  <a:pt x="38654" y="5265"/>
                </a:lnTo>
                <a:lnTo>
                  <a:pt x="33902" y="3467"/>
                </a:lnTo>
                <a:lnTo>
                  <a:pt x="29022" y="1798"/>
                </a:lnTo>
                <a:lnTo>
                  <a:pt x="24271" y="0"/>
                </a:lnTo>
                <a:lnTo>
                  <a:pt x="22987" y="128"/>
                </a:lnTo>
                <a:lnTo>
                  <a:pt x="21831" y="128"/>
                </a:lnTo>
                <a:lnTo>
                  <a:pt x="20547" y="128"/>
                </a:lnTo>
                <a:lnTo>
                  <a:pt x="19391" y="257"/>
                </a:lnTo>
                <a:lnTo>
                  <a:pt x="18235" y="257"/>
                </a:lnTo>
                <a:lnTo>
                  <a:pt x="16951" y="385"/>
                </a:lnTo>
                <a:lnTo>
                  <a:pt x="15795" y="385"/>
                </a:lnTo>
                <a:lnTo>
                  <a:pt x="14511" y="514"/>
                </a:lnTo>
                <a:lnTo>
                  <a:pt x="13356" y="514"/>
                </a:lnTo>
                <a:lnTo>
                  <a:pt x="12071" y="642"/>
                </a:lnTo>
                <a:lnTo>
                  <a:pt x="10916" y="642"/>
                </a:lnTo>
                <a:lnTo>
                  <a:pt x="9631" y="771"/>
                </a:lnTo>
                <a:lnTo>
                  <a:pt x="8476" y="771"/>
                </a:lnTo>
                <a:lnTo>
                  <a:pt x="7191" y="771"/>
                </a:lnTo>
                <a:lnTo>
                  <a:pt x="6036" y="899"/>
                </a:lnTo>
                <a:lnTo>
                  <a:pt x="4751" y="899"/>
                </a:lnTo>
                <a:lnTo>
                  <a:pt x="3596" y="1027"/>
                </a:lnTo>
                <a:lnTo>
                  <a:pt x="2440" y="1027"/>
                </a:lnTo>
                <a:lnTo>
                  <a:pt x="1156" y="1156"/>
                </a:lnTo>
                <a:lnTo>
                  <a:pt x="0" y="1156"/>
                </a:lnTo>
                <a:lnTo>
                  <a:pt x="4751" y="2954"/>
                </a:lnTo>
                <a:lnTo>
                  <a:pt x="9503" y="4623"/>
                </a:lnTo>
                <a:lnTo>
                  <a:pt x="14254" y="6421"/>
                </a:lnTo>
                <a:lnTo>
                  <a:pt x="19006" y="8219"/>
                </a:lnTo>
                <a:lnTo>
                  <a:pt x="23886" y="9888"/>
                </a:lnTo>
                <a:lnTo>
                  <a:pt x="28637" y="11686"/>
                </a:lnTo>
                <a:lnTo>
                  <a:pt x="33517" y="13484"/>
                </a:lnTo>
                <a:lnTo>
                  <a:pt x="38397" y="15153"/>
                </a:lnTo>
                <a:lnTo>
                  <a:pt x="43277" y="16951"/>
                </a:lnTo>
                <a:lnTo>
                  <a:pt x="48157" y="18749"/>
                </a:lnTo>
                <a:lnTo>
                  <a:pt x="53036" y="20547"/>
                </a:lnTo>
                <a:lnTo>
                  <a:pt x="57916" y="22345"/>
                </a:lnTo>
                <a:lnTo>
                  <a:pt x="62925" y="24143"/>
                </a:lnTo>
                <a:lnTo>
                  <a:pt x="67804" y="25940"/>
                </a:lnTo>
                <a:lnTo>
                  <a:pt x="72684" y="27738"/>
                </a:lnTo>
                <a:lnTo>
                  <a:pt x="77693" y="29536"/>
                </a:lnTo>
                <a:lnTo>
                  <a:pt x="82701" y="31334"/>
                </a:lnTo>
                <a:lnTo>
                  <a:pt x="87709" y="33132"/>
                </a:lnTo>
                <a:lnTo>
                  <a:pt x="92589" y="35058"/>
                </a:lnTo>
                <a:lnTo>
                  <a:pt x="97597" y="36856"/>
                </a:lnTo>
                <a:lnTo>
                  <a:pt x="98881" y="36727"/>
                </a:lnTo>
                <a:lnTo>
                  <a:pt x="100166" y="36727"/>
                </a:lnTo>
                <a:lnTo>
                  <a:pt x="101450" y="36727"/>
                </a:lnTo>
                <a:lnTo>
                  <a:pt x="102606" y="36599"/>
                </a:lnTo>
                <a:lnTo>
                  <a:pt x="103890" y="36471"/>
                </a:lnTo>
                <a:lnTo>
                  <a:pt x="105174" y="36471"/>
                </a:lnTo>
                <a:lnTo>
                  <a:pt x="106458" y="36471"/>
                </a:lnTo>
                <a:lnTo>
                  <a:pt x="107614" y="36342"/>
                </a:lnTo>
                <a:lnTo>
                  <a:pt x="108898" y="36342"/>
                </a:lnTo>
                <a:lnTo>
                  <a:pt x="110182" y="36214"/>
                </a:lnTo>
                <a:lnTo>
                  <a:pt x="111338" y="36214"/>
                </a:lnTo>
                <a:lnTo>
                  <a:pt x="112622" y="36085"/>
                </a:lnTo>
                <a:lnTo>
                  <a:pt x="113906" y="36085"/>
                </a:lnTo>
                <a:lnTo>
                  <a:pt x="115062" y="35957"/>
                </a:lnTo>
                <a:lnTo>
                  <a:pt x="116346" y="35957"/>
                </a:lnTo>
                <a:lnTo>
                  <a:pt x="117630" y="35828"/>
                </a:lnTo>
                <a:lnTo>
                  <a:pt x="118786" y="35828"/>
                </a:lnTo>
                <a:lnTo>
                  <a:pt x="120070" y="35700"/>
                </a:lnTo>
                <a:lnTo>
                  <a:pt x="121354" y="35700"/>
                </a:lnTo>
                <a:lnTo>
                  <a:pt x="122510" y="35572"/>
                </a:lnTo>
                <a:lnTo>
                  <a:pt x="117502" y="33774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4E2755C-A639-19BE-C34D-98C388C4976F}"/>
              </a:ext>
            </a:extLst>
          </p:cNvPr>
          <p:cNvSpPr/>
          <p:nvPr/>
        </p:nvSpPr>
        <p:spPr>
          <a:xfrm>
            <a:off x="5987628" y="2653194"/>
            <a:ext cx="135480" cy="41221"/>
          </a:xfrm>
          <a:custGeom>
            <a:avLst/>
            <a:gdLst>
              <a:gd name="connsiteX0" fmla="*/ 129701 w 135480"/>
              <a:gd name="connsiteY0" fmla="*/ 37883 h 41221"/>
              <a:gd name="connsiteX1" fmla="*/ 124180 w 135480"/>
              <a:gd name="connsiteY1" fmla="*/ 35828 h 41221"/>
              <a:gd name="connsiteX2" fmla="*/ 118529 w 135480"/>
              <a:gd name="connsiteY2" fmla="*/ 33774 h 41221"/>
              <a:gd name="connsiteX3" fmla="*/ 113007 w 135480"/>
              <a:gd name="connsiteY3" fmla="*/ 31719 h 41221"/>
              <a:gd name="connsiteX4" fmla="*/ 107357 w 135480"/>
              <a:gd name="connsiteY4" fmla="*/ 29664 h 41221"/>
              <a:gd name="connsiteX5" fmla="*/ 101835 w 135480"/>
              <a:gd name="connsiteY5" fmla="*/ 27738 h 41221"/>
              <a:gd name="connsiteX6" fmla="*/ 96185 w 135480"/>
              <a:gd name="connsiteY6" fmla="*/ 25683 h 41221"/>
              <a:gd name="connsiteX7" fmla="*/ 90791 w 135480"/>
              <a:gd name="connsiteY7" fmla="*/ 23629 h 41221"/>
              <a:gd name="connsiteX8" fmla="*/ 85141 w 135480"/>
              <a:gd name="connsiteY8" fmla="*/ 21703 h 41221"/>
              <a:gd name="connsiteX9" fmla="*/ 79747 w 135480"/>
              <a:gd name="connsiteY9" fmla="*/ 19648 h 41221"/>
              <a:gd name="connsiteX10" fmla="*/ 74225 w 135480"/>
              <a:gd name="connsiteY10" fmla="*/ 17722 h 41221"/>
              <a:gd name="connsiteX11" fmla="*/ 68703 w 135480"/>
              <a:gd name="connsiteY11" fmla="*/ 15667 h 41221"/>
              <a:gd name="connsiteX12" fmla="*/ 63310 w 135480"/>
              <a:gd name="connsiteY12" fmla="*/ 13741 h 41221"/>
              <a:gd name="connsiteX13" fmla="*/ 57788 w 135480"/>
              <a:gd name="connsiteY13" fmla="*/ 11814 h 41221"/>
              <a:gd name="connsiteX14" fmla="*/ 52394 w 135480"/>
              <a:gd name="connsiteY14" fmla="*/ 9760 h 41221"/>
              <a:gd name="connsiteX15" fmla="*/ 47001 w 135480"/>
              <a:gd name="connsiteY15" fmla="*/ 7833 h 41221"/>
              <a:gd name="connsiteX16" fmla="*/ 41607 w 135480"/>
              <a:gd name="connsiteY16" fmla="*/ 5907 h 41221"/>
              <a:gd name="connsiteX17" fmla="*/ 36214 w 135480"/>
              <a:gd name="connsiteY17" fmla="*/ 3981 h 41221"/>
              <a:gd name="connsiteX18" fmla="*/ 30820 w 135480"/>
              <a:gd name="connsiteY18" fmla="*/ 2055 h 41221"/>
              <a:gd name="connsiteX19" fmla="*/ 25555 w 135480"/>
              <a:gd name="connsiteY19" fmla="*/ 0 h 41221"/>
              <a:gd name="connsiteX20" fmla="*/ 24271 w 135480"/>
              <a:gd name="connsiteY20" fmla="*/ 128 h 41221"/>
              <a:gd name="connsiteX21" fmla="*/ 22987 w 135480"/>
              <a:gd name="connsiteY21" fmla="*/ 128 h 41221"/>
              <a:gd name="connsiteX22" fmla="*/ 21702 w 135480"/>
              <a:gd name="connsiteY22" fmla="*/ 257 h 41221"/>
              <a:gd name="connsiteX23" fmla="*/ 20418 w 135480"/>
              <a:gd name="connsiteY23" fmla="*/ 385 h 41221"/>
              <a:gd name="connsiteX24" fmla="*/ 19134 w 135480"/>
              <a:gd name="connsiteY24" fmla="*/ 385 h 41221"/>
              <a:gd name="connsiteX25" fmla="*/ 17850 w 135480"/>
              <a:gd name="connsiteY25" fmla="*/ 385 h 41221"/>
              <a:gd name="connsiteX26" fmla="*/ 16566 w 135480"/>
              <a:gd name="connsiteY26" fmla="*/ 514 h 41221"/>
              <a:gd name="connsiteX27" fmla="*/ 15282 w 135480"/>
              <a:gd name="connsiteY27" fmla="*/ 642 h 41221"/>
              <a:gd name="connsiteX28" fmla="*/ 13997 w 135480"/>
              <a:gd name="connsiteY28" fmla="*/ 642 h 41221"/>
              <a:gd name="connsiteX29" fmla="*/ 12713 w 135480"/>
              <a:gd name="connsiteY29" fmla="*/ 770 h 41221"/>
              <a:gd name="connsiteX30" fmla="*/ 11429 w 135480"/>
              <a:gd name="connsiteY30" fmla="*/ 770 h 41221"/>
              <a:gd name="connsiteX31" fmla="*/ 10145 w 135480"/>
              <a:gd name="connsiteY31" fmla="*/ 770 h 41221"/>
              <a:gd name="connsiteX32" fmla="*/ 8861 w 135480"/>
              <a:gd name="connsiteY32" fmla="*/ 899 h 41221"/>
              <a:gd name="connsiteX33" fmla="*/ 7577 w 135480"/>
              <a:gd name="connsiteY33" fmla="*/ 1027 h 41221"/>
              <a:gd name="connsiteX34" fmla="*/ 6292 w 135480"/>
              <a:gd name="connsiteY34" fmla="*/ 1027 h 41221"/>
              <a:gd name="connsiteX35" fmla="*/ 5008 w 135480"/>
              <a:gd name="connsiteY35" fmla="*/ 1156 h 41221"/>
              <a:gd name="connsiteX36" fmla="*/ 3724 w 135480"/>
              <a:gd name="connsiteY36" fmla="*/ 1156 h 41221"/>
              <a:gd name="connsiteX37" fmla="*/ 2568 w 135480"/>
              <a:gd name="connsiteY37" fmla="*/ 1156 h 41221"/>
              <a:gd name="connsiteX38" fmla="*/ 1156 w 135480"/>
              <a:gd name="connsiteY38" fmla="*/ 1284 h 41221"/>
              <a:gd name="connsiteX39" fmla="*/ 0 w 135480"/>
              <a:gd name="connsiteY39" fmla="*/ 1284 h 41221"/>
              <a:gd name="connsiteX40" fmla="*/ 5265 w 135480"/>
              <a:gd name="connsiteY40" fmla="*/ 3210 h 41221"/>
              <a:gd name="connsiteX41" fmla="*/ 10658 w 135480"/>
              <a:gd name="connsiteY41" fmla="*/ 5265 h 41221"/>
              <a:gd name="connsiteX42" fmla="*/ 15924 w 135480"/>
              <a:gd name="connsiteY42" fmla="*/ 7191 h 41221"/>
              <a:gd name="connsiteX43" fmla="*/ 21317 w 135480"/>
              <a:gd name="connsiteY43" fmla="*/ 9118 h 41221"/>
              <a:gd name="connsiteX44" fmla="*/ 26711 w 135480"/>
              <a:gd name="connsiteY44" fmla="*/ 11044 h 41221"/>
              <a:gd name="connsiteX45" fmla="*/ 32104 w 135480"/>
              <a:gd name="connsiteY45" fmla="*/ 13099 h 41221"/>
              <a:gd name="connsiteX46" fmla="*/ 37498 w 135480"/>
              <a:gd name="connsiteY46" fmla="*/ 15025 h 41221"/>
              <a:gd name="connsiteX47" fmla="*/ 42891 w 135480"/>
              <a:gd name="connsiteY47" fmla="*/ 17080 h 41221"/>
              <a:gd name="connsiteX48" fmla="*/ 48285 w 135480"/>
              <a:gd name="connsiteY48" fmla="*/ 19006 h 41221"/>
              <a:gd name="connsiteX49" fmla="*/ 53807 w 135480"/>
              <a:gd name="connsiteY49" fmla="*/ 21060 h 41221"/>
              <a:gd name="connsiteX50" fmla="*/ 59329 w 135480"/>
              <a:gd name="connsiteY50" fmla="*/ 22987 h 41221"/>
              <a:gd name="connsiteX51" fmla="*/ 64722 w 135480"/>
              <a:gd name="connsiteY51" fmla="*/ 25041 h 41221"/>
              <a:gd name="connsiteX52" fmla="*/ 70244 w 135480"/>
              <a:gd name="connsiteY52" fmla="*/ 26968 h 41221"/>
              <a:gd name="connsiteX53" fmla="*/ 75766 w 135480"/>
              <a:gd name="connsiteY53" fmla="*/ 29022 h 41221"/>
              <a:gd name="connsiteX54" fmla="*/ 81288 w 135480"/>
              <a:gd name="connsiteY54" fmla="*/ 31077 h 41221"/>
              <a:gd name="connsiteX55" fmla="*/ 86810 w 135480"/>
              <a:gd name="connsiteY55" fmla="*/ 33132 h 41221"/>
              <a:gd name="connsiteX56" fmla="*/ 92461 w 135480"/>
              <a:gd name="connsiteY56" fmla="*/ 35058 h 41221"/>
              <a:gd name="connsiteX57" fmla="*/ 97982 w 135480"/>
              <a:gd name="connsiteY57" fmla="*/ 37113 h 41221"/>
              <a:gd name="connsiteX58" fmla="*/ 103633 w 135480"/>
              <a:gd name="connsiteY58" fmla="*/ 39167 h 41221"/>
              <a:gd name="connsiteX59" fmla="*/ 109155 w 135480"/>
              <a:gd name="connsiteY59" fmla="*/ 41222 h 41221"/>
              <a:gd name="connsiteX60" fmla="*/ 110567 w 135480"/>
              <a:gd name="connsiteY60" fmla="*/ 41094 h 41221"/>
              <a:gd name="connsiteX61" fmla="*/ 111851 w 135480"/>
              <a:gd name="connsiteY61" fmla="*/ 41094 h 41221"/>
              <a:gd name="connsiteX62" fmla="*/ 113136 w 135480"/>
              <a:gd name="connsiteY62" fmla="*/ 41094 h 41221"/>
              <a:gd name="connsiteX63" fmla="*/ 114420 w 135480"/>
              <a:gd name="connsiteY63" fmla="*/ 40965 h 41221"/>
              <a:gd name="connsiteX64" fmla="*/ 115704 w 135480"/>
              <a:gd name="connsiteY64" fmla="*/ 40965 h 41221"/>
              <a:gd name="connsiteX65" fmla="*/ 117117 w 135480"/>
              <a:gd name="connsiteY65" fmla="*/ 40837 h 41221"/>
              <a:gd name="connsiteX66" fmla="*/ 118401 w 135480"/>
              <a:gd name="connsiteY66" fmla="*/ 40708 h 41221"/>
              <a:gd name="connsiteX67" fmla="*/ 119685 w 135480"/>
              <a:gd name="connsiteY67" fmla="*/ 40708 h 41221"/>
              <a:gd name="connsiteX68" fmla="*/ 120969 w 135480"/>
              <a:gd name="connsiteY68" fmla="*/ 40580 h 41221"/>
              <a:gd name="connsiteX69" fmla="*/ 122382 w 135480"/>
              <a:gd name="connsiteY69" fmla="*/ 40580 h 41221"/>
              <a:gd name="connsiteX70" fmla="*/ 123666 w 135480"/>
              <a:gd name="connsiteY70" fmla="*/ 40452 h 41221"/>
              <a:gd name="connsiteX71" fmla="*/ 124950 w 135480"/>
              <a:gd name="connsiteY71" fmla="*/ 40452 h 41221"/>
              <a:gd name="connsiteX72" fmla="*/ 126234 w 135480"/>
              <a:gd name="connsiteY72" fmla="*/ 40323 h 41221"/>
              <a:gd name="connsiteX73" fmla="*/ 127518 w 135480"/>
              <a:gd name="connsiteY73" fmla="*/ 40323 h 41221"/>
              <a:gd name="connsiteX74" fmla="*/ 128931 w 135480"/>
              <a:gd name="connsiteY74" fmla="*/ 40195 h 41221"/>
              <a:gd name="connsiteX75" fmla="*/ 130215 w 135480"/>
              <a:gd name="connsiteY75" fmla="*/ 40195 h 41221"/>
              <a:gd name="connsiteX76" fmla="*/ 131499 w 135480"/>
              <a:gd name="connsiteY76" fmla="*/ 40066 h 41221"/>
              <a:gd name="connsiteX77" fmla="*/ 132784 w 135480"/>
              <a:gd name="connsiteY77" fmla="*/ 40066 h 41221"/>
              <a:gd name="connsiteX78" fmla="*/ 134068 w 135480"/>
              <a:gd name="connsiteY78" fmla="*/ 39938 h 41221"/>
              <a:gd name="connsiteX79" fmla="*/ 135480 w 135480"/>
              <a:gd name="connsiteY79" fmla="*/ 39938 h 41221"/>
              <a:gd name="connsiteX80" fmla="*/ 129701 w 135480"/>
              <a:gd name="connsiteY80" fmla="*/ 37883 h 4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35480" h="41221">
                <a:moveTo>
                  <a:pt x="129701" y="37883"/>
                </a:moveTo>
                <a:lnTo>
                  <a:pt x="124180" y="35828"/>
                </a:lnTo>
                <a:lnTo>
                  <a:pt x="118529" y="33774"/>
                </a:lnTo>
                <a:lnTo>
                  <a:pt x="113007" y="31719"/>
                </a:lnTo>
                <a:lnTo>
                  <a:pt x="107357" y="29664"/>
                </a:lnTo>
                <a:lnTo>
                  <a:pt x="101835" y="27738"/>
                </a:lnTo>
                <a:lnTo>
                  <a:pt x="96185" y="25683"/>
                </a:lnTo>
                <a:lnTo>
                  <a:pt x="90791" y="23629"/>
                </a:lnTo>
                <a:lnTo>
                  <a:pt x="85141" y="21703"/>
                </a:lnTo>
                <a:lnTo>
                  <a:pt x="79747" y="19648"/>
                </a:lnTo>
                <a:lnTo>
                  <a:pt x="74225" y="17722"/>
                </a:lnTo>
                <a:lnTo>
                  <a:pt x="68703" y="15667"/>
                </a:lnTo>
                <a:lnTo>
                  <a:pt x="63310" y="13741"/>
                </a:lnTo>
                <a:lnTo>
                  <a:pt x="57788" y="11814"/>
                </a:lnTo>
                <a:lnTo>
                  <a:pt x="52394" y="9760"/>
                </a:lnTo>
                <a:lnTo>
                  <a:pt x="47001" y="7833"/>
                </a:lnTo>
                <a:lnTo>
                  <a:pt x="41607" y="5907"/>
                </a:lnTo>
                <a:lnTo>
                  <a:pt x="36214" y="3981"/>
                </a:lnTo>
                <a:lnTo>
                  <a:pt x="30820" y="2055"/>
                </a:lnTo>
                <a:lnTo>
                  <a:pt x="25555" y="0"/>
                </a:lnTo>
                <a:lnTo>
                  <a:pt x="24271" y="128"/>
                </a:lnTo>
                <a:lnTo>
                  <a:pt x="22987" y="128"/>
                </a:lnTo>
                <a:lnTo>
                  <a:pt x="21702" y="257"/>
                </a:lnTo>
                <a:lnTo>
                  <a:pt x="20418" y="385"/>
                </a:lnTo>
                <a:lnTo>
                  <a:pt x="19134" y="385"/>
                </a:lnTo>
                <a:lnTo>
                  <a:pt x="17850" y="385"/>
                </a:lnTo>
                <a:lnTo>
                  <a:pt x="16566" y="514"/>
                </a:lnTo>
                <a:lnTo>
                  <a:pt x="15282" y="642"/>
                </a:lnTo>
                <a:lnTo>
                  <a:pt x="13997" y="642"/>
                </a:lnTo>
                <a:lnTo>
                  <a:pt x="12713" y="770"/>
                </a:lnTo>
                <a:lnTo>
                  <a:pt x="11429" y="770"/>
                </a:lnTo>
                <a:lnTo>
                  <a:pt x="10145" y="770"/>
                </a:lnTo>
                <a:lnTo>
                  <a:pt x="8861" y="899"/>
                </a:lnTo>
                <a:lnTo>
                  <a:pt x="7577" y="1027"/>
                </a:lnTo>
                <a:lnTo>
                  <a:pt x="6292" y="1027"/>
                </a:lnTo>
                <a:lnTo>
                  <a:pt x="5008" y="1156"/>
                </a:lnTo>
                <a:lnTo>
                  <a:pt x="3724" y="1156"/>
                </a:lnTo>
                <a:lnTo>
                  <a:pt x="2568" y="1156"/>
                </a:lnTo>
                <a:lnTo>
                  <a:pt x="1156" y="1284"/>
                </a:lnTo>
                <a:lnTo>
                  <a:pt x="0" y="1284"/>
                </a:lnTo>
                <a:lnTo>
                  <a:pt x="5265" y="3210"/>
                </a:lnTo>
                <a:lnTo>
                  <a:pt x="10658" y="5265"/>
                </a:lnTo>
                <a:lnTo>
                  <a:pt x="15924" y="7191"/>
                </a:lnTo>
                <a:lnTo>
                  <a:pt x="21317" y="9118"/>
                </a:lnTo>
                <a:lnTo>
                  <a:pt x="26711" y="11044"/>
                </a:lnTo>
                <a:lnTo>
                  <a:pt x="32104" y="13099"/>
                </a:lnTo>
                <a:lnTo>
                  <a:pt x="37498" y="15025"/>
                </a:lnTo>
                <a:lnTo>
                  <a:pt x="42891" y="17080"/>
                </a:lnTo>
                <a:lnTo>
                  <a:pt x="48285" y="19006"/>
                </a:lnTo>
                <a:lnTo>
                  <a:pt x="53807" y="21060"/>
                </a:lnTo>
                <a:lnTo>
                  <a:pt x="59329" y="22987"/>
                </a:lnTo>
                <a:lnTo>
                  <a:pt x="64722" y="25041"/>
                </a:lnTo>
                <a:lnTo>
                  <a:pt x="70244" y="26968"/>
                </a:lnTo>
                <a:lnTo>
                  <a:pt x="75766" y="29022"/>
                </a:lnTo>
                <a:lnTo>
                  <a:pt x="81288" y="31077"/>
                </a:lnTo>
                <a:lnTo>
                  <a:pt x="86810" y="33132"/>
                </a:lnTo>
                <a:lnTo>
                  <a:pt x="92461" y="35058"/>
                </a:lnTo>
                <a:lnTo>
                  <a:pt x="97982" y="37113"/>
                </a:lnTo>
                <a:lnTo>
                  <a:pt x="103633" y="39167"/>
                </a:lnTo>
                <a:lnTo>
                  <a:pt x="109155" y="41222"/>
                </a:lnTo>
                <a:lnTo>
                  <a:pt x="110567" y="41094"/>
                </a:lnTo>
                <a:lnTo>
                  <a:pt x="111851" y="41094"/>
                </a:lnTo>
                <a:lnTo>
                  <a:pt x="113136" y="41094"/>
                </a:lnTo>
                <a:lnTo>
                  <a:pt x="114420" y="40965"/>
                </a:lnTo>
                <a:lnTo>
                  <a:pt x="115704" y="40965"/>
                </a:lnTo>
                <a:lnTo>
                  <a:pt x="117117" y="40837"/>
                </a:lnTo>
                <a:lnTo>
                  <a:pt x="118401" y="40708"/>
                </a:lnTo>
                <a:lnTo>
                  <a:pt x="119685" y="40708"/>
                </a:lnTo>
                <a:lnTo>
                  <a:pt x="120969" y="40580"/>
                </a:lnTo>
                <a:lnTo>
                  <a:pt x="122382" y="40580"/>
                </a:lnTo>
                <a:lnTo>
                  <a:pt x="123666" y="40452"/>
                </a:lnTo>
                <a:lnTo>
                  <a:pt x="124950" y="40452"/>
                </a:lnTo>
                <a:lnTo>
                  <a:pt x="126234" y="40323"/>
                </a:lnTo>
                <a:lnTo>
                  <a:pt x="127518" y="40323"/>
                </a:lnTo>
                <a:lnTo>
                  <a:pt x="128931" y="40195"/>
                </a:lnTo>
                <a:lnTo>
                  <a:pt x="130215" y="40195"/>
                </a:lnTo>
                <a:lnTo>
                  <a:pt x="131499" y="40066"/>
                </a:lnTo>
                <a:lnTo>
                  <a:pt x="132784" y="40066"/>
                </a:lnTo>
                <a:lnTo>
                  <a:pt x="134068" y="39938"/>
                </a:lnTo>
                <a:lnTo>
                  <a:pt x="135480" y="39938"/>
                </a:lnTo>
                <a:lnTo>
                  <a:pt x="129701" y="37883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757C495-4F51-232A-FDBF-DBF67AFE3FBB}"/>
              </a:ext>
            </a:extLst>
          </p:cNvPr>
          <p:cNvSpPr/>
          <p:nvPr/>
        </p:nvSpPr>
        <p:spPr>
          <a:xfrm>
            <a:off x="6212615" y="2735253"/>
            <a:ext cx="125720" cy="38525"/>
          </a:xfrm>
          <a:custGeom>
            <a:avLst/>
            <a:gdLst>
              <a:gd name="connsiteX0" fmla="*/ 121354 w 125720"/>
              <a:gd name="connsiteY0" fmla="*/ 35443 h 38525"/>
              <a:gd name="connsiteX1" fmla="*/ 116988 w 125720"/>
              <a:gd name="connsiteY1" fmla="*/ 33645 h 38525"/>
              <a:gd name="connsiteX2" fmla="*/ 112622 w 125720"/>
              <a:gd name="connsiteY2" fmla="*/ 31976 h 38525"/>
              <a:gd name="connsiteX3" fmla="*/ 108256 w 125720"/>
              <a:gd name="connsiteY3" fmla="*/ 30178 h 38525"/>
              <a:gd name="connsiteX4" fmla="*/ 103890 w 125720"/>
              <a:gd name="connsiteY4" fmla="*/ 28509 h 38525"/>
              <a:gd name="connsiteX5" fmla="*/ 99395 w 125720"/>
              <a:gd name="connsiteY5" fmla="*/ 26711 h 38525"/>
              <a:gd name="connsiteX6" fmla="*/ 94900 w 125720"/>
              <a:gd name="connsiteY6" fmla="*/ 25041 h 38525"/>
              <a:gd name="connsiteX7" fmla="*/ 90406 w 125720"/>
              <a:gd name="connsiteY7" fmla="*/ 23244 h 38525"/>
              <a:gd name="connsiteX8" fmla="*/ 85911 w 125720"/>
              <a:gd name="connsiteY8" fmla="*/ 21574 h 38525"/>
              <a:gd name="connsiteX9" fmla="*/ 81417 w 125720"/>
              <a:gd name="connsiteY9" fmla="*/ 19905 h 38525"/>
              <a:gd name="connsiteX10" fmla="*/ 76794 w 125720"/>
              <a:gd name="connsiteY10" fmla="*/ 18235 h 38525"/>
              <a:gd name="connsiteX11" fmla="*/ 72171 w 125720"/>
              <a:gd name="connsiteY11" fmla="*/ 16437 h 38525"/>
              <a:gd name="connsiteX12" fmla="*/ 67548 w 125720"/>
              <a:gd name="connsiteY12" fmla="*/ 14768 h 38525"/>
              <a:gd name="connsiteX13" fmla="*/ 62925 w 125720"/>
              <a:gd name="connsiteY13" fmla="*/ 13099 h 38525"/>
              <a:gd name="connsiteX14" fmla="*/ 57146 w 125720"/>
              <a:gd name="connsiteY14" fmla="*/ 11044 h 38525"/>
              <a:gd name="connsiteX15" fmla="*/ 51110 w 125720"/>
              <a:gd name="connsiteY15" fmla="*/ 8861 h 38525"/>
              <a:gd name="connsiteX16" fmla="*/ 45075 w 125720"/>
              <a:gd name="connsiteY16" fmla="*/ 6549 h 38525"/>
              <a:gd name="connsiteX17" fmla="*/ 39039 w 125720"/>
              <a:gd name="connsiteY17" fmla="*/ 4366 h 38525"/>
              <a:gd name="connsiteX18" fmla="*/ 33003 w 125720"/>
              <a:gd name="connsiteY18" fmla="*/ 2183 h 38525"/>
              <a:gd name="connsiteX19" fmla="*/ 26968 w 125720"/>
              <a:gd name="connsiteY19" fmla="*/ 0 h 38525"/>
              <a:gd name="connsiteX20" fmla="*/ 25555 w 125720"/>
              <a:gd name="connsiteY20" fmla="*/ 128 h 38525"/>
              <a:gd name="connsiteX21" fmla="*/ 24271 w 125720"/>
              <a:gd name="connsiteY21" fmla="*/ 257 h 38525"/>
              <a:gd name="connsiteX22" fmla="*/ 22987 w 125720"/>
              <a:gd name="connsiteY22" fmla="*/ 257 h 38525"/>
              <a:gd name="connsiteX23" fmla="*/ 21574 w 125720"/>
              <a:gd name="connsiteY23" fmla="*/ 385 h 38525"/>
              <a:gd name="connsiteX24" fmla="*/ 20290 w 125720"/>
              <a:gd name="connsiteY24" fmla="*/ 385 h 38525"/>
              <a:gd name="connsiteX25" fmla="*/ 18877 w 125720"/>
              <a:gd name="connsiteY25" fmla="*/ 514 h 38525"/>
              <a:gd name="connsiteX26" fmla="*/ 17593 w 125720"/>
              <a:gd name="connsiteY26" fmla="*/ 514 h 38525"/>
              <a:gd name="connsiteX27" fmla="*/ 16181 w 125720"/>
              <a:gd name="connsiteY27" fmla="*/ 642 h 38525"/>
              <a:gd name="connsiteX28" fmla="*/ 14896 w 125720"/>
              <a:gd name="connsiteY28" fmla="*/ 642 h 38525"/>
              <a:gd name="connsiteX29" fmla="*/ 13484 w 125720"/>
              <a:gd name="connsiteY29" fmla="*/ 770 h 38525"/>
              <a:gd name="connsiteX30" fmla="*/ 12200 w 125720"/>
              <a:gd name="connsiteY30" fmla="*/ 770 h 38525"/>
              <a:gd name="connsiteX31" fmla="*/ 10787 w 125720"/>
              <a:gd name="connsiteY31" fmla="*/ 899 h 38525"/>
              <a:gd name="connsiteX32" fmla="*/ 9503 w 125720"/>
              <a:gd name="connsiteY32" fmla="*/ 1027 h 38525"/>
              <a:gd name="connsiteX33" fmla="*/ 8090 w 125720"/>
              <a:gd name="connsiteY33" fmla="*/ 1027 h 38525"/>
              <a:gd name="connsiteX34" fmla="*/ 6806 w 125720"/>
              <a:gd name="connsiteY34" fmla="*/ 1156 h 38525"/>
              <a:gd name="connsiteX35" fmla="*/ 5394 w 125720"/>
              <a:gd name="connsiteY35" fmla="*/ 1156 h 38525"/>
              <a:gd name="connsiteX36" fmla="*/ 4109 w 125720"/>
              <a:gd name="connsiteY36" fmla="*/ 1284 h 38525"/>
              <a:gd name="connsiteX37" fmla="*/ 2697 w 125720"/>
              <a:gd name="connsiteY37" fmla="*/ 1284 h 38525"/>
              <a:gd name="connsiteX38" fmla="*/ 1413 w 125720"/>
              <a:gd name="connsiteY38" fmla="*/ 1413 h 38525"/>
              <a:gd name="connsiteX39" fmla="*/ 0 w 125720"/>
              <a:gd name="connsiteY39" fmla="*/ 1413 h 38525"/>
              <a:gd name="connsiteX40" fmla="*/ 6036 w 125720"/>
              <a:gd name="connsiteY40" fmla="*/ 3596 h 38525"/>
              <a:gd name="connsiteX41" fmla="*/ 11943 w 125720"/>
              <a:gd name="connsiteY41" fmla="*/ 5779 h 38525"/>
              <a:gd name="connsiteX42" fmla="*/ 17979 w 125720"/>
              <a:gd name="connsiteY42" fmla="*/ 7962 h 38525"/>
              <a:gd name="connsiteX43" fmla="*/ 24014 w 125720"/>
              <a:gd name="connsiteY43" fmla="*/ 10273 h 38525"/>
              <a:gd name="connsiteX44" fmla="*/ 30050 w 125720"/>
              <a:gd name="connsiteY44" fmla="*/ 12457 h 38525"/>
              <a:gd name="connsiteX45" fmla="*/ 35829 w 125720"/>
              <a:gd name="connsiteY45" fmla="*/ 14511 h 38525"/>
              <a:gd name="connsiteX46" fmla="*/ 40323 w 125720"/>
              <a:gd name="connsiteY46" fmla="*/ 16181 h 38525"/>
              <a:gd name="connsiteX47" fmla="*/ 44818 w 125720"/>
              <a:gd name="connsiteY47" fmla="*/ 17850 h 38525"/>
              <a:gd name="connsiteX48" fmla="*/ 49441 w 125720"/>
              <a:gd name="connsiteY48" fmla="*/ 19519 h 38525"/>
              <a:gd name="connsiteX49" fmla="*/ 53935 w 125720"/>
              <a:gd name="connsiteY49" fmla="*/ 21189 h 38525"/>
              <a:gd name="connsiteX50" fmla="*/ 58430 w 125720"/>
              <a:gd name="connsiteY50" fmla="*/ 22987 h 38525"/>
              <a:gd name="connsiteX51" fmla="*/ 62796 w 125720"/>
              <a:gd name="connsiteY51" fmla="*/ 24656 h 38525"/>
              <a:gd name="connsiteX52" fmla="*/ 67291 w 125720"/>
              <a:gd name="connsiteY52" fmla="*/ 26326 h 38525"/>
              <a:gd name="connsiteX53" fmla="*/ 71657 w 125720"/>
              <a:gd name="connsiteY53" fmla="*/ 28123 h 38525"/>
              <a:gd name="connsiteX54" fmla="*/ 76023 w 125720"/>
              <a:gd name="connsiteY54" fmla="*/ 29793 h 38525"/>
              <a:gd name="connsiteX55" fmla="*/ 80389 w 125720"/>
              <a:gd name="connsiteY55" fmla="*/ 31462 h 38525"/>
              <a:gd name="connsiteX56" fmla="*/ 84756 w 125720"/>
              <a:gd name="connsiteY56" fmla="*/ 33260 h 38525"/>
              <a:gd name="connsiteX57" fmla="*/ 88993 w 125720"/>
              <a:gd name="connsiteY57" fmla="*/ 34930 h 38525"/>
              <a:gd name="connsiteX58" fmla="*/ 93360 w 125720"/>
              <a:gd name="connsiteY58" fmla="*/ 36727 h 38525"/>
              <a:gd name="connsiteX59" fmla="*/ 97597 w 125720"/>
              <a:gd name="connsiteY59" fmla="*/ 38525 h 38525"/>
              <a:gd name="connsiteX60" fmla="*/ 99010 w 125720"/>
              <a:gd name="connsiteY60" fmla="*/ 38397 h 38525"/>
              <a:gd name="connsiteX61" fmla="*/ 100423 w 125720"/>
              <a:gd name="connsiteY61" fmla="*/ 38397 h 38525"/>
              <a:gd name="connsiteX62" fmla="*/ 101835 w 125720"/>
              <a:gd name="connsiteY62" fmla="*/ 38268 h 38525"/>
              <a:gd name="connsiteX63" fmla="*/ 103248 w 125720"/>
              <a:gd name="connsiteY63" fmla="*/ 38268 h 38525"/>
              <a:gd name="connsiteX64" fmla="*/ 104660 w 125720"/>
              <a:gd name="connsiteY64" fmla="*/ 38140 h 38525"/>
              <a:gd name="connsiteX65" fmla="*/ 106073 w 125720"/>
              <a:gd name="connsiteY65" fmla="*/ 38140 h 38525"/>
              <a:gd name="connsiteX66" fmla="*/ 107486 w 125720"/>
              <a:gd name="connsiteY66" fmla="*/ 38012 h 38525"/>
              <a:gd name="connsiteX67" fmla="*/ 108898 w 125720"/>
              <a:gd name="connsiteY67" fmla="*/ 38012 h 38525"/>
              <a:gd name="connsiteX68" fmla="*/ 110182 w 125720"/>
              <a:gd name="connsiteY68" fmla="*/ 37883 h 38525"/>
              <a:gd name="connsiteX69" fmla="*/ 111723 w 125720"/>
              <a:gd name="connsiteY69" fmla="*/ 37883 h 38525"/>
              <a:gd name="connsiteX70" fmla="*/ 113007 w 125720"/>
              <a:gd name="connsiteY70" fmla="*/ 37755 h 38525"/>
              <a:gd name="connsiteX71" fmla="*/ 114420 w 125720"/>
              <a:gd name="connsiteY71" fmla="*/ 37755 h 38525"/>
              <a:gd name="connsiteX72" fmla="*/ 115833 w 125720"/>
              <a:gd name="connsiteY72" fmla="*/ 37626 h 38525"/>
              <a:gd name="connsiteX73" fmla="*/ 117245 w 125720"/>
              <a:gd name="connsiteY73" fmla="*/ 37626 h 38525"/>
              <a:gd name="connsiteX74" fmla="*/ 118658 w 125720"/>
              <a:gd name="connsiteY74" fmla="*/ 37498 h 38525"/>
              <a:gd name="connsiteX75" fmla="*/ 120070 w 125720"/>
              <a:gd name="connsiteY75" fmla="*/ 37498 h 38525"/>
              <a:gd name="connsiteX76" fmla="*/ 121483 w 125720"/>
              <a:gd name="connsiteY76" fmla="*/ 37369 h 38525"/>
              <a:gd name="connsiteX77" fmla="*/ 122896 w 125720"/>
              <a:gd name="connsiteY77" fmla="*/ 37369 h 38525"/>
              <a:gd name="connsiteX78" fmla="*/ 124308 w 125720"/>
              <a:gd name="connsiteY78" fmla="*/ 37241 h 38525"/>
              <a:gd name="connsiteX79" fmla="*/ 125721 w 125720"/>
              <a:gd name="connsiteY79" fmla="*/ 37241 h 38525"/>
              <a:gd name="connsiteX80" fmla="*/ 121354 w 125720"/>
              <a:gd name="connsiteY80" fmla="*/ 35443 h 3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5720" h="38525">
                <a:moveTo>
                  <a:pt x="121354" y="35443"/>
                </a:moveTo>
                <a:lnTo>
                  <a:pt x="116988" y="33645"/>
                </a:lnTo>
                <a:lnTo>
                  <a:pt x="112622" y="31976"/>
                </a:lnTo>
                <a:lnTo>
                  <a:pt x="108256" y="30178"/>
                </a:lnTo>
                <a:lnTo>
                  <a:pt x="103890" y="28509"/>
                </a:lnTo>
                <a:lnTo>
                  <a:pt x="99395" y="26711"/>
                </a:lnTo>
                <a:lnTo>
                  <a:pt x="94900" y="25041"/>
                </a:lnTo>
                <a:lnTo>
                  <a:pt x="90406" y="23244"/>
                </a:lnTo>
                <a:lnTo>
                  <a:pt x="85911" y="21574"/>
                </a:lnTo>
                <a:lnTo>
                  <a:pt x="81417" y="19905"/>
                </a:lnTo>
                <a:lnTo>
                  <a:pt x="76794" y="18235"/>
                </a:lnTo>
                <a:lnTo>
                  <a:pt x="72171" y="16437"/>
                </a:lnTo>
                <a:lnTo>
                  <a:pt x="67548" y="14768"/>
                </a:lnTo>
                <a:lnTo>
                  <a:pt x="62925" y="13099"/>
                </a:lnTo>
                <a:lnTo>
                  <a:pt x="57146" y="11044"/>
                </a:lnTo>
                <a:lnTo>
                  <a:pt x="51110" y="8861"/>
                </a:lnTo>
                <a:lnTo>
                  <a:pt x="45075" y="6549"/>
                </a:lnTo>
                <a:lnTo>
                  <a:pt x="39039" y="4366"/>
                </a:lnTo>
                <a:lnTo>
                  <a:pt x="33003" y="2183"/>
                </a:lnTo>
                <a:lnTo>
                  <a:pt x="26968" y="0"/>
                </a:lnTo>
                <a:lnTo>
                  <a:pt x="25555" y="128"/>
                </a:lnTo>
                <a:lnTo>
                  <a:pt x="24271" y="257"/>
                </a:lnTo>
                <a:lnTo>
                  <a:pt x="22987" y="257"/>
                </a:lnTo>
                <a:lnTo>
                  <a:pt x="21574" y="385"/>
                </a:lnTo>
                <a:lnTo>
                  <a:pt x="20290" y="385"/>
                </a:lnTo>
                <a:lnTo>
                  <a:pt x="18877" y="514"/>
                </a:lnTo>
                <a:lnTo>
                  <a:pt x="17593" y="514"/>
                </a:lnTo>
                <a:lnTo>
                  <a:pt x="16181" y="642"/>
                </a:lnTo>
                <a:lnTo>
                  <a:pt x="14896" y="642"/>
                </a:lnTo>
                <a:lnTo>
                  <a:pt x="13484" y="770"/>
                </a:lnTo>
                <a:lnTo>
                  <a:pt x="12200" y="770"/>
                </a:lnTo>
                <a:lnTo>
                  <a:pt x="10787" y="899"/>
                </a:lnTo>
                <a:lnTo>
                  <a:pt x="9503" y="1027"/>
                </a:lnTo>
                <a:lnTo>
                  <a:pt x="8090" y="1027"/>
                </a:lnTo>
                <a:lnTo>
                  <a:pt x="6806" y="1156"/>
                </a:lnTo>
                <a:lnTo>
                  <a:pt x="5394" y="1156"/>
                </a:lnTo>
                <a:lnTo>
                  <a:pt x="4109" y="1284"/>
                </a:lnTo>
                <a:lnTo>
                  <a:pt x="2697" y="1284"/>
                </a:lnTo>
                <a:lnTo>
                  <a:pt x="1413" y="1413"/>
                </a:lnTo>
                <a:lnTo>
                  <a:pt x="0" y="1413"/>
                </a:lnTo>
                <a:lnTo>
                  <a:pt x="6036" y="3596"/>
                </a:lnTo>
                <a:lnTo>
                  <a:pt x="11943" y="5779"/>
                </a:lnTo>
                <a:lnTo>
                  <a:pt x="17979" y="7962"/>
                </a:lnTo>
                <a:lnTo>
                  <a:pt x="24014" y="10273"/>
                </a:lnTo>
                <a:lnTo>
                  <a:pt x="30050" y="12457"/>
                </a:lnTo>
                <a:lnTo>
                  <a:pt x="35829" y="14511"/>
                </a:lnTo>
                <a:lnTo>
                  <a:pt x="40323" y="16181"/>
                </a:lnTo>
                <a:lnTo>
                  <a:pt x="44818" y="17850"/>
                </a:lnTo>
                <a:lnTo>
                  <a:pt x="49441" y="19519"/>
                </a:lnTo>
                <a:lnTo>
                  <a:pt x="53935" y="21189"/>
                </a:lnTo>
                <a:lnTo>
                  <a:pt x="58430" y="22987"/>
                </a:lnTo>
                <a:lnTo>
                  <a:pt x="62796" y="24656"/>
                </a:lnTo>
                <a:lnTo>
                  <a:pt x="67291" y="26326"/>
                </a:lnTo>
                <a:lnTo>
                  <a:pt x="71657" y="28123"/>
                </a:lnTo>
                <a:lnTo>
                  <a:pt x="76023" y="29793"/>
                </a:lnTo>
                <a:lnTo>
                  <a:pt x="80389" y="31462"/>
                </a:lnTo>
                <a:lnTo>
                  <a:pt x="84756" y="33260"/>
                </a:lnTo>
                <a:lnTo>
                  <a:pt x="88993" y="34930"/>
                </a:lnTo>
                <a:lnTo>
                  <a:pt x="93360" y="36727"/>
                </a:lnTo>
                <a:lnTo>
                  <a:pt x="97597" y="38525"/>
                </a:lnTo>
                <a:lnTo>
                  <a:pt x="99010" y="38397"/>
                </a:lnTo>
                <a:lnTo>
                  <a:pt x="100423" y="38397"/>
                </a:lnTo>
                <a:lnTo>
                  <a:pt x="101835" y="38268"/>
                </a:lnTo>
                <a:lnTo>
                  <a:pt x="103248" y="38268"/>
                </a:lnTo>
                <a:lnTo>
                  <a:pt x="104660" y="38140"/>
                </a:lnTo>
                <a:lnTo>
                  <a:pt x="106073" y="38140"/>
                </a:lnTo>
                <a:lnTo>
                  <a:pt x="107486" y="38012"/>
                </a:lnTo>
                <a:lnTo>
                  <a:pt x="108898" y="38012"/>
                </a:lnTo>
                <a:lnTo>
                  <a:pt x="110182" y="37883"/>
                </a:lnTo>
                <a:lnTo>
                  <a:pt x="111723" y="37883"/>
                </a:lnTo>
                <a:lnTo>
                  <a:pt x="113007" y="37755"/>
                </a:lnTo>
                <a:lnTo>
                  <a:pt x="114420" y="37755"/>
                </a:lnTo>
                <a:lnTo>
                  <a:pt x="115833" y="37626"/>
                </a:lnTo>
                <a:lnTo>
                  <a:pt x="117245" y="37626"/>
                </a:lnTo>
                <a:lnTo>
                  <a:pt x="118658" y="37498"/>
                </a:lnTo>
                <a:lnTo>
                  <a:pt x="120070" y="37498"/>
                </a:lnTo>
                <a:lnTo>
                  <a:pt x="121483" y="37369"/>
                </a:lnTo>
                <a:lnTo>
                  <a:pt x="122896" y="37369"/>
                </a:lnTo>
                <a:lnTo>
                  <a:pt x="124308" y="37241"/>
                </a:lnTo>
                <a:lnTo>
                  <a:pt x="125721" y="37241"/>
                </a:lnTo>
                <a:lnTo>
                  <a:pt x="121354" y="35443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798CA26-DD76-32A2-88CB-B823525A6213}"/>
              </a:ext>
            </a:extLst>
          </p:cNvPr>
          <p:cNvSpPr/>
          <p:nvPr/>
        </p:nvSpPr>
        <p:spPr>
          <a:xfrm>
            <a:off x="6390346" y="2808963"/>
            <a:ext cx="100165" cy="39424"/>
          </a:xfrm>
          <a:custGeom>
            <a:avLst/>
            <a:gdLst>
              <a:gd name="connsiteX0" fmla="*/ 96955 w 100165"/>
              <a:gd name="connsiteY0" fmla="*/ 36727 h 39424"/>
              <a:gd name="connsiteX1" fmla="*/ 93616 w 100165"/>
              <a:gd name="connsiteY1" fmla="*/ 34673 h 39424"/>
              <a:gd name="connsiteX2" fmla="*/ 90277 w 100165"/>
              <a:gd name="connsiteY2" fmla="*/ 32746 h 39424"/>
              <a:gd name="connsiteX3" fmla="*/ 86938 w 100165"/>
              <a:gd name="connsiteY3" fmla="*/ 30820 h 39424"/>
              <a:gd name="connsiteX4" fmla="*/ 83600 w 100165"/>
              <a:gd name="connsiteY4" fmla="*/ 28765 h 39424"/>
              <a:gd name="connsiteX5" fmla="*/ 80132 w 100165"/>
              <a:gd name="connsiteY5" fmla="*/ 26839 h 39424"/>
              <a:gd name="connsiteX6" fmla="*/ 76665 w 100165"/>
              <a:gd name="connsiteY6" fmla="*/ 24913 h 39424"/>
              <a:gd name="connsiteX7" fmla="*/ 73326 w 100165"/>
              <a:gd name="connsiteY7" fmla="*/ 22858 h 39424"/>
              <a:gd name="connsiteX8" fmla="*/ 69731 w 100165"/>
              <a:gd name="connsiteY8" fmla="*/ 20932 h 39424"/>
              <a:gd name="connsiteX9" fmla="*/ 66135 w 100165"/>
              <a:gd name="connsiteY9" fmla="*/ 19006 h 39424"/>
              <a:gd name="connsiteX10" fmla="*/ 62668 w 100165"/>
              <a:gd name="connsiteY10" fmla="*/ 17080 h 39424"/>
              <a:gd name="connsiteX11" fmla="*/ 59072 w 100165"/>
              <a:gd name="connsiteY11" fmla="*/ 15153 h 39424"/>
              <a:gd name="connsiteX12" fmla="*/ 55476 w 100165"/>
              <a:gd name="connsiteY12" fmla="*/ 13227 h 39424"/>
              <a:gd name="connsiteX13" fmla="*/ 51881 w 100165"/>
              <a:gd name="connsiteY13" fmla="*/ 11301 h 39424"/>
              <a:gd name="connsiteX14" fmla="*/ 48157 w 100165"/>
              <a:gd name="connsiteY14" fmla="*/ 9375 h 39424"/>
              <a:gd name="connsiteX15" fmla="*/ 44432 w 100165"/>
              <a:gd name="connsiteY15" fmla="*/ 7577 h 39424"/>
              <a:gd name="connsiteX16" fmla="*/ 40708 w 100165"/>
              <a:gd name="connsiteY16" fmla="*/ 5650 h 39424"/>
              <a:gd name="connsiteX17" fmla="*/ 36984 w 100165"/>
              <a:gd name="connsiteY17" fmla="*/ 3724 h 39424"/>
              <a:gd name="connsiteX18" fmla="*/ 33260 w 100165"/>
              <a:gd name="connsiteY18" fmla="*/ 1798 h 39424"/>
              <a:gd name="connsiteX19" fmla="*/ 29408 w 100165"/>
              <a:gd name="connsiteY19" fmla="*/ 0 h 39424"/>
              <a:gd name="connsiteX20" fmla="*/ 27867 w 100165"/>
              <a:gd name="connsiteY20" fmla="*/ 0 h 39424"/>
              <a:gd name="connsiteX21" fmla="*/ 26454 w 100165"/>
              <a:gd name="connsiteY21" fmla="*/ 0 h 39424"/>
              <a:gd name="connsiteX22" fmla="*/ 25041 w 100165"/>
              <a:gd name="connsiteY22" fmla="*/ 128 h 39424"/>
              <a:gd name="connsiteX23" fmla="*/ 23500 w 100165"/>
              <a:gd name="connsiteY23" fmla="*/ 128 h 39424"/>
              <a:gd name="connsiteX24" fmla="*/ 22088 w 100165"/>
              <a:gd name="connsiteY24" fmla="*/ 128 h 39424"/>
              <a:gd name="connsiteX25" fmla="*/ 20547 w 100165"/>
              <a:gd name="connsiteY25" fmla="*/ 257 h 39424"/>
              <a:gd name="connsiteX26" fmla="*/ 19134 w 100165"/>
              <a:gd name="connsiteY26" fmla="*/ 257 h 39424"/>
              <a:gd name="connsiteX27" fmla="*/ 17593 w 100165"/>
              <a:gd name="connsiteY27" fmla="*/ 385 h 39424"/>
              <a:gd name="connsiteX28" fmla="*/ 16181 w 100165"/>
              <a:gd name="connsiteY28" fmla="*/ 385 h 39424"/>
              <a:gd name="connsiteX29" fmla="*/ 14640 w 100165"/>
              <a:gd name="connsiteY29" fmla="*/ 385 h 39424"/>
              <a:gd name="connsiteX30" fmla="*/ 13227 w 100165"/>
              <a:gd name="connsiteY30" fmla="*/ 514 h 39424"/>
              <a:gd name="connsiteX31" fmla="*/ 11814 w 100165"/>
              <a:gd name="connsiteY31" fmla="*/ 514 h 39424"/>
              <a:gd name="connsiteX32" fmla="*/ 10273 w 100165"/>
              <a:gd name="connsiteY32" fmla="*/ 642 h 39424"/>
              <a:gd name="connsiteX33" fmla="*/ 8732 w 100165"/>
              <a:gd name="connsiteY33" fmla="*/ 642 h 39424"/>
              <a:gd name="connsiteX34" fmla="*/ 7320 w 100165"/>
              <a:gd name="connsiteY34" fmla="*/ 642 h 39424"/>
              <a:gd name="connsiteX35" fmla="*/ 5779 w 100165"/>
              <a:gd name="connsiteY35" fmla="*/ 771 h 39424"/>
              <a:gd name="connsiteX36" fmla="*/ 4366 w 100165"/>
              <a:gd name="connsiteY36" fmla="*/ 771 h 39424"/>
              <a:gd name="connsiteX37" fmla="*/ 2954 w 100165"/>
              <a:gd name="connsiteY37" fmla="*/ 899 h 39424"/>
              <a:gd name="connsiteX38" fmla="*/ 1412 w 100165"/>
              <a:gd name="connsiteY38" fmla="*/ 899 h 39424"/>
              <a:gd name="connsiteX39" fmla="*/ 0 w 100165"/>
              <a:gd name="connsiteY39" fmla="*/ 899 h 39424"/>
              <a:gd name="connsiteX40" fmla="*/ 3724 w 100165"/>
              <a:gd name="connsiteY40" fmla="*/ 2825 h 39424"/>
              <a:gd name="connsiteX41" fmla="*/ 7448 w 100165"/>
              <a:gd name="connsiteY41" fmla="*/ 4623 h 39424"/>
              <a:gd name="connsiteX42" fmla="*/ 11044 w 100165"/>
              <a:gd name="connsiteY42" fmla="*/ 6549 h 39424"/>
              <a:gd name="connsiteX43" fmla="*/ 14768 w 100165"/>
              <a:gd name="connsiteY43" fmla="*/ 8476 h 39424"/>
              <a:gd name="connsiteX44" fmla="*/ 18364 w 100165"/>
              <a:gd name="connsiteY44" fmla="*/ 10402 h 39424"/>
              <a:gd name="connsiteX45" fmla="*/ 21959 w 100165"/>
              <a:gd name="connsiteY45" fmla="*/ 12200 h 39424"/>
              <a:gd name="connsiteX46" fmla="*/ 25555 w 100165"/>
              <a:gd name="connsiteY46" fmla="*/ 14126 h 39424"/>
              <a:gd name="connsiteX47" fmla="*/ 29151 w 100165"/>
              <a:gd name="connsiteY47" fmla="*/ 16052 h 39424"/>
              <a:gd name="connsiteX48" fmla="*/ 32618 w 100165"/>
              <a:gd name="connsiteY48" fmla="*/ 17978 h 39424"/>
              <a:gd name="connsiteX49" fmla="*/ 36085 w 100165"/>
              <a:gd name="connsiteY49" fmla="*/ 19905 h 39424"/>
              <a:gd name="connsiteX50" fmla="*/ 39552 w 100165"/>
              <a:gd name="connsiteY50" fmla="*/ 21831 h 39424"/>
              <a:gd name="connsiteX51" fmla="*/ 43020 w 100165"/>
              <a:gd name="connsiteY51" fmla="*/ 23757 h 39424"/>
              <a:gd name="connsiteX52" fmla="*/ 46358 w 100165"/>
              <a:gd name="connsiteY52" fmla="*/ 25683 h 39424"/>
              <a:gd name="connsiteX53" fmla="*/ 49697 w 100165"/>
              <a:gd name="connsiteY53" fmla="*/ 27610 h 39424"/>
              <a:gd name="connsiteX54" fmla="*/ 53165 w 100165"/>
              <a:gd name="connsiteY54" fmla="*/ 29536 h 39424"/>
              <a:gd name="connsiteX55" fmla="*/ 56504 w 100165"/>
              <a:gd name="connsiteY55" fmla="*/ 31462 h 39424"/>
              <a:gd name="connsiteX56" fmla="*/ 59714 w 100165"/>
              <a:gd name="connsiteY56" fmla="*/ 33517 h 39424"/>
              <a:gd name="connsiteX57" fmla="*/ 63053 w 100165"/>
              <a:gd name="connsiteY57" fmla="*/ 35443 h 39424"/>
              <a:gd name="connsiteX58" fmla="*/ 66263 w 100165"/>
              <a:gd name="connsiteY58" fmla="*/ 37369 h 39424"/>
              <a:gd name="connsiteX59" fmla="*/ 69474 w 100165"/>
              <a:gd name="connsiteY59" fmla="*/ 39424 h 39424"/>
              <a:gd name="connsiteX60" fmla="*/ 71015 w 100165"/>
              <a:gd name="connsiteY60" fmla="*/ 39296 h 39424"/>
              <a:gd name="connsiteX61" fmla="*/ 72556 w 100165"/>
              <a:gd name="connsiteY61" fmla="*/ 39296 h 39424"/>
              <a:gd name="connsiteX62" fmla="*/ 74097 w 100165"/>
              <a:gd name="connsiteY62" fmla="*/ 39296 h 39424"/>
              <a:gd name="connsiteX63" fmla="*/ 75638 w 100165"/>
              <a:gd name="connsiteY63" fmla="*/ 39296 h 39424"/>
              <a:gd name="connsiteX64" fmla="*/ 77179 w 100165"/>
              <a:gd name="connsiteY64" fmla="*/ 39167 h 39424"/>
              <a:gd name="connsiteX65" fmla="*/ 78720 w 100165"/>
              <a:gd name="connsiteY65" fmla="*/ 39167 h 39424"/>
              <a:gd name="connsiteX66" fmla="*/ 80261 w 100165"/>
              <a:gd name="connsiteY66" fmla="*/ 39167 h 39424"/>
              <a:gd name="connsiteX67" fmla="*/ 81802 w 100165"/>
              <a:gd name="connsiteY67" fmla="*/ 39167 h 39424"/>
              <a:gd name="connsiteX68" fmla="*/ 83343 w 100165"/>
              <a:gd name="connsiteY68" fmla="*/ 39039 h 39424"/>
              <a:gd name="connsiteX69" fmla="*/ 84884 w 100165"/>
              <a:gd name="connsiteY69" fmla="*/ 39039 h 39424"/>
              <a:gd name="connsiteX70" fmla="*/ 86425 w 100165"/>
              <a:gd name="connsiteY70" fmla="*/ 39039 h 39424"/>
              <a:gd name="connsiteX71" fmla="*/ 87837 w 100165"/>
              <a:gd name="connsiteY71" fmla="*/ 38911 h 39424"/>
              <a:gd name="connsiteX72" fmla="*/ 89507 w 100165"/>
              <a:gd name="connsiteY72" fmla="*/ 38911 h 39424"/>
              <a:gd name="connsiteX73" fmla="*/ 91048 w 100165"/>
              <a:gd name="connsiteY73" fmla="*/ 38911 h 39424"/>
              <a:gd name="connsiteX74" fmla="*/ 92589 w 100165"/>
              <a:gd name="connsiteY74" fmla="*/ 38911 h 39424"/>
              <a:gd name="connsiteX75" fmla="*/ 94001 w 100165"/>
              <a:gd name="connsiteY75" fmla="*/ 38782 h 39424"/>
              <a:gd name="connsiteX76" fmla="*/ 95671 w 100165"/>
              <a:gd name="connsiteY76" fmla="*/ 38782 h 39424"/>
              <a:gd name="connsiteX77" fmla="*/ 97084 w 100165"/>
              <a:gd name="connsiteY77" fmla="*/ 38782 h 39424"/>
              <a:gd name="connsiteX78" fmla="*/ 98624 w 100165"/>
              <a:gd name="connsiteY78" fmla="*/ 38782 h 39424"/>
              <a:gd name="connsiteX79" fmla="*/ 100165 w 100165"/>
              <a:gd name="connsiteY79" fmla="*/ 38654 h 39424"/>
              <a:gd name="connsiteX80" fmla="*/ 96955 w 100165"/>
              <a:gd name="connsiteY80" fmla="*/ 36727 h 3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00165" h="39424">
                <a:moveTo>
                  <a:pt x="96955" y="36727"/>
                </a:moveTo>
                <a:lnTo>
                  <a:pt x="93616" y="34673"/>
                </a:lnTo>
                <a:lnTo>
                  <a:pt x="90277" y="32746"/>
                </a:lnTo>
                <a:lnTo>
                  <a:pt x="86938" y="30820"/>
                </a:lnTo>
                <a:lnTo>
                  <a:pt x="83600" y="28765"/>
                </a:lnTo>
                <a:lnTo>
                  <a:pt x="80132" y="26839"/>
                </a:lnTo>
                <a:lnTo>
                  <a:pt x="76665" y="24913"/>
                </a:lnTo>
                <a:lnTo>
                  <a:pt x="73326" y="22858"/>
                </a:lnTo>
                <a:lnTo>
                  <a:pt x="69731" y="20932"/>
                </a:lnTo>
                <a:lnTo>
                  <a:pt x="66135" y="19006"/>
                </a:lnTo>
                <a:lnTo>
                  <a:pt x="62668" y="17080"/>
                </a:lnTo>
                <a:lnTo>
                  <a:pt x="59072" y="15153"/>
                </a:lnTo>
                <a:lnTo>
                  <a:pt x="55476" y="13227"/>
                </a:lnTo>
                <a:lnTo>
                  <a:pt x="51881" y="11301"/>
                </a:lnTo>
                <a:lnTo>
                  <a:pt x="48157" y="9375"/>
                </a:lnTo>
                <a:lnTo>
                  <a:pt x="44432" y="7577"/>
                </a:lnTo>
                <a:lnTo>
                  <a:pt x="40708" y="5650"/>
                </a:lnTo>
                <a:lnTo>
                  <a:pt x="36984" y="3724"/>
                </a:lnTo>
                <a:lnTo>
                  <a:pt x="33260" y="1798"/>
                </a:lnTo>
                <a:lnTo>
                  <a:pt x="29408" y="0"/>
                </a:lnTo>
                <a:lnTo>
                  <a:pt x="27867" y="0"/>
                </a:lnTo>
                <a:lnTo>
                  <a:pt x="26454" y="0"/>
                </a:lnTo>
                <a:lnTo>
                  <a:pt x="25041" y="128"/>
                </a:lnTo>
                <a:lnTo>
                  <a:pt x="23500" y="128"/>
                </a:lnTo>
                <a:lnTo>
                  <a:pt x="22088" y="128"/>
                </a:lnTo>
                <a:lnTo>
                  <a:pt x="20547" y="257"/>
                </a:lnTo>
                <a:lnTo>
                  <a:pt x="19134" y="257"/>
                </a:lnTo>
                <a:lnTo>
                  <a:pt x="17593" y="385"/>
                </a:lnTo>
                <a:lnTo>
                  <a:pt x="16181" y="385"/>
                </a:lnTo>
                <a:lnTo>
                  <a:pt x="14640" y="385"/>
                </a:lnTo>
                <a:lnTo>
                  <a:pt x="13227" y="514"/>
                </a:lnTo>
                <a:lnTo>
                  <a:pt x="11814" y="514"/>
                </a:lnTo>
                <a:lnTo>
                  <a:pt x="10273" y="642"/>
                </a:lnTo>
                <a:lnTo>
                  <a:pt x="8732" y="642"/>
                </a:lnTo>
                <a:lnTo>
                  <a:pt x="7320" y="642"/>
                </a:lnTo>
                <a:lnTo>
                  <a:pt x="5779" y="771"/>
                </a:lnTo>
                <a:lnTo>
                  <a:pt x="4366" y="771"/>
                </a:lnTo>
                <a:lnTo>
                  <a:pt x="2954" y="899"/>
                </a:lnTo>
                <a:lnTo>
                  <a:pt x="1412" y="899"/>
                </a:lnTo>
                <a:lnTo>
                  <a:pt x="0" y="899"/>
                </a:lnTo>
                <a:lnTo>
                  <a:pt x="3724" y="2825"/>
                </a:lnTo>
                <a:lnTo>
                  <a:pt x="7448" y="4623"/>
                </a:lnTo>
                <a:lnTo>
                  <a:pt x="11044" y="6549"/>
                </a:lnTo>
                <a:lnTo>
                  <a:pt x="14768" y="8476"/>
                </a:lnTo>
                <a:lnTo>
                  <a:pt x="18364" y="10402"/>
                </a:lnTo>
                <a:lnTo>
                  <a:pt x="21959" y="12200"/>
                </a:lnTo>
                <a:lnTo>
                  <a:pt x="25555" y="14126"/>
                </a:lnTo>
                <a:lnTo>
                  <a:pt x="29151" y="16052"/>
                </a:lnTo>
                <a:lnTo>
                  <a:pt x="32618" y="17978"/>
                </a:lnTo>
                <a:lnTo>
                  <a:pt x="36085" y="19905"/>
                </a:lnTo>
                <a:lnTo>
                  <a:pt x="39552" y="21831"/>
                </a:lnTo>
                <a:lnTo>
                  <a:pt x="43020" y="23757"/>
                </a:lnTo>
                <a:lnTo>
                  <a:pt x="46358" y="25683"/>
                </a:lnTo>
                <a:lnTo>
                  <a:pt x="49697" y="27610"/>
                </a:lnTo>
                <a:lnTo>
                  <a:pt x="53165" y="29536"/>
                </a:lnTo>
                <a:lnTo>
                  <a:pt x="56504" y="31462"/>
                </a:lnTo>
                <a:lnTo>
                  <a:pt x="59714" y="33517"/>
                </a:lnTo>
                <a:lnTo>
                  <a:pt x="63053" y="35443"/>
                </a:lnTo>
                <a:lnTo>
                  <a:pt x="66263" y="37369"/>
                </a:lnTo>
                <a:lnTo>
                  <a:pt x="69474" y="39424"/>
                </a:lnTo>
                <a:lnTo>
                  <a:pt x="71015" y="39296"/>
                </a:lnTo>
                <a:lnTo>
                  <a:pt x="72556" y="39296"/>
                </a:lnTo>
                <a:lnTo>
                  <a:pt x="74097" y="39296"/>
                </a:lnTo>
                <a:lnTo>
                  <a:pt x="75638" y="39296"/>
                </a:lnTo>
                <a:lnTo>
                  <a:pt x="77179" y="39167"/>
                </a:lnTo>
                <a:lnTo>
                  <a:pt x="78720" y="39167"/>
                </a:lnTo>
                <a:lnTo>
                  <a:pt x="80261" y="39167"/>
                </a:lnTo>
                <a:lnTo>
                  <a:pt x="81802" y="39167"/>
                </a:lnTo>
                <a:lnTo>
                  <a:pt x="83343" y="39039"/>
                </a:lnTo>
                <a:lnTo>
                  <a:pt x="84884" y="39039"/>
                </a:lnTo>
                <a:lnTo>
                  <a:pt x="86425" y="39039"/>
                </a:lnTo>
                <a:lnTo>
                  <a:pt x="87837" y="38911"/>
                </a:lnTo>
                <a:lnTo>
                  <a:pt x="89507" y="38911"/>
                </a:lnTo>
                <a:lnTo>
                  <a:pt x="91048" y="38911"/>
                </a:lnTo>
                <a:lnTo>
                  <a:pt x="92589" y="38911"/>
                </a:lnTo>
                <a:lnTo>
                  <a:pt x="94001" y="38782"/>
                </a:lnTo>
                <a:lnTo>
                  <a:pt x="95671" y="38782"/>
                </a:lnTo>
                <a:lnTo>
                  <a:pt x="97084" y="38782"/>
                </a:lnTo>
                <a:lnTo>
                  <a:pt x="98624" y="38782"/>
                </a:lnTo>
                <a:lnTo>
                  <a:pt x="100165" y="38654"/>
                </a:lnTo>
                <a:lnTo>
                  <a:pt x="96955" y="36727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B1F7A72-59F9-2A17-4110-D82F5138DFC7}"/>
              </a:ext>
            </a:extLst>
          </p:cNvPr>
          <p:cNvSpPr/>
          <p:nvPr/>
        </p:nvSpPr>
        <p:spPr>
          <a:xfrm>
            <a:off x="6517607" y="2888711"/>
            <a:ext cx="78335" cy="43405"/>
          </a:xfrm>
          <a:custGeom>
            <a:avLst/>
            <a:gdLst>
              <a:gd name="connsiteX0" fmla="*/ 76280 w 78334"/>
              <a:gd name="connsiteY0" fmla="*/ 41222 h 43405"/>
              <a:gd name="connsiteX1" fmla="*/ 74354 w 78334"/>
              <a:gd name="connsiteY1" fmla="*/ 39039 h 43405"/>
              <a:gd name="connsiteX2" fmla="*/ 72171 w 78334"/>
              <a:gd name="connsiteY2" fmla="*/ 36727 h 43405"/>
              <a:gd name="connsiteX3" fmla="*/ 70116 w 78334"/>
              <a:gd name="connsiteY3" fmla="*/ 34544 h 43405"/>
              <a:gd name="connsiteX4" fmla="*/ 68061 w 78334"/>
              <a:gd name="connsiteY4" fmla="*/ 32361 h 43405"/>
              <a:gd name="connsiteX5" fmla="*/ 65878 w 78334"/>
              <a:gd name="connsiteY5" fmla="*/ 30178 h 43405"/>
              <a:gd name="connsiteX6" fmla="*/ 63695 w 78334"/>
              <a:gd name="connsiteY6" fmla="*/ 27995 h 43405"/>
              <a:gd name="connsiteX7" fmla="*/ 61512 w 78334"/>
              <a:gd name="connsiteY7" fmla="*/ 25812 h 43405"/>
              <a:gd name="connsiteX8" fmla="*/ 59200 w 78334"/>
              <a:gd name="connsiteY8" fmla="*/ 23629 h 43405"/>
              <a:gd name="connsiteX9" fmla="*/ 56889 w 78334"/>
              <a:gd name="connsiteY9" fmla="*/ 21446 h 43405"/>
              <a:gd name="connsiteX10" fmla="*/ 54577 w 78334"/>
              <a:gd name="connsiteY10" fmla="*/ 19263 h 43405"/>
              <a:gd name="connsiteX11" fmla="*/ 52137 w 78334"/>
              <a:gd name="connsiteY11" fmla="*/ 17080 h 43405"/>
              <a:gd name="connsiteX12" fmla="*/ 49826 w 78334"/>
              <a:gd name="connsiteY12" fmla="*/ 14896 h 43405"/>
              <a:gd name="connsiteX13" fmla="*/ 47386 w 78334"/>
              <a:gd name="connsiteY13" fmla="*/ 12842 h 43405"/>
              <a:gd name="connsiteX14" fmla="*/ 44946 w 78334"/>
              <a:gd name="connsiteY14" fmla="*/ 10659 h 43405"/>
              <a:gd name="connsiteX15" fmla="*/ 42378 w 78334"/>
              <a:gd name="connsiteY15" fmla="*/ 8476 h 43405"/>
              <a:gd name="connsiteX16" fmla="*/ 39809 w 78334"/>
              <a:gd name="connsiteY16" fmla="*/ 6421 h 43405"/>
              <a:gd name="connsiteX17" fmla="*/ 37241 w 78334"/>
              <a:gd name="connsiteY17" fmla="*/ 4238 h 43405"/>
              <a:gd name="connsiteX18" fmla="*/ 34673 w 78334"/>
              <a:gd name="connsiteY18" fmla="*/ 2183 h 43405"/>
              <a:gd name="connsiteX19" fmla="*/ 32104 w 78334"/>
              <a:gd name="connsiteY19" fmla="*/ 0 h 43405"/>
              <a:gd name="connsiteX20" fmla="*/ 30435 w 78334"/>
              <a:gd name="connsiteY20" fmla="*/ 0 h 43405"/>
              <a:gd name="connsiteX21" fmla="*/ 28894 w 78334"/>
              <a:gd name="connsiteY21" fmla="*/ 0 h 43405"/>
              <a:gd name="connsiteX22" fmla="*/ 27225 w 78334"/>
              <a:gd name="connsiteY22" fmla="*/ 0 h 43405"/>
              <a:gd name="connsiteX23" fmla="*/ 25683 w 78334"/>
              <a:gd name="connsiteY23" fmla="*/ 129 h 43405"/>
              <a:gd name="connsiteX24" fmla="*/ 24014 w 78334"/>
              <a:gd name="connsiteY24" fmla="*/ 129 h 43405"/>
              <a:gd name="connsiteX25" fmla="*/ 22473 w 78334"/>
              <a:gd name="connsiteY25" fmla="*/ 129 h 43405"/>
              <a:gd name="connsiteX26" fmla="*/ 20804 w 78334"/>
              <a:gd name="connsiteY26" fmla="*/ 129 h 43405"/>
              <a:gd name="connsiteX27" fmla="*/ 19263 w 78334"/>
              <a:gd name="connsiteY27" fmla="*/ 129 h 43405"/>
              <a:gd name="connsiteX28" fmla="*/ 17593 w 78334"/>
              <a:gd name="connsiteY28" fmla="*/ 129 h 43405"/>
              <a:gd name="connsiteX29" fmla="*/ 16052 w 78334"/>
              <a:gd name="connsiteY29" fmla="*/ 129 h 43405"/>
              <a:gd name="connsiteX30" fmla="*/ 14511 w 78334"/>
              <a:gd name="connsiteY30" fmla="*/ 257 h 43405"/>
              <a:gd name="connsiteX31" fmla="*/ 12842 w 78334"/>
              <a:gd name="connsiteY31" fmla="*/ 257 h 43405"/>
              <a:gd name="connsiteX32" fmla="*/ 11172 w 78334"/>
              <a:gd name="connsiteY32" fmla="*/ 257 h 43405"/>
              <a:gd name="connsiteX33" fmla="*/ 9631 w 78334"/>
              <a:gd name="connsiteY33" fmla="*/ 257 h 43405"/>
              <a:gd name="connsiteX34" fmla="*/ 8090 w 78334"/>
              <a:gd name="connsiteY34" fmla="*/ 257 h 43405"/>
              <a:gd name="connsiteX35" fmla="*/ 6421 w 78334"/>
              <a:gd name="connsiteY35" fmla="*/ 257 h 43405"/>
              <a:gd name="connsiteX36" fmla="*/ 4752 w 78334"/>
              <a:gd name="connsiteY36" fmla="*/ 385 h 43405"/>
              <a:gd name="connsiteX37" fmla="*/ 3210 w 78334"/>
              <a:gd name="connsiteY37" fmla="*/ 385 h 43405"/>
              <a:gd name="connsiteX38" fmla="*/ 1541 w 78334"/>
              <a:gd name="connsiteY38" fmla="*/ 385 h 43405"/>
              <a:gd name="connsiteX39" fmla="*/ 0 w 78334"/>
              <a:gd name="connsiteY39" fmla="*/ 385 h 43405"/>
              <a:gd name="connsiteX40" fmla="*/ 2568 w 78334"/>
              <a:gd name="connsiteY40" fmla="*/ 2440 h 43405"/>
              <a:gd name="connsiteX41" fmla="*/ 5137 w 78334"/>
              <a:gd name="connsiteY41" fmla="*/ 4623 h 43405"/>
              <a:gd name="connsiteX42" fmla="*/ 7577 w 78334"/>
              <a:gd name="connsiteY42" fmla="*/ 6678 h 43405"/>
              <a:gd name="connsiteX43" fmla="*/ 10017 w 78334"/>
              <a:gd name="connsiteY43" fmla="*/ 8861 h 43405"/>
              <a:gd name="connsiteX44" fmla="*/ 12585 w 78334"/>
              <a:gd name="connsiteY44" fmla="*/ 10916 h 43405"/>
              <a:gd name="connsiteX45" fmla="*/ 14896 w 78334"/>
              <a:gd name="connsiteY45" fmla="*/ 13099 h 43405"/>
              <a:gd name="connsiteX46" fmla="*/ 17208 w 78334"/>
              <a:gd name="connsiteY46" fmla="*/ 15153 h 43405"/>
              <a:gd name="connsiteX47" fmla="*/ 19648 w 78334"/>
              <a:gd name="connsiteY47" fmla="*/ 17336 h 43405"/>
              <a:gd name="connsiteX48" fmla="*/ 21959 w 78334"/>
              <a:gd name="connsiteY48" fmla="*/ 19519 h 43405"/>
              <a:gd name="connsiteX49" fmla="*/ 24143 w 78334"/>
              <a:gd name="connsiteY49" fmla="*/ 21574 h 43405"/>
              <a:gd name="connsiteX50" fmla="*/ 26454 w 78334"/>
              <a:gd name="connsiteY50" fmla="*/ 23757 h 43405"/>
              <a:gd name="connsiteX51" fmla="*/ 28637 w 78334"/>
              <a:gd name="connsiteY51" fmla="*/ 25940 h 43405"/>
              <a:gd name="connsiteX52" fmla="*/ 30820 w 78334"/>
              <a:gd name="connsiteY52" fmla="*/ 28123 h 43405"/>
              <a:gd name="connsiteX53" fmla="*/ 32875 w 78334"/>
              <a:gd name="connsiteY53" fmla="*/ 30307 h 43405"/>
              <a:gd name="connsiteX54" fmla="*/ 35058 w 78334"/>
              <a:gd name="connsiteY54" fmla="*/ 32490 h 43405"/>
              <a:gd name="connsiteX55" fmla="*/ 37113 w 78334"/>
              <a:gd name="connsiteY55" fmla="*/ 34673 h 43405"/>
              <a:gd name="connsiteX56" fmla="*/ 39167 w 78334"/>
              <a:gd name="connsiteY56" fmla="*/ 36856 h 43405"/>
              <a:gd name="connsiteX57" fmla="*/ 41094 w 78334"/>
              <a:gd name="connsiteY57" fmla="*/ 39039 h 43405"/>
              <a:gd name="connsiteX58" fmla="*/ 43020 w 78334"/>
              <a:gd name="connsiteY58" fmla="*/ 41222 h 43405"/>
              <a:gd name="connsiteX59" fmla="*/ 44946 w 78334"/>
              <a:gd name="connsiteY59" fmla="*/ 43405 h 43405"/>
              <a:gd name="connsiteX60" fmla="*/ 46616 w 78334"/>
              <a:gd name="connsiteY60" fmla="*/ 43405 h 43405"/>
              <a:gd name="connsiteX61" fmla="*/ 48285 w 78334"/>
              <a:gd name="connsiteY61" fmla="*/ 43405 h 43405"/>
              <a:gd name="connsiteX62" fmla="*/ 49954 w 78334"/>
              <a:gd name="connsiteY62" fmla="*/ 43405 h 43405"/>
              <a:gd name="connsiteX63" fmla="*/ 51624 w 78334"/>
              <a:gd name="connsiteY63" fmla="*/ 43405 h 43405"/>
              <a:gd name="connsiteX64" fmla="*/ 53293 w 78334"/>
              <a:gd name="connsiteY64" fmla="*/ 43405 h 43405"/>
              <a:gd name="connsiteX65" fmla="*/ 54963 w 78334"/>
              <a:gd name="connsiteY65" fmla="*/ 43405 h 43405"/>
              <a:gd name="connsiteX66" fmla="*/ 56632 w 78334"/>
              <a:gd name="connsiteY66" fmla="*/ 43405 h 43405"/>
              <a:gd name="connsiteX67" fmla="*/ 58302 w 78334"/>
              <a:gd name="connsiteY67" fmla="*/ 43405 h 43405"/>
              <a:gd name="connsiteX68" fmla="*/ 59971 w 78334"/>
              <a:gd name="connsiteY68" fmla="*/ 43405 h 43405"/>
              <a:gd name="connsiteX69" fmla="*/ 61640 w 78334"/>
              <a:gd name="connsiteY69" fmla="*/ 43405 h 43405"/>
              <a:gd name="connsiteX70" fmla="*/ 63310 w 78334"/>
              <a:gd name="connsiteY70" fmla="*/ 43405 h 43405"/>
              <a:gd name="connsiteX71" fmla="*/ 64979 w 78334"/>
              <a:gd name="connsiteY71" fmla="*/ 43405 h 43405"/>
              <a:gd name="connsiteX72" fmla="*/ 66649 w 78334"/>
              <a:gd name="connsiteY72" fmla="*/ 43405 h 43405"/>
              <a:gd name="connsiteX73" fmla="*/ 68318 w 78334"/>
              <a:gd name="connsiteY73" fmla="*/ 43405 h 43405"/>
              <a:gd name="connsiteX74" fmla="*/ 69987 w 78334"/>
              <a:gd name="connsiteY74" fmla="*/ 43405 h 43405"/>
              <a:gd name="connsiteX75" fmla="*/ 71657 w 78334"/>
              <a:gd name="connsiteY75" fmla="*/ 43405 h 43405"/>
              <a:gd name="connsiteX76" fmla="*/ 73326 w 78334"/>
              <a:gd name="connsiteY76" fmla="*/ 43405 h 43405"/>
              <a:gd name="connsiteX77" fmla="*/ 74996 w 78334"/>
              <a:gd name="connsiteY77" fmla="*/ 43405 h 43405"/>
              <a:gd name="connsiteX78" fmla="*/ 76665 w 78334"/>
              <a:gd name="connsiteY78" fmla="*/ 43405 h 43405"/>
              <a:gd name="connsiteX79" fmla="*/ 78335 w 78334"/>
              <a:gd name="connsiteY79" fmla="*/ 43405 h 43405"/>
              <a:gd name="connsiteX80" fmla="*/ 76280 w 78334"/>
              <a:gd name="connsiteY80" fmla="*/ 41222 h 4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8334" h="43405">
                <a:moveTo>
                  <a:pt x="76280" y="41222"/>
                </a:moveTo>
                <a:lnTo>
                  <a:pt x="74354" y="39039"/>
                </a:lnTo>
                <a:lnTo>
                  <a:pt x="72171" y="36727"/>
                </a:lnTo>
                <a:lnTo>
                  <a:pt x="70116" y="34544"/>
                </a:lnTo>
                <a:lnTo>
                  <a:pt x="68061" y="32361"/>
                </a:lnTo>
                <a:lnTo>
                  <a:pt x="65878" y="30178"/>
                </a:lnTo>
                <a:lnTo>
                  <a:pt x="63695" y="27995"/>
                </a:lnTo>
                <a:lnTo>
                  <a:pt x="61512" y="25812"/>
                </a:lnTo>
                <a:lnTo>
                  <a:pt x="59200" y="23629"/>
                </a:lnTo>
                <a:lnTo>
                  <a:pt x="56889" y="21446"/>
                </a:lnTo>
                <a:lnTo>
                  <a:pt x="54577" y="19263"/>
                </a:lnTo>
                <a:lnTo>
                  <a:pt x="52137" y="17080"/>
                </a:lnTo>
                <a:lnTo>
                  <a:pt x="49826" y="14896"/>
                </a:lnTo>
                <a:lnTo>
                  <a:pt x="47386" y="12842"/>
                </a:lnTo>
                <a:lnTo>
                  <a:pt x="44946" y="10659"/>
                </a:lnTo>
                <a:lnTo>
                  <a:pt x="42378" y="8476"/>
                </a:lnTo>
                <a:lnTo>
                  <a:pt x="39809" y="6421"/>
                </a:lnTo>
                <a:lnTo>
                  <a:pt x="37241" y="4238"/>
                </a:lnTo>
                <a:lnTo>
                  <a:pt x="34673" y="2183"/>
                </a:lnTo>
                <a:lnTo>
                  <a:pt x="32104" y="0"/>
                </a:lnTo>
                <a:lnTo>
                  <a:pt x="30435" y="0"/>
                </a:lnTo>
                <a:lnTo>
                  <a:pt x="28894" y="0"/>
                </a:lnTo>
                <a:lnTo>
                  <a:pt x="27225" y="0"/>
                </a:lnTo>
                <a:lnTo>
                  <a:pt x="25683" y="129"/>
                </a:lnTo>
                <a:lnTo>
                  <a:pt x="24014" y="129"/>
                </a:lnTo>
                <a:lnTo>
                  <a:pt x="22473" y="129"/>
                </a:lnTo>
                <a:lnTo>
                  <a:pt x="20804" y="129"/>
                </a:lnTo>
                <a:lnTo>
                  <a:pt x="19263" y="129"/>
                </a:lnTo>
                <a:lnTo>
                  <a:pt x="17593" y="129"/>
                </a:lnTo>
                <a:lnTo>
                  <a:pt x="16052" y="129"/>
                </a:lnTo>
                <a:lnTo>
                  <a:pt x="14511" y="257"/>
                </a:lnTo>
                <a:lnTo>
                  <a:pt x="12842" y="257"/>
                </a:lnTo>
                <a:lnTo>
                  <a:pt x="11172" y="257"/>
                </a:lnTo>
                <a:lnTo>
                  <a:pt x="9631" y="257"/>
                </a:lnTo>
                <a:lnTo>
                  <a:pt x="8090" y="257"/>
                </a:lnTo>
                <a:lnTo>
                  <a:pt x="6421" y="257"/>
                </a:lnTo>
                <a:lnTo>
                  <a:pt x="4752" y="385"/>
                </a:lnTo>
                <a:lnTo>
                  <a:pt x="3210" y="385"/>
                </a:lnTo>
                <a:lnTo>
                  <a:pt x="1541" y="385"/>
                </a:lnTo>
                <a:lnTo>
                  <a:pt x="0" y="385"/>
                </a:lnTo>
                <a:lnTo>
                  <a:pt x="2568" y="2440"/>
                </a:lnTo>
                <a:lnTo>
                  <a:pt x="5137" y="4623"/>
                </a:lnTo>
                <a:lnTo>
                  <a:pt x="7577" y="6678"/>
                </a:lnTo>
                <a:lnTo>
                  <a:pt x="10017" y="8861"/>
                </a:lnTo>
                <a:lnTo>
                  <a:pt x="12585" y="10916"/>
                </a:lnTo>
                <a:lnTo>
                  <a:pt x="14896" y="13099"/>
                </a:lnTo>
                <a:lnTo>
                  <a:pt x="17208" y="15153"/>
                </a:lnTo>
                <a:lnTo>
                  <a:pt x="19648" y="17336"/>
                </a:lnTo>
                <a:lnTo>
                  <a:pt x="21959" y="19519"/>
                </a:lnTo>
                <a:lnTo>
                  <a:pt x="24143" y="21574"/>
                </a:lnTo>
                <a:lnTo>
                  <a:pt x="26454" y="23757"/>
                </a:lnTo>
                <a:lnTo>
                  <a:pt x="28637" y="25940"/>
                </a:lnTo>
                <a:lnTo>
                  <a:pt x="30820" y="28123"/>
                </a:lnTo>
                <a:lnTo>
                  <a:pt x="32875" y="30307"/>
                </a:lnTo>
                <a:lnTo>
                  <a:pt x="35058" y="32490"/>
                </a:lnTo>
                <a:lnTo>
                  <a:pt x="37113" y="34673"/>
                </a:lnTo>
                <a:lnTo>
                  <a:pt x="39167" y="36856"/>
                </a:lnTo>
                <a:lnTo>
                  <a:pt x="41094" y="39039"/>
                </a:lnTo>
                <a:lnTo>
                  <a:pt x="43020" y="41222"/>
                </a:lnTo>
                <a:lnTo>
                  <a:pt x="44946" y="43405"/>
                </a:lnTo>
                <a:lnTo>
                  <a:pt x="46616" y="43405"/>
                </a:lnTo>
                <a:lnTo>
                  <a:pt x="48285" y="43405"/>
                </a:lnTo>
                <a:lnTo>
                  <a:pt x="49954" y="43405"/>
                </a:lnTo>
                <a:lnTo>
                  <a:pt x="51624" y="43405"/>
                </a:lnTo>
                <a:lnTo>
                  <a:pt x="53293" y="43405"/>
                </a:lnTo>
                <a:lnTo>
                  <a:pt x="54963" y="43405"/>
                </a:lnTo>
                <a:lnTo>
                  <a:pt x="56632" y="43405"/>
                </a:lnTo>
                <a:lnTo>
                  <a:pt x="58302" y="43405"/>
                </a:lnTo>
                <a:lnTo>
                  <a:pt x="59971" y="43405"/>
                </a:lnTo>
                <a:lnTo>
                  <a:pt x="61640" y="43405"/>
                </a:lnTo>
                <a:lnTo>
                  <a:pt x="63310" y="43405"/>
                </a:lnTo>
                <a:lnTo>
                  <a:pt x="64979" y="43405"/>
                </a:lnTo>
                <a:lnTo>
                  <a:pt x="66649" y="43405"/>
                </a:lnTo>
                <a:lnTo>
                  <a:pt x="68318" y="43405"/>
                </a:lnTo>
                <a:lnTo>
                  <a:pt x="69987" y="43405"/>
                </a:lnTo>
                <a:lnTo>
                  <a:pt x="71657" y="43405"/>
                </a:lnTo>
                <a:lnTo>
                  <a:pt x="73326" y="43405"/>
                </a:lnTo>
                <a:lnTo>
                  <a:pt x="74996" y="43405"/>
                </a:lnTo>
                <a:lnTo>
                  <a:pt x="76665" y="43405"/>
                </a:lnTo>
                <a:lnTo>
                  <a:pt x="78335" y="43405"/>
                </a:lnTo>
                <a:lnTo>
                  <a:pt x="76280" y="41222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0D2B69D-2A2F-0BF0-C178-7EFF50757F8E}"/>
              </a:ext>
            </a:extLst>
          </p:cNvPr>
          <p:cNvSpPr/>
          <p:nvPr/>
        </p:nvSpPr>
        <p:spPr>
          <a:xfrm>
            <a:off x="6593502" y="2977447"/>
            <a:ext cx="51111" cy="48541"/>
          </a:xfrm>
          <a:custGeom>
            <a:avLst/>
            <a:gdLst>
              <a:gd name="connsiteX0" fmla="*/ 50725 w 51110"/>
              <a:gd name="connsiteY0" fmla="*/ 46102 h 48541"/>
              <a:gd name="connsiteX1" fmla="*/ 50211 w 51110"/>
              <a:gd name="connsiteY1" fmla="*/ 43662 h 48541"/>
              <a:gd name="connsiteX2" fmla="*/ 49697 w 51110"/>
              <a:gd name="connsiteY2" fmla="*/ 41222 h 48541"/>
              <a:gd name="connsiteX3" fmla="*/ 49056 w 51110"/>
              <a:gd name="connsiteY3" fmla="*/ 38782 h 48541"/>
              <a:gd name="connsiteX4" fmla="*/ 48542 w 51110"/>
              <a:gd name="connsiteY4" fmla="*/ 36342 h 48541"/>
              <a:gd name="connsiteX5" fmla="*/ 47900 w 51110"/>
              <a:gd name="connsiteY5" fmla="*/ 33902 h 48541"/>
              <a:gd name="connsiteX6" fmla="*/ 47129 w 51110"/>
              <a:gd name="connsiteY6" fmla="*/ 31462 h 48541"/>
              <a:gd name="connsiteX7" fmla="*/ 46359 w 51110"/>
              <a:gd name="connsiteY7" fmla="*/ 29022 h 48541"/>
              <a:gd name="connsiteX8" fmla="*/ 45717 w 51110"/>
              <a:gd name="connsiteY8" fmla="*/ 26582 h 48541"/>
              <a:gd name="connsiteX9" fmla="*/ 44818 w 51110"/>
              <a:gd name="connsiteY9" fmla="*/ 24271 h 48541"/>
              <a:gd name="connsiteX10" fmla="*/ 43919 w 51110"/>
              <a:gd name="connsiteY10" fmla="*/ 21831 h 48541"/>
              <a:gd name="connsiteX11" fmla="*/ 43020 w 51110"/>
              <a:gd name="connsiteY11" fmla="*/ 19391 h 48541"/>
              <a:gd name="connsiteX12" fmla="*/ 42121 w 51110"/>
              <a:gd name="connsiteY12" fmla="*/ 17080 h 48541"/>
              <a:gd name="connsiteX13" fmla="*/ 41222 w 51110"/>
              <a:gd name="connsiteY13" fmla="*/ 14640 h 48541"/>
              <a:gd name="connsiteX14" fmla="*/ 40195 w 51110"/>
              <a:gd name="connsiteY14" fmla="*/ 12328 h 48541"/>
              <a:gd name="connsiteX15" fmla="*/ 39039 w 51110"/>
              <a:gd name="connsiteY15" fmla="*/ 9888 h 48541"/>
              <a:gd name="connsiteX16" fmla="*/ 38012 w 51110"/>
              <a:gd name="connsiteY16" fmla="*/ 7577 h 48541"/>
              <a:gd name="connsiteX17" fmla="*/ 36856 w 51110"/>
              <a:gd name="connsiteY17" fmla="*/ 5137 h 48541"/>
              <a:gd name="connsiteX18" fmla="*/ 35700 w 51110"/>
              <a:gd name="connsiteY18" fmla="*/ 2825 h 48541"/>
              <a:gd name="connsiteX19" fmla="*/ 34544 w 51110"/>
              <a:gd name="connsiteY19" fmla="*/ 514 h 48541"/>
              <a:gd name="connsiteX20" fmla="*/ 32746 w 51110"/>
              <a:gd name="connsiteY20" fmla="*/ 385 h 48541"/>
              <a:gd name="connsiteX21" fmla="*/ 31077 w 51110"/>
              <a:gd name="connsiteY21" fmla="*/ 385 h 48541"/>
              <a:gd name="connsiteX22" fmla="*/ 29279 w 51110"/>
              <a:gd name="connsiteY22" fmla="*/ 385 h 48541"/>
              <a:gd name="connsiteX23" fmla="*/ 27610 w 51110"/>
              <a:gd name="connsiteY23" fmla="*/ 385 h 48541"/>
              <a:gd name="connsiteX24" fmla="*/ 25812 w 51110"/>
              <a:gd name="connsiteY24" fmla="*/ 385 h 48541"/>
              <a:gd name="connsiteX25" fmla="*/ 24143 w 51110"/>
              <a:gd name="connsiteY25" fmla="*/ 385 h 48541"/>
              <a:gd name="connsiteX26" fmla="*/ 22473 w 51110"/>
              <a:gd name="connsiteY26" fmla="*/ 385 h 48541"/>
              <a:gd name="connsiteX27" fmla="*/ 20675 w 51110"/>
              <a:gd name="connsiteY27" fmla="*/ 257 h 48541"/>
              <a:gd name="connsiteX28" fmla="*/ 19006 w 51110"/>
              <a:gd name="connsiteY28" fmla="*/ 257 h 48541"/>
              <a:gd name="connsiteX29" fmla="*/ 17208 w 51110"/>
              <a:gd name="connsiteY29" fmla="*/ 257 h 48541"/>
              <a:gd name="connsiteX30" fmla="*/ 15539 w 51110"/>
              <a:gd name="connsiteY30" fmla="*/ 257 h 48541"/>
              <a:gd name="connsiteX31" fmla="*/ 13869 w 51110"/>
              <a:gd name="connsiteY31" fmla="*/ 257 h 48541"/>
              <a:gd name="connsiteX32" fmla="*/ 12071 w 51110"/>
              <a:gd name="connsiteY32" fmla="*/ 257 h 48541"/>
              <a:gd name="connsiteX33" fmla="*/ 10402 w 51110"/>
              <a:gd name="connsiteY33" fmla="*/ 128 h 48541"/>
              <a:gd name="connsiteX34" fmla="*/ 8604 w 51110"/>
              <a:gd name="connsiteY34" fmla="*/ 128 h 48541"/>
              <a:gd name="connsiteX35" fmla="*/ 6934 w 51110"/>
              <a:gd name="connsiteY35" fmla="*/ 128 h 48541"/>
              <a:gd name="connsiteX36" fmla="*/ 5137 w 51110"/>
              <a:gd name="connsiteY36" fmla="*/ 128 h 48541"/>
              <a:gd name="connsiteX37" fmla="*/ 3467 w 51110"/>
              <a:gd name="connsiteY37" fmla="*/ 128 h 48541"/>
              <a:gd name="connsiteX38" fmla="*/ 1798 w 51110"/>
              <a:gd name="connsiteY38" fmla="*/ 128 h 48541"/>
              <a:gd name="connsiteX39" fmla="*/ 0 w 51110"/>
              <a:gd name="connsiteY39" fmla="*/ 0 h 48541"/>
              <a:gd name="connsiteX40" fmla="*/ 1156 w 51110"/>
              <a:gd name="connsiteY40" fmla="*/ 2440 h 48541"/>
              <a:gd name="connsiteX41" fmla="*/ 2312 w 51110"/>
              <a:gd name="connsiteY41" fmla="*/ 4751 h 48541"/>
              <a:gd name="connsiteX42" fmla="*/ 3339 w 51110"/>
              <a:gd name="connsiteY42" fmla="*/ 7063 h 48541"/>
              <a:gd name="connsiteX43" fmla="*/ 4366 w 51110"/>
              <a:gd name="connsiteY43" fmla="*/ 9374 h 48541"/>
              <a:gd name="connsiteX44" fmla="*/ 5394 w 51110"/>
              <a:gd name="connsiteY44" fmla="*/ 11686 h 48541"/>
              <a:gd name="connsiteX45" fmla="*/ 6421 w 51110"/>
              <a:gd name="connsiteY45" fmla="*/ 14126 h 48541"/>
              <a:gd name="connsiteX46" fmla="*/ 7320 w 51110"/>
              <a:gd name="connsiteY46" fmla="*/ 16437 h 48541"/>
              <a:gd name="connsiteX47" fmla="*/ 8219 w 51110"/>
              <a:gd name="connsiteY47" fmla="*/ 18877 h 48541"/>
              <a:gd name="connsiteX48" fmla="*/ 8989 w 51110"/>
              <a:gd name="connsiteY48" fmla="*/ 21189 h 48541"/>
              <a:gd name="connsiteX49" fmla="*/ 9760 w 51110"/>
              <a:gd name="connsiteY49" fmla="*/ 23629 h 48541"/>
              <a:gd name="connsiteX50" fmla="*/ 10530 w 51110"/>
              <a:gd name="connsiteY50" fmla="*/ 25940 h 48541"/>
              <a:gd name="connsiteX51" fmla="*/ 11301 w 51110"/>
              <a:gd name="connsiteY51" fmla="*/ 28380 h 48541"/>
              <a:gd name="connsiteX52" fmla="*/ 11943 w 51110"/>
              <a:gd name="connsiteY52" fmla="*/ 30820 h 48541"/>
              <a:gd name="connsiteX53" fmla="*/ 12585 w 51110"/>
              <a:gd name="connsiteY53" fmla="*/ 33132 h 48541"/>
              <a:gd name="connsiteX54" fmla="*/ 13227 w 51110"/>
              <a:gd name="connsiteY54" fmla="*/ 35572 h 48541"/>
              <a:gd name="connsiteX55" fmla="*/ 13741 w 51110"/>
              <a:gd name="connsiteY55" fmla="*/ 38011 h 48541"/>
              <a:gd name="connsiteX56" fmla="*/ 14254 w 51110"/>
              <a:gd name="connsiteY56" fmla="*/ 40451 h 48541"/>
              <a:gd name="connsiteX57" fmla="*/ 14768 w 51110"/>
              <a:gd name="connsiteY57" fmla="*/ 42763 h 48541"/>
              <a:gd name="connsiteX58" fmla="*/ 15153 w 51110"/>
              <a:gd name="connsiteY58" fmla="*/ 45203 h 48541"/>
              <a:gd name="connsiteX59" fmla="*/ 15539 w 51110"/>
              <a:gd name="connsiteY59" fmla="*/ 47643 h 48541"/>
              <a:gd name="connsiteX60" fmla="*/ 17336 w 51110"/>
              <a:gd name="connsiteY60" fmla="*/ 47771 h 48541"/>
              <a:gd name="connsiteX61" fmla="*/ 19134 w 51110"/>
              <a:gd name="connsiteY61" fmla="*/ 47771 h 48541"/>
              <a:gd name="connsiteX62" fmla="*/ 20932 w 51110"/>
              <a:gd name="connsiteY62" fmla="*/ 47771 h 48541"/>
              <a:gd name="connsiteX63" fmla="*/ 22730 w 51110"/>
              <a:gd name="connsiteY63" fmla="*/ 47900 h 48541"/>
              <a:gd name="connsiteX64" fmla="*/ 24399 w 51110"/>
              <a:gd name="connsiteY64" fmla="*/ 47900 h 48541"/>
              <a:gd name="connsiteX65" fmla="*/ 26197 w 51110"/>
              <a:gd name="connsiteY65" fmla="*/ 47900 h 48541"/>
              <a:gd name="connsiteX66" fmla="*/ 27995 w 51110"/>
              <a:gd name="connsiteY66" fmla="*/ 48028 h 48541"/>
              <a:gd name="connsiteX67" fmla="*/ 29793 w 51110"/>
              <a:gd name="connsiteY67" fmla="*/ 48028 h 48541"/>
              <a:gd name="connsiteX68" fmla="*/ 31591 w 51110"/>
              <a:gd name="connsiteY68" fmla="*/ 48028 h 48541"/>
              <a:gd name="connsiteX69" fmla="*/ 33389 w 51110"/>
              <a:gd name="connsiteY69" fmla="*/ 48157 h 48541"/>
              <a:gd name="connsiteX70" fmla="*/ 35186 w 51110"/>
              <a:gd name="connsiteY70" fmla="*/ 48157 h 48541"/>
              <a:gd name="connsiteX71" fmla="*/ 36856 w 51110"/>
              <a:gd name="connsiteY71" fmla="*/ 48157 h 48541"/>
              <a:gd name="connsiteX72" fmla="*/ 38654 w 51110"/>
              <a:gd name="connsiteY72" fmla="*/ 48285 h 48541"/>
              <a:gd name="connsiteX73" fmla="*/ 40451 w 51110"/>
              <a:gd name="connsiteY73" fmla="*/ 48285 h 48541"/>
              <a:gd name="connsiteX74" fmla="*/ 42249 w 51110"/>
              <a:gd name="connsiteY74" fmla="*/ 48285 h 48541"/>
              <a:gd name="connsiteX75" fmla="*/ 44047 w 51110"/>
              <a:gd name="connsiteY75" fmla="*/ 48413 h 48541"/>
              <a:gd name="connsiteX76" fmla="*/ 45845 w 51110"/>
              <a:gd name="connsiteY76" fmla="*/ 48413 h 48541"/>
              <a:gd name="connsiteX77" fmla="*/ 47643 w 51110"/>
              <a:gd name="connsiteY77" fmla="*/ 48413 h 48541"/>
              <a:gd name="connsiteX78" fmla="*/ 49312 w 51110"/>
              <a:gd name="connsiteY78" fmla="*/ 48542 h 48541"/>
              <a:gd name="connsiteX79" fmla="*/ 51110 w 51110"/>
              <a:gd name="connsiteY79" fmla="*/ 48542 h 48541"/>
              <a:gd name="connsiteX80" fmla="*/ 50725 w 51110"/>
              <a:gd name="connsiteY80" fmla="*/ 46102 h 4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1110" h="48541">
                <a:moveTo>
                  <a:pt x="50725" y="46102"/>
                </a:moveTo>
                <a:lnTo>
                  <a:pt x="50211" y="43662"/>
                </a:lnTo>
                <a:lnTo>
                  <a:pt x="49697" y="41222"/>
                </a:lnTo>
                <a:lnTo>
                  <a:pt x="49056" y="38782"/>
                </a:lnTo>
                <a:lnTo>
                  <a:pt x="48542" y="36342"/>
                </a:lnTo>
                <a:lnTo>
                  <a:pt x="47900" y="33902"/>
                </a:lnTo>
                <a:lnTo>
                  <a:pt x="47129" y="31462"/>
                </a:lnTo>
                <a:lnTo>
                  <a:pt x="46359" y="29022"/>
                </a:lnTo>
                <a:lnTo>
                  <a:pt x="45717" y="26582"/>
                </a:lnTo>
                <a:lnTo>
                  <a:pt x="44818" y="24271"/>
                </a:lnTo>
                <a:lnTo>
                  <a:pt x="43919" y="21831"/>
                </a:lnTo>
                <a:lnTo>
                  <a:pt x="43020" y="19391"/>
                </a:lnTo>
                <a:lnTo>
                  <a:pt x="42121" y="17080"/>
                </a:lnTo>
                <a:lnTo>
                  <a:pt x="41222" y="14640"/>
                </a:lnTo>
                <a:lnTo>
                  <a:pt x="40195" y="12328"/>
                </a:lnTo>
                <a:lnTo>
                  <a:pt x="39039" y="9888"/>
                </a:lnTo>
                <a:lnTo>
                  <a:pt x="38012" y="7577"/>
                </a:lnTo>
                <a:lnTo>
                  <a:pt x="36856" y="5137"/>
                </a:lnTo>
                <a:lnTo>
                  <a:pt x="35700" y="2825"/>
                </a:lnTo>
                <a:lnTo>
                  <a:pt x="34544" y="514"/>
                </a:lnTo>
                <a:lnTo>
                  <a:pt x="32746" y="385"/>
                </a:lnTo>
                <a:lnTo>
                  <a:pt x="31077" y="385"/>
                </a:lnTo>
                <a:lnTo>
                  <a:pt x="29279" y="385"/>
                </a:lnTo>
                <a:lnTo>
                  <a:pt x="27610" y="385"/>
                </a:lnTo>
                <a:lnTo>
                  <a:pt x="25812" y="385"/>
                </a:lnTo>
                <a:lnTo>
                  <a:pt x="24143" y="385"/>
                </a:lnTo>
                <a:lnTo>
                  <a:pt x="22473" y="385"/>
                </a:lnTo>
                <a:lnTo>
                  <a:pt x="20675" y="257"/>
                </a:lnTo>
                <a:lnTo>
                  <a:pt x="19006" y="257"/>
                </a:lnTo>
                <a:lnTo>
                  <a:pt x="17208" y="257"/>
                </a:lnTo>
                <a:lnTo>
                  <a:pt x="15539" y="257"/>
                </a:lnTo>
                <a:lnTo>
                  <a:pt x="13869" y="257"/>
                </a:lnTo>
                <a:lnTo>
                  <a:pt x="12071" y="257"/>
                </a:lnTo>
                <a:lnTo>
                  <a:pt x="10402" y="128"/>
                </a:lnTo>
                <a:lnTo>
                  <a:pt x="8604" y="128"/>
                </a:lnTo>
                <a:lnTo>
                  <a:pt x="6934" y="128"/>
                </a:lnTo>
                <a:lnTo>
                  <a:pt x="5137" y="128"/>
                </a:lnTo>
                <a:lnTo>
                  <a:pt x="3467" y="128"/>
                </a:lnTo>
                <a:lnTo>
                  <a:pt x="1798" y="128"/>
                </a:lnTo>
                <a:lnTo>
                  <a:pt x="0" y="0"/>
                </a:lnTo>
                <a:lnTo>
                  <a:pt x="1156" y="2440"/>
                </a:lnTo>
                <a:lnTo>
                  <a:pt x="2312" y="4751"/>
                </a:lnTo>
                <a:lnTo>
                  <a:pt x="3339" y="7063"/>
                </a:lnTo>
                <a:lnTo>
                  <a:pt x="4366" y="9374"/>
                </a:lnTo>
                <a:lnTo>
                  <a:pt x="5394" y="11686"/>
                </a:lnTo>
                <a:lnTo>
                  <a:pt x="6421" y="14126"/>
                </a:lnTo>
                <a:lnTo>
                  <a:pt x="7320" y="16437"/>
                </a:lnTo>
                <a:lnTo>
                  <a:pt x="8219" y="18877"/>
                </a:lnTo>
                <a:lnTo>
                  <a:pt x="8989" y="21189"/>
                </a:lnTo>
                <a:lnTo>
                  <a:pt x="9760" y="23629"/>
                </a:lnTo>
                <a:lnTo>
                  <a:pt x="10530" y="25940"/>
                </a:lnTo>
                <a:lnTo>
                  <a:pt x="11301" y="28380"/>
                </a:lnTo>
                <a:lnTo>
                  <a:pt x="11943" y="30820"/>
                </a:lnTo>
                <a:lnTo>
                  <a:pt x="12585" y="33132"/>
                </a:lnTo>
                <a:lnTo>
                  <a:pt x="13227" y="35572"/>
                </a:lnTo>
                <a:lnTo>
                  <a:pt x="13741" y="38011"/>
                </a:lnTo>
                <a:lnTo>
                  <a:pt x="14254" y="40451"/>
                </a:lnTo>
                <a:lnTo>
                  <a:pt x="14768" y="42763"/>
                </a:lnTo>
                <a:lnTo>
                  <a:pt x="15153" y="45203"/>
                </a:lnTo>
                <a:lnTo>
                  <a:pt x="15539" y="47643"/>
                </a:lnTo>
                <a:lnTo>
                  <a:pt x="17336" y="47771"/>
                </a:lnTo>
                <a:lnTo>
                  <a:pt x="19134" y="47771"/>
                </a:lnTo>
                <a:lnTo>
                  <a:pt x="20932" y="47771"/>
                </a:lnTo>
                <a:lnTo>
                  <a:pt x="22730" y="47900"/>
                </a:lnTo>
                <a:lnTo>
                  <a:pt x="24399" y="47900"/>
                </a:lnTo>
                <a:lnTo>
                  <a:pt x="26197" y="47900"/>
                </a:lnTo>
                <a:lnTo>
                  <a:pt x="27995" y="48028"/>
                </a:lnTo>
                <a:lnTo>
                  <a:pt x="29793" y="48028"/>
                </a:lnTo>
                <a:lnTo>
                  <a:pt x="31591" y="48028"/>
                </a:lnTo>
                <a:lnTo>
                  <a:pt x="33389" y="48157"/>
                </a:lnTo>
                <a:lnTo>
                  <a:pt x="35186" y="48157"/>
                </a:lnTo>
                <a:lnTo>
                  <a:pt x="36856" y="48157"/>
                </a:lnTo>
                <a:lnTo>
                  <a:pt x="38654" y="48285"/>
                </a:lnTo>
                <a:lnTo>
                  <a:pt x="40451" y="48285"/>
                </a:lnTo>
                <a:lnTo>
                  <a:pt x="42249" y="48285"/>
                </a:lnTo>
                <a:lnTo>
                  <a:pt x="44047" y="48413"/>
                </a:lnTo>
                <a:lnTo>
                  <a:pt x="45845" y="48413"/>
                </a:lnTo>
                <a:lnTo>
                  <a:pt x="47643" y="48413"/>
                </a:lnTo>
                <a:lnTo>
                  <a:pt x="49312" y="48542"/>
                </a:lnTo>
                <a:lnTo>
                  <a:pt x="51110" y="48542"/>
                </a:lnTo>
                <a:lnTo>
                  <a:pt x="50725" y="46102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A08C3AF-7B3E-3F3D-1C6D-ED2CA03F9DA8}"/>
              </a:ext>
            </a:extLst>
          </p:cNvPr>
          <p:cNvSpPr/>
          <p:nvPr/>
        </p:nvSpPr>
        <p:spPr>
          <a:xfrm>
            <a:off x="6588494" y="3074917"/>
            <a:ext cx="55861" cy="53935"/>
          </a:xfrm>
          <a:custGeom>
            <a:avLst/>
            <a:gdLst>
              <a:gd name="connsiteX0" fmla="*/ 54064 w 55861"/>
              <a:gd name="connsiteY0" fmla="*/ 1284 h 53935"/>
              <a:gd name="connsiteX1" fmla="*/ 52266 w 55861"/>
              <a:gd name="connsiteY1" fmla="*/ 1284 h 53935"/>
              <a:gd name="connsiteX2" fmla="*/ 50468 w 55861"/>
              <a:gd name="connsiteY2" fmla="*/ 1156 h 53935"/>
              <a:gd name="connsiteX3" fmla="*/ 48670 w 55861"/>
              <a:gd name="connsiteY3" fmla="*/ 1156 h 53935"/>
              <a:gd name="connsiteX4" fmla="*/ 46744 w 55861"/>
              <a:gd name="connsiteY4" fmla="*/ 1027 h 53935"/>
              <a:gd name="connsiteX5" fmla="*/ 44946 w 55861"/>
              <a:gd name="connsiteY5" fmla="*/ 1027 h 53935"/>
              <a:gd name="connsiteX6" fmla="*/ 43148 w 55861"/>
              <a:gd name="connsiteY6" fmla="*/ 899 h 53935"/>
              <a:gd name="connsiteX7" fmla="*/ 41350 w 55861"/>
              <a:gd name="connsiteY7" fmla="*/ 899 h 53935"/>
              <a:gd name="connsiteX8" fmla="*/ 39424 w 55861"/>
              <a:gd name="connsiteY8" fmla="*/ 770 h 53935"/>
              <a:gd name="connsiteX9" fmla="*/ 37626 w 55861"/>
              <a:gd name="connsiteY9" fmla="*/ 770 h 53935"/>
              <a:gd name="connsiteX10" fmla="*/ 35828 w 55861"/>
              <a:gd name="connsiteY10" fmla="*/ 642 h 53935"/>
              <a:gd name="connsiteX11" fmla="*/ 34031 w 55861"/>
              <a:gd name="connsiteY11" fmla="*/ 514 h 53935"/>
              <a:gd name="connsiteX12" fmla="*/ 32233 w 55861"/>
              <a:gd name="connsiteY12" fmla="*/ 514 h 53935"/>
              <a:gd name="connsiteX13" fmla="*/ 30307 w 55861"/>
              <a:gd name="connsiteY13" fmla="*/ 385 h 53935"/>
              <a:gd name="connsiteX14" fmla="*/ 28509 w 55861"/>
              <a:gd name="connsiteY14" fmla="*/ 385 h 53935"/>
              <a:gd name="connsiteX15" fmla="*/ 26711 w 55861"/>
              <a:gd name="connsiteY15" fmla="*/ 257 h 53935"/>
              <a:gd name="connsiteX16" fmla="*/ 24913 w 55861"/>
              <a:gd name="connsiteY16" fmla="*/ 257 h 53935"/>
              <a:gd name="connsiteX17" fmla="*/ 22987 w 55861"/>
              <a:gd name="connsiteY17" fmla="*/ 129 h 53935"/>
              <a:gd name="connsiteX18" fmla="*/ 21189 w 55861"/>
              <a:gd name="connsiteY18" fmla="*/ 129 h 53935"/>
              <a:gd name="connsiteX19" fmla="*/ 19391 w 55861"/>
              <a:gd name="connsiteY19" fmla="*/ 0 h 53935"/>
              <a:gd name="connsiteX20" fmla="*/ 18877 w 55861"/>
              <a:gd name="connsiteY20" fmla="*/ 2568 h 53935"/>
              <a:gd name="connsiteX21" fmla="*/ 18235 w 55861"/>
              <a:gd name="connsiteY21" fmla="*/ 5137 h 53935"/>
              <a:gd name="connsiteX22" fmla="*/ 17722 w 55861"/>
              <a:gd name="connsiteY22" fmla="*/ 7705 h 53935"/>
              <a:gd name="connsiteX23" fmla="*/ 17080 w 55861"/>
              <a:gd name="connsiteY23" fmla="*/ 10273 h 53935"/>
              <a:gd name="connsiteX24" fmla="*/ 16309 w 55861"/>
              <a:gd name="connsiteY24" fmla="*/ 12842 h 53935"/>
              <a:gd name="connsiteX25" fmla="*/ 15539 w 55861"/>
              <a:gd name="connsiteY25" fmla="*/ 15410 h 53935"/>
              <a:gd name="connsiteX26" fmla="*/ 14768 w 55861"/>
              <a:gd name="connsiteY26" fmla="*/ 17979 h 53935"/>
              <a:gd name="connsiteX27" fmla="*/ 13869 w 55861"/>
              <a:gd name="connsiteY27" fmla="*/ 20547 h 53935"/>
              <a:gd name="connsiteX28" fmla="*/ 12970 w 55861"/>
              <a:gd name="connsiteY28" fmla="*/ 23115 h 53935"/>
              <a:gd name="connsiteX29" fmla="*/ 12071 w 55861"/>
              <a:gd name="connsiteY29" fmla="*/ 25683 h 53935"/>
              <a:gd name="connsiteX30" fmla="*/ 11044 w 55861"/>
              <a:gd name="connsiteY30" fmla="*/ 28380 h 53935"/>
              <a:gd name="connsiteX31" fmla="*/ 10017 w 55861"/>
              <a:gd name="connsiteY31" fmla="*/ 30949 h 53935"/>
              <a:gd name="connsiteX32" fmla="*/ 8989 w 55861"/>
              <a:gd name="connsiteY32" fmla="*/ 33517 h 53935"/>
              <a:gd name="connsiteX33" fmla="*/ 7833 w 55861"/>
              <a:gd name="connsiteY33" fmla="*/ 36214 h 53935"/>
              <a:gd name="connsiteX34" fmla="*/ 6678 w 55861"/>
              <a:gd name="connsiteY34" fmla="*/ 38782 h 53935"/>
              <a:gd name="connsiteX35" fmla="*/ 5522 w 55861"/>
              <a:gd name="connsiteY35" fmla="*/ 41350 h 53935"/>
              <a:gd name="connsiteX36" fmla="*/ 4109 w 55861"/>
              <a:gd name="connsiteY36" fmla="*/ 44047 h 53935"/>
              <a:gd name="connsiteX37" fmla="*/ 2825 w 55861"/>
              <a:gd name="connsiteY37" fmla="*/ 46616 h 53935"/>
              <a:gd name="connsiteX38" fmla="*/ 1413 w 55861"/>
              <a:gd name="connsiteY38" fmla="*/ 49312 h 53935"/>
              <a:gd name="connsiteX39" fmla="*/ 0 w 55861"/>
              <a:gd name="connsiteY39" fmla="*/ 52009 h 53935"/>
              <a:gd name="connsiteX40" fmla="*/ 1926 w 55861"/>
              <a:gd name="connsiteY40" fmla="*/ 52009 h 53935"/>
              <a:gd name="connsiteX41" fmla="*/ 3724 w 55861"/>
              <a:gd name="connsiteY41" fmla="*/ 52137 h 53935"/>
              <a:gd name="connsiteX42" fmla="*/ 5650 w 55861"/>
              <a:gd name="connsiteY42" fmla="*/ 52266 h 53935"/>
              <a:gd name="connsiteX43" fmla="*/ 7577 w 55861"/>
              <a:gd name="connsiteY43" fmla="*/ 52394 h 53935"/>
              <a:gd name="connsiteX44" fmla="*/ 9374 w 55861"/>
              <a:gd name="connsiteY44" fmla="*/ 52394 h 53935"/>
              <a:gd name="connsiteX45" fmla="*/ 11301 w 55861"/>
              <a:gd name="connsiteY45" fmla="*/ 52523 h 53935"/>
              <a:gd name="connsiteX46" fmla="*/ 13099 w 55861"/>
              <a:gd name="connsiteY46" fmla="*/ 52651 h 53935"/>
              <a:gd name="connsiteX47" fmla="*/ 15025 w 55861"/>
              <a:gd name="connsiteY47" fmla="*/ 52780 h 53935"/>
              <a:gd name="connsiteX48" fmla="*/ 16823 w 55861"/>
              <a:gd name="connsiteY48" fmla="*/ 52780 h 53935"/>
              <a:gd name="connsiteX49" fmla="*/ 18749 w 55861"/>
              <a:gd name="connsiteY49" fmla="*/ 52908 h 53935"/>
              <a:gd name="connsiteX50" fmla="*/ 20547 w 55861"/>
              <a:gd name="connsiteY50" fmla="*/ 53036 h 53935"/>
              <a:gd name="connsiteX51" fmla="*/ 22473 w 55861"/>
              <a:gd name="connsiteY51" fmla="*/ 53165 h 53935"/>
              <a:gd name="connsiteX52" fmla="*/ 24399 w 55861"/>
              <a:gd name="connsiteY52" fmla="*/ 53165 h 53935"/>
              <a:gd name="connsiteX53" fmla="*/ 26197 w 55861"/>
              <a:gd name="connsiteY53" fmla="*/ 53293 h 53935"/>
              <a:gd name="connsiteX54" fmla="*/ 28123 w 55861"/>
              <a:gd name="connsiteY54" fmla="*/ 53422 h 53935"/>
              <a:gd name="connsiteX55" fmla="*/ 29921 w 55861"/>
              <a:gd name="connsiteY55" fmla="*/ 53550 h 53935"/>
              <a:gd name="connsiteX56" fmla="*/ 31847 w 55861"/>
              <a:gd name="connsiteY56" fmla="*/ 53550 h 53935"/>
              <a:gd name="connsiteX57" fmla="*/ 33645 w 55861"/>
              <a:gd name="connsiteY57" fmla="*/ 53679 h 53935"/>
              <a:gd name="connsiteX58" fmla="*/ 35572 w 55861"/>
              <a:gd name="connsiteY58" fmla="*/ 53807 h 53935"/>
              <a:gd name="connsiteX59" fmla="*/ 37370 w 55861"/>
              <a:gd name="connsiteY59" fmla="*/ 53935 h 53935"/>
              <a:gd name="connsiteX60" fmla="*/ 38782 w 55861"/>
              <a:gd name="connsiteY60" fmla="*/ 51239 h 53935"/>
              <a:gd name="connsiteX61" fmla="*/ 40066 w 55861"/>
              <a:gd name="connsiteY61" fmla="*/ 48542 h 53935"/>
              <a:gd name="connsiteX62" fmla="*/ 41350 w 55861"/>
              <a:gd name="connsiteY62" fmla="*/ 45845 h 53935"/>
              <a:gd name="connsiteX63" fmla="*/ 42635 w 55861"/>
              <a:gd name="connsiteY63" fmla="*/ 43277 h 53935"/>
              <a:gd name="connsiteX64" fmla="*/ 43790 w 55861"/>
              <a:gd name="connsiteY64" fmla="*/ 40580 h 53935"/>
              <a:gd name="connsiteX65" fmla="*/ 44946 w 55861"/>
              <a:gd name="connsiteY65" fmla="*/ 37883 h 53935"/>
              <a:gd name="connsiteX66" fmla="*/ 46102 w 55861"/>
              <a:gd name="connsiteY66" fmla="*/ 35315 h 53935"/>
              <a:gd name="connsiteX67" fmla="*/ 47129 w 55861"/>
              <a:gd name="connsiteY67" fmla="*/ 32618 h 53935"/>
              <a:gd name="connsiteX68" fmla="*/ 48157 w 55861"/>
              <a:gd name="connsiteY68" fmla="*/ 30050 h 53935"/>
              <a:gd name="connsiteX69" fmla="*/ 49056 w 55861"/>
              <a:gd name="connsiteY69" fmla="*/ 27353 h 53935"/>
              <a:gd name="connsiteX70" fmla="*/ 49954 w 55861"/>
              <a:gd name="connsiteY70" fmla="*/ 24785 h 53935"/>
              <a:gd name="connsiteX71" fmla="*/ 50853 w 55861"/>
              <a:gd name="connsiteY71" fmla="*/ 22088 h 53935"/>
              <a:gd name="connsiteX72" fmla="*/ 51624 w 55861"/>
              <a:gd name="connsiteY72" fmla="*/ 19519 h 53935"/>
              <a:gd name="connsiteX73" fmla="*/ 52394 w 55861"/>
              <a:gd name="connsiteY73" fmla="*/ 16951 h 53935"/>
              <a:gd name="connsiteX74" fmla="*/ 53036 w 55861"/>
              <a:gd name="connsiteY74" fmla="*/ 14383 h 53935"/>
              <a:gd name="connsiteX75" fmla="*/ 53807 w 55861"/>
              <a:gd name="connsiteY75" fmla="*/ 11686 h 53935"/>
              <a:gd name="connsiteX76" fmla="*/ 54321 w 55861"/>
              <a:gd name="connsiteY76" fmla="*/ 9118 h 53935"/>
              <a:gd name="connsiteX77" fmla="*/ 54963 w 55861"/>
              <a:gd name="connsiteY77" fmla="*/ 6549 h 53935"/>
              <a:gd name="connsiteX78" fmla="*/ 55476 w 55861"/>
              <a:gd name="connsiteY78" fmla="*/ 3981 h 53935"/>
              <a:gd name="connsiteX79" fmla="*/ 55862 w 55861"/>
              <a:gd name="connsiteY79" fmla="*/ 1413 h 53935"/>
              <a:gd name="connsiteX80" fmla="*/ 54064 w 55861"/>
              <a:gd name="connsiteY80" fmla="*/ 1284 h 5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5861" h="53935">
                <a:moveTo>
                  <a:pt x="54064" y="1284"/>
                </a:moveTo>
                <a:lnTo>
                  <a:pt x="52266" y="1284"/>
                </a:lnTo>
                <a:lnTo>
                  <a:pt x="50468" y="1156"/>
                </a:lnTo>
                <a:lnTo>
                  <a:pt x="48670" y="1156"/>
                </a:lnTo>
                <a:lnTo>
                  <a:pt x="46744" y="1027"/>
                </a:lnTo>
                <a:lnTo>
                  <a:pt x="44946" y="1027"/>
                </a:lnTo>
                <a:lnTo>
                  <a:pt x="43148" y="899"/>
                </a:lnTo>
                <a:lnTo>
                  <a:pt x="41350" y="899"/>
                </a:lnTo>
                <a:lnTo>
                  <a:pt x="39424" y="770"/>
                </a:lnTo>
                <a:lnTo>
                  <a:pt x="37626" y="770"/>
                </a:lnTo>
                <a:lnTo>
                  <a:pt x="35828" y="642"/>
                </a:lnTo>
                <a:lnTo>
                  <a:pt x="34031" y="514"/>
                </a:lnTo>
                <a:lnTo>
                  <a:pt x="32233" y="514"/>
                </a:lnTo>
                <a:lnTo>
                  <a:pt x="30307" y="385"/>
                </a:lnTo>
                <a:lnTo>
                  <a:pt x="28509" y="385"/>
                </a:lnTo>
                <a:lnTo>
                  <a:pt x="26711" y="257"/>
                </a:lnTo>
                <a:lnTo>
                  <a:pt x="24913" y="257"/>
                </a:lnTo>
                <a:lnTo>
                  <a:pt x="22987" y="129"/>
                </a:lnTo>
                <a:lnTo>
                  <a:pt x="21189" y="129"/>
                </a:lnTo>
                <a:lnTo>
                  <a:pt x="19391" y="0"/>
                </a:lnTo>
                <a:lnTo>
                  <a:pt x="18877" y="2568"/>
                </a:lnTo>
                <a:lnTo>
                  <a:pt x="18235" y="5137"/>
                </a:lnTo>
                <a:lnTo>
                  <a:pt x="17722" y="7705"/>
                </a:lnTo>
                <a:lnTo>
                  <a:pt x="17080" y="10273"/>
                </a:lnTo>
                <a:lnTo>
                  <a:pt x="16309" y="12842"/>
                </a:lnTo>
                <a:lnTo>
                  <a:pt x="15539" y="15410"/>
                </a:lnTo>
                <a:lnTo>
                  <a:pt x="14768" y="17979"/>
                </a:lnTo>
                <a:lnTo>
                  <a:pt x="13869" y="20547"/>
                </a:lnTo>
                <a:lnTo>
                  <a:pt x="12970" y="23115"/>
                </a:lnTo>
                <a:lnTo>
                  <a:pt x="12071" y="25683"/>
                </a:lnTo>
                <a:lnTo>
                  <a:pt x="11044" y="28380"/>
                </a:lnTo>
                <a:lnTo>
                  <a:pt x="10017" y="30949"/>
                </a:lnTo>
                <a:lnTo>
                  <a:pt x="8989" y="33517"/>
                </a:lnTo>
                <a:lnTo>
                  <a:pt x="7833" y="36214"/>
                </a:lnTo>
                <a:lnTo>
                  <a:pt x="6678" y="38782"/>
                </a:lnTo>
                <a:lnTo>
                  <a:pt x="5522" y="41350"/>
                </a:lnTo>
                <a:lnTo>
                  <a:pt x="4109" y="44047"/>
                </a:lnTo>
                <a:lnTo>
                  <a:pt x="2825" y="46616"/>
                </a:lnTo>
                <a:lnTo>
                  <a:pt x="1413" y="49312"/>
                </a:lnTo>
                <a:lnTo>
                  <a:pt x="0" y="52009"/>
                </a:lnTo>
                <a:lnTo>
                  <a:pt x="1926" y="52009"/>
                </a:lnTo>
                <a:lnTo>
                  <a:pt x="3724" y="52137"/>
                </a:lnTo>
                <a:lnTo>
                  <a:pt x="5650" y="52266"/>
                </a:lnTo>
                <a:lnTo>
                  <a:pt x="7577" y="52394"/>
                </a:lnTo>
                <a:lnTo>
                  <a:pt x="9374" y="52394"/>
                </a:lnTo>
                <a:lnTo>
                  <a:pt x="11301" y="52523"/>
                </a:lnTo>
                <a:lnTo>
                  <a:pt x="13099" y="52651"/>
                </a:lnTo>
                <a:lnTo>
                  <a:pt x="15025" y="52780"/>
                </a:lnTo>
                <a:lnTo>
                  <a:pt x="16823" y="52780"/>
                </a:lnTo>
                <a:lnTo>
                  <a:pt x="18749" y="52908"/>
                </a:lnTo>
                <a:lnTo>
                  <a:pt x="20547" y="53036"/>
                </a:lnTo>
                <a:lnTo>
                  <a:pt x="22473" y="53165"/>
                </a:lnTo>
                <a:lnTo>
                  <a:pt x="24399" y="53165"/>
                </a:lnTo>
                <a:lnTo>
                  <a:pt x="26197" y="53293"/>
                </a:lnTo>
                <a:lnTo>
                  <a:pt x="28123" y="53422"/>
                </a:lnTo>
                <a:lnTo>
                  <a:pt x="29921" y="53550"/>
                </a:lnTo>
                <a:lnTo>
                  <a:pt x="31847" y="53550"/>
                </a:lnTo>
                <a:lnTo>
                  <a:pt x="33645" y="53679"/>
                </a:lnTo>
                <a:lnTo>
                  <a:pt x="35572" y="53807"/>
                </a:lnTo>
                <a:lnTo>
                  <a:pt x="37370" y="53935"/>
                </a:lnTo>
                <a:lnTo>
                  <a:pt x="38782" y="51239"/>
                </a:lnTo>
                <a:lnTo>
                  <a:pt x="40066" y="48542"/>
                </a:lnTo>
                <a:lnTo>
                  <a:pt x="41350" y="45845"/>
                </a:lnTo>
                <a:lnTo>
                  <a:pt x="42635" y="43277"/>
                </a:lnTo>
                <a:lnTo>
                  <a:pt x="43790" y="40580"/>
                </a:lnTo>
                <a:lnTo>
                  <a:pt x="44946" y="37883"/>
                </a:lnTo>
                <a:lnTo>
                  <a:pt x="46102" y="35315"/>
                </a:lnTo>
                <a:lnTo>
                  <a:pt x="47129" y="32618"/>
                </a:lnTo>
                <a:lnTo>
                  <a:pt x="48157" y="30050"/>
                </a:lnTo>
                <a:lnTo>
                  <a:pt x="49056" y="27353"/>
                </a:lnTo>
                <a:lnTo>
                  <a:pt x="49954" y="24785"/>
                </a:lnTo>
                <a:lnTo>
                  <a:pt x="50853" y="22088"/>
                </a:lnTo>
                <a:lnTo>
                  <a:pt x="51624" y="19519"/>
                </a:lnTo>
                <a:lnTo>
                  <a:pt x="52394" y="16951"/>
                </a:lnTo>
                <a:lnTo>
                  <a:pt x="53036" y="14383"/>
                </a:lnTo>
                <a:lnTo>
                  <a:pt x="53807" y="11686"/>
                </a:lnTo>
                <a:lnTo>
                  <a:pt x="54321" y="9118"/>
                </a:lnTo>
                <a:lnTo>
                  <a:pt x="54963" y="6549"/>
                </a:lnTo>
                <a:lnTo>
                  <a:pt x="55476" y="3981"/>
                </a:lnTo>
                <a:lnTo>
                  <a:pt x="55862" y="1413"/>
                </a:lnTo>
                <a:lnTo>
                  <a:pt x="54064" y="1284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D434CEF-7E46-6571-69F3-4BB924450D97}"/>
              </a:ext>
            </a:extLst>
          </p:cNvPr>
          <p:cNvSpPr/>
          <p:nvPr/>
        </p:nvSpPr>
        <p:spPr>
          <a:xfrm>
            <a:off x="6301353" y="3293739"/>
            <a:ext cx="144727" cy="63181"/>
          </a:xfrm>
          <a:custGeom>
            <a:avLst/>
            <a:gdLst>
              <a:gd name="connsiteX0" fmla="*/ 142800 w 144726"/>
              <a:gd name="connsiteY0" fmla="*/ 3724 h 63181"/>
              <a:gd name="connsiteX1" fmla="*/ 140746 w 144726"/>
              <a:gd name="connsiteY1" fmla="*/ 3467 h 63181"/>
              <a:gd name="connsiteX2" fmla="*/ 138948 w 144726"/>
              <a:gd name="connsiteY2" fmla="*/ 3339 h 63181"/>
              <a:gd name="connsiteX3" fmla="*/ 136893 w 144726"/>
              <a:gd name="connsiteY3" fmla="*/ 3082 h 63181"/>
              <a:gd name="connsiteX4" fmla="*/ 134967 w 144726"/>
              <a:gd name="connsiteY4" fmla="*/ 2954 h 63181"/>
              <a:gd name="connsiteX5" fmla="*/ 133040 w 144726"/>
              <a:gd name="connsiteY5" fmla="*/ 2697 h 63181"/>
              <a:gd name="connsiteX6" fmla="*/ 131114 w 144726"/>
              <a:gd name="connsiteY6" fmla="*/ 2568 h 63181"/>
              <a:gd name="connsiteX7" fmla="*/ 129188 w 144726"/>
              <a:gd name="connsiteY7" fmla="*/ 2311 h 63181"/>
              <a:gd name="connsiteX8" fmla="*/ 127262 w 144726"/>
              <a:gd name="connsiteY8" fmla="*/ 2183 h 63181"/>
              <a:gd name="connsiteX9" fmla="*/ 125335 w 144726"/>
              <a:gd name="connsiteY9" fmla="*/ 1926 h 63181"/>
              <a:gd name="connsiteX10" fmla="*/ 123409 w 144726"/>
              <a:gd name="connsiteY10" fmla="*/ 1798 h 63181"/>
              <a:gd name="connsiteX11" fmla="*/ 121483 w 144726"/>
              <a:gd name="connsiteY11" fmla="*/ 1541 h 63181"/>
              <a:gd name="connsiteX12" fmla="*/ 119557 w 144726"/>
              <a:gd name="connsiteY12" fmla="*/ 1413 h 63181"/>
              <a:gd name="connsiteX13" fmla="*/ 117630 w 144726"/>
              <a:gd name="connsiteY13" fmla="*/ 1156 h 63181"/>
              <a:gd name="connsiteX14" fmla="*/ 115704 w 144726"/>
              <a:gd name="connsiteY14" fmla="*/ 1027 h 63181"/>
              <a:gd name="connsiteX15" fmla="*/ 113778 w 144726"/>
              <a:gd name="connsiteY15" fmla="*/ 770 h 63181"/>
              <a:gd name="connsiteX16" fmla="*/ 111852 w 144726"/>
              <a:gd name="connsiteY16" fmla="*/ 642 h 63181"/>
              <a:gd name="connsiteX17" fmla="*/ 109797 w 144726"/>
              <a:gd name="connsiteY17" fmla="*/ 385 h 63181"/>
              <a:gd name="connsiteX18" fmla="*/ 107871 w 144726"/>
              <a:gd name="connsiteY18" fmla="*/ 257 h 63181"/>
              <a:gd name="connsiteX19" fmla="*/ 105944 w 144726"/>
              <a:gd name="connsiteY19" fmla="*/ 0 h 63181"/>
              <a:gd name="connsiteX20" fmla="*/ 101321 w 144726"/>
              <a:gd name="connsiteY20" fmla="*/ 2954 h 63181"/>
              <a:gd name="connsiteX21" fmla="*/ 96441 w 144726"/>
              <a:gd name="connsiteY21" fmla="*/ 5779 h 63181"/>
              <a:gd name="connsiteX22" fmla="*/ 91690 w 144726"/>
              <a:gd name="connsiteY22" fmla="*/ 8732 h 63181"/>
              <a:gd name="connsiteX23" fmla="*/ 86682 w 144726"/>
              <a:gd name="connsiteY23" fmla="*/ 11686 h 63181"/>
              <a:gd name="connsiteX24" fmla="*/ 81802 w 144726"/>
              <a:gd name="connsiteY24" fmla="*/ 14511 h 63181"/>
              <a:gd name="connsiteX25" fmla="*/ 76794 w 144726"/>
              <a:gd name="connsiteY25" fmla="*/ 17465 h 63181"/>
              <a:gd name="connsiteX26" fmla="*/ 71657 w 144726"/>
              <a:gd name="connsiteY26" fmla="*/ 20418 h 63181"/>
              <a:gd name="connsiteX27" fmla="*/ 66520 w 144726"/>
              <a:gd name="connsiteY27" fmla="*/ 23244 h 63181"/>
              <a:gd name="connsiteX28" fmla="*/ 61384 w 144726"/>
              <a:gd name="connsiteY28" fmla="*/ 26197 h 63181"/>
              <a:gd name="connsiteX29" fmla="*/ 55990 w 144726"/>
              <a:gd name="connsiteY29" fmla="*/ 29151 h 63181"/>
              <a:gd name="connsiteX30" fmla="*/ 50725 w 144726"/>
              <a:gd name="connsiteY30" fmla="*/ 32104 h 63181"/>
              <a:gd name="connsiteX31" fmla="*/ 45331 w 144726"/>
              <a:gd name="connsiteY31" fmla="*/ 35058 h 63181"/>
              <a:gd name="connsiteX32" fmla="*/ 39938 w 144726"/>
              <a:gd name="connsiteY32" fmla="*/ 38011 h 63181"/>
              <a:gd name="connsiteX33" fmla="*/ 34287 w 144726"/>
              <a:gd name="connsiteY33" fmla="*/ 40837 h 63181"/>
              <a:gd name="connsiteX34" fmla="*/ 28766 w 144726"/>
              <a:gd name="connsiteY34" fmla="*/ 43790 h 63181"/>
              <a:gd name="connsiteX35" fmla="*/ 23115 w 144726"/>
              <a:gd name="connsiteY35" fmla="*/ 46744 h 63181"/>
              <a:gd name="connsiteX36" fmla="*/ 17465 w 144726"/>
              <a:gd name="connsiteY36" fmla="*/ 49697 h 63181"/>
              <a:gd name="connsiteX37" fmla="*/ 11686 w 144726"/>
              <a:gd name="connsiteY37" fmla="*/ 52651 h 63181"/>
              <a:gd name="connsiteX38" fmla="*/ 5907 w 144726"/>
              <a:gd name="connsiteY38" fmla="*/ 55605 h 63181"/>
              <a:gd name="connsiteX39" fmla="*/ 0 w 144726"/>
              <a:gd name="connsiteY39" fmla="*/ 58558 h 63181"/>
              <a:gd name="connsiteX40" fmla="*/ 1926 w 144726"/>
              <a:gd name="connsiteY40" fmla="*/ 58815 h 63181"/>
              <a:gd name="connsiteX41" fmla="*/ 3853 w 144726"/>
              <a:gd name="connsiteY41" fmla="*/ 59072 h 63181"/>
              <a:gd name="connsiteX42" fmla="*/ 5779 w 144726"/>
              <a:gd name="connsiteY42" fmla="*/ 59329 h 63181"/>
              <a:gd name="connsiteX43" fmla="*/ 7705 w 144726"/>
              <a:gd name="connsiteY43" fmla="*/ 59457 h 63181"/>
              <a:gd name="connsiteX44" fmla="*/ 9631 w 144726"/>
              <a:gd name="connsiteY44" fmla="*/ 59714 h 63181"/>
              <a:gd name="connsiteX45" fmla="*/ 11557 w 144726"/>
              <a:gd name="connsiteY45" fmla="*/ 59971 h 63181"/>
              <a:gd name="connsiteX46" fmla="*/ 13484 w 144726"/>
              <a:gd name="connsiteY46" fmla="*/ 60228 h 63181"/>
              <a:gd name="connsiteX47" fmla="*/ 15410 w 144726"/>
              <a:gd name="connsiteY47" fmla="*/ 60356 h 63181"/>
              <a:gd name="connsiteX48" fmla="*/ 17336 w 144726"/>
              <a:gd name="connsiteY48" fmla="*/ 60613 h 63181"/>
              <a:gd name="connsiteX49" fmla="*/ 19263 w 144726"/>
              <a:gd name="connsiteY49" fmla="*/ 60870 h 63181"/>
              <a:gd name="connsiteX50" fmla="*/ 21189 w 144726"/>
              <a:gd name="connsiteY50" fmla="*/ 61127 h 63181"/>
              <a:gd name="connsiteX51" fmla="*/ 23115 w 144726"/>
              <a:gd name="connsiteY51" fmla="*/ 61384 h 63181"/>
              <a:gd name="connsiteX52" fmla="*/ 25041 w 144726"/>
              <a:gd name="connsiteY52" fmla="*/ 61512 h 63181"/>
              <a:gd name="connsiteX53" fmla="*/ 26968 w 144726"/>
              <a:gd name="connsiteY53" fmla="*/ 61769 h 63181"/>
              <a:gd name="connsiteX54" fmla="*/ 28894 w 144726"/>
              <a:gd name="connsiteY54" fmla="*/ 62025 h 63181"/>
              <a:gd name="connsiteX55" fmla="*/ 30820 w 144726"/>
              <a:gd name="connsiteY55" fmla="*/ 62282 h 63181"/>
              <a:gd name="connsiteX56" fmla="*/ 32746 w 144726"/>
              <a:gd name="connsiteY56" fmla="*/ 62539 h 63181"/>
              <a:gd name="connsiteX57" fmla="*/ 34673 w 144726"/>
              <a:gd name="connsiteY57" fmla="*/ 62668 h 63181"/>
              <a:gd name="connsiteX58" fmla="*/ 36599 w 144726"/>
              <a:gd name="connsiteY58" fmla="*/ 62924 h 63181"/>
              <a:gd name="connsiteX59" fmla="*/ 38654 w 144726"/>
              <a:gd name="connsiteY59" fmla="*/ 63181 h 63181"/>
              <a:gd name="connsiteX60" fmla="*/ 44433 w 144726"/>
              <a:gd name="connsiteY60" fmla="*/ 60228 h 63181"/>
              <a:gd name="connsiteX61" fmla="*/ 50340 w 144726"/>
              <a:gd name="connsiteY61" fmla="*/ 57146 h 63181"/>
              <a:gd name="connsiteX62" fmla="*/ 56118 w 144726"/>
              <a:gd name="connsiteY62" fmla="*/ 54192 h 63181"/>
              <a:gd name="connsiteX63" fmla="*/ 61769 w 144726"/>
              <a:gd name="connsiteY63" fmla="*/ 51238 h 63181"/>
              <a:gd name="connsiteX64" fmla="*/ 67419 w 144726"/>
              <a:gd name="connsiteY64" fmla="*/ 48285 h 63181"/>
              <a:gd name="connsiteX65" fmla="*/ 72941 w 144726"/>
              <a:gd name="connsiteY65" fmla="*/ 45331 h 63181"/>
              <a:gd name="connsiteX66" fmla="*/ 78463 w 144726"/>
              <a:gd name="connsiteY66" fmla="*/ 42249 h 63181"/>
              <a:gd name="connsiteX67" fmla="*/ 83985 w 144726"/>
              <a:gd name="connsiteY67" fmla="*/ 39296 h 63181"/>
              <a:gd name="connsiteX68" fmla="*/ 89379 w 144726"/>
              <a:gd name="connsiteY68" fmla="*/ 36342 h 63181"/>
              <a:gd name="connsiteX69" fmla="*/ 94644 w 144726"/>
              <a:gd name="connsiteY69" fmla="*/ 33388 h 63181"/>
              <a:gd name="connsiteX70" fmla="*/ 100037 w 144726"/>
              <a:gd name="connsiteY70" fmla="*/ 30435 h 63181"/>
              <a:gd name="connsiteX71" fmla="*/ 105174 w 144726"/>
              <a:gd name="connsiteY71" fmla="*/ 27481 h 63181"/>
              <a:gd name="connsiteX72" fmla="*/ 110311 w 144726"/>
              <a:gd name="connsiteY72" fmla="*/ 24528 h 63181"/>
              <a:gd name="connsiteX73" fmla="*/ 115447 w 144726"/>
              <a:gd name="connsiteY73" fmla="*/ 21574 h 63181"/>
              <a:gd name="connsiteX74" fmla="*/ 120456 w 144726"/>
              <a:gd name="connsiteY74" fmla="*/ 18620 h 63181"/>
              <a:gd name="connsiteX75" fmla="*/ 125464 w 144726"/>
              <a:gd name="connsiteY75" fmla="*/ 15667 h 63181"/>
              <a:gd name="connsiteX76" fmla="*/ 130344 w 144726"/>
              <a:gd name="connsiteY76" fmla="*/ 12713 h 63181"/>
              <a:gd name="connsiteX77" fmla="*/ 135224 w 144726"/>
              <a:gd name="connsiteY77" fmla="*/ 9760 h 63181"/>
              <a:gd name="connsiteX78" fmla="*/ 139975 w 144726"/>
              <a:gd name="connsiteY78" fmla="*/ 6806 h 63181"/>
              <a:gd name="connsiteX79" fmla="*/ 144726 w 144726"/>
              <a:gd name="connsiteY79" fmla="*/ 3852 h 63181"/>
              <a:gd name="connsiteX80" fmla="*/ 142800 w 144726"/>
              <a:gd name="connsiteY80" fmla="*/ 3724 h 6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44726" h="63181">
                <a:moveTo>
                  <a:pt x="142800" y="3724"/>
                </a:moveTo>
                <a:lnTo>
                  <a:pt x="140746" y="3467"/>
                </a:lnTo>
                <a:lnTo>
                  <a:pt x="138948" y="3339"/>
                </a:lnTo>
                <a:lnTo>
                  <a:pt x="136893" y="3082"/>
                </a:lnTo>
                <a:lnTo>
                  <a:pt x="134967" y="2954"/>
                </a:lnTo>
                <a:lnTo>
                  <a:pt x="133040" y="2697"/>
                </a:lnTo>
                <a:lnTo>
                  <a:pt x="131114" y="2568"/>
                </a:lnTo>
                <a:lnTo>
                  <a:pt x="129188" y="2311"/>
                </a:lnTo>
                <a:lnTo>
                  <a:pt x="127262" y="2183"/>
                </a:lnTo>
                <a:lnTo>
                  <a:pt x="125335" y="1926"/>
                </a:lnTo>
                <a:lnTo>
                  <a:pt x="123409" y="1798"/>
                </a:lnTo>
                <a:lnTo>
                  <a:pt x="121483" y="1541"/>
                </a:lnTo>
                <a:lnTo>
                  <a:pt x="119557" y="1413"/>
                </a:lnTo>
                <a:lnTo>
                  <a:pt x="117630" y="1156"/>
                </a:lnTo>
                <a:lnTo>
                  <a:pt x="115704" y="1027"/>
                </a:lnTo>
                <a:lnTo>
                  <a:pt x="113778" y="770"/>
                </a:lnTo>
                <a:lnTo>
                  <a:pt x="111852" y="642"/>
                </a:lnTo>
                <a:lnTo>
                  <a:pt x="109797" y="385"/>
                </a:lnTo>
                <a:lnTo>
                  <a:pt x="107871" y="257"/>
                </a:lnTo>
                <a:lnTo>
                  <a:pt x="105944" y="0"/>
                </a:lnTo>
                <a:lnTo>
                  <a:pt x="101321" y="2954"/>
                </a:lnTo>
                <a:lnTo>
                  <a:pt x="96441" y="5779"/>
                </a:lnTo>
                <a:lnTo>
                  <a:pt x="91690" y="8732"/>
                </a:lnTo>
                <a:lnTo>
                  <a:pt x="86682" y="11686"/>
                </a:lnTo>
                <a:lnTo>
                  <a:pt x="81802" y="14511"/>
                </a:lnTo>
                <a:lnTo>
                  <a:pt x="76794" y="17465"/>
                </a:lnTo>
                <a:lnTo>
                  <a:pt x="71657" y="20418"/>
                </a:lnTo>
                <a:lnTo>
                  <a:pt x="66520" y="23244"/>
                </a:lnTo>
                <a:lnTo>
                  <a:pt x="61384" y="26197"/>
                </a:lnTo>
                <a:lnTo>
                  <a:pt x="55990" y="29151"/>
                </a:lnTo>
                <a:lnTo>
                  <a:pt x="50725" y="32104"/>
                </a:lnTo>
                <a:lnTo>
                  <a:pt x="45331" y="35058"/>
                </a:lnTo>
                <a:lnTo>
                  <a:pt x="39938" y="38011"/>
                </a:lnTo>
                <a:lnTo>
                  <a:pt x="34287" y="40837"/>
                </a:lnTo>
                <a:lnTo>
                  <a:pt x="28766" y="43790"/>
                </a:lnTo>
                <a:lnTo>
                  <a:pt x="23115" y="46744"/>
                </a:lnTo>
                <a:lnTo>
                  <a:pt x="17465" y="49697"/>
                </a:lnTo>
                <a:lnTo>
                  <a:pt x="11686" y="52651"/>
                </a:lnTo>
                <a:lnTo>
                  <a:pt x="5907" y="55605"/>
                </a:lnTo>
                <a:lnTo>
                  <a:pt x="0" y="58558"/>
                </a:lnTo>
                <a:lnTo>
                  <a:pt x="1926" y="58815"/>
                </a:lnTo>
                <a:lnTo>
                  <a:pt x="3853" y="59072"/>
                </a:lnTo>
                <a:lnTo>
                  <a:pt x="5779" y="59329"/>
                </a:lnTo>
                <a:lnTo>
                  <a:pt x="7705" y="59457"/>
                </a:lnTo>
                <a:lnTo>
                  <a:pt x="9631" y="59714"/>
                </a:lnTo>
                <a:lnTo>
                  <a:pt x="11557" y="59971"/>
                </a:lnTo>
                <a:lnTo>
                  <a:pt x="13484" y="60228"/>
                </a:lnTo>
                <a:lnTo>
                  <a:pt x="15410" y="60356"/>
                </a:lnTo>
                <a:lnTo>
                  <a:pt x="17336" y="60613"/>
                </a:lnTo>
                <a:lnTo>
                  <a:pt x="19263" y="60870"/>
                </a:lnTo>
                <a:lnTo>
                  <a:pt x="21189" y="61127"/>
                </a:lnTo>
                <a:lnTo>
                  <a:pt x="23115" y="61384"/>
                </a:lnTo>
                <a:lnTo>
                  <a:pt x="25041" y="61512"/>
                </a:lnTo>
                <a:lnTo>
                  <a:pt x="26968" y="61769"/>
                </a:lnTo>
                <a:lnTo>
                  <a:pt x="28894" y="62025"/>
                </a:lnTo>
                <a:lnTo>
                  <a:pt x="30820" y="62282"/>
                </a:lnTo>
                <a:lnTo>
                  <a:pt x="32746" y="62539"/>
                </a:lnTo>
                <a:lnTo>
                  <a:pt x="34673" y="62668"/>
                </a:lnTo>
                <a:lnTo>
                  <a:pt x="36599" y="62924"/>
                </a:lnTo>
                <a:lnTo>
                  <a:pt x="38654" y="63181"/>
                </a:lnTo>
                <a:lnTo>
                  <a:pt x="44433" y="60228"/>
                </a:lnTo>
                <a:lnTo>
                  <a:pt x="50340" y="57146"/>
                </a:lnTo>
                <a:lnTo>
                  <a:pt x="56118" y="54192"/>
                </a:lnTo>
                <a:lnTo>
                  <a:pt x="61769" y="51238"/>
                </a:lnTo>
                <a:lnTo>
                  <a:pt x="67419" y="48285"/>
                </a:lnTo>
                <a:lnTo>
                  <a:pt x="72941" y="45331"/>
                </a:lnTo>
                <a:lnTo>
                  <a:pt x="78463" y="42249"/>
                </a:lnTo>
                <a:lnTo>
                  <a:pt x="83985" y="39296"/>
                </a:lnTo>
                <a:lnTo>
                  <a:pt x="89379" y="36342"/>
                </a:lnTo>
                <a:lnTo>
                  <a:pt x="94644" y="33388"/>
                </a:lnTo>
                <a:lnTo>
                  <a:pt x="100037" y="30435"/>
                </a:lnTo>
                <a:lnTo>
                  <a:pt x="105174" y="27481"/>
                </a:lnTo>
                <a:lnTo>
                  <a:pt x="110311" y="24528"/>
                </a:lnTo>
                <a:lnTo>
                  <a:pt x="115447" y="21574"/>
                </a:lnTo>
                <a:lnTo>
                  <a:pt x="120456" y="18620"/>
                </a:lnTo>
                <a:lnTo>
                  <a:pt x="125464" y="15667"/>
                </a:lnTo>
                <a:lnTo>
                  <a:pt x="130344" y="12713"/>
                </a:lnTo>
                <a:lnTo>
                  <a:pt x="135224" y="9760"/>
                </a:lnTo>
                <a:lnTo>
                  <a:pt x="139975" y="6806"/>
                </a:lnTo>
                <a:lnTo>
                  <a:pt x="144726" y="3852"/>
                </a:lnTo>
                <a:lnTo>
                  <a:pt x="142800" y="3724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1146BC4-E3E1-DB3A-1A75-A5EFB4FE7272}"/>
              </a:ext>
            </a:extLst>
          </p:cNvPr>
          <p:cNvSpPr/>
          <p:nvPr/>
        </p:nvSpPr>
        <p:spPr>
          <a:xfrm>
            <a:off x="6013698" y="3411756"/>
            <a:ext cx="194937" cy="66263"/>
          </a:xfrm>
          <a:custGeom>
            <a:avLst/>
            <a:gdLst>
              <a:gd name="connsiteX0" fmla="*/ 193011 w 194937"/>
              <a:gd name="connsiteY0" fmla="*/ 5137 h 66263"/>
              <a:gd name="connsiteX1" fmla="*/ 191085 w 194937"/>
              <a:gd name="connsiteY1" fmla="*/ 4880 h 66263"/>
              <a:gd name="connsiteX2" fmla="*/ 189159 w 194937"/>
              <a:gd name="connsiteY2" fmla="*/ 4623 h 66263"/>
              <a:gd name="connsiteX3" fmla="*/ 187233 w 194937"/>
              <a:gd name="connsiteY3" fmla="*/ 4366 h 66263"/>
              <a:gd name="connsiteX4" fmla="*/ 185435 w 194937"/>
              <a:gd name="connsiteY4" fmla="*/ 4109 h 66263"/>
              <a:gd name="connsiteX5" fmla="*/ 183380 w 194937"/>
              <a:gd name="connsiteY5" fmla="*/ 3853 h 66263"/>
              <a:gd name="connsiteX6" fmla="*/ 181582 w 194937"/>
              <a:gd name="connsiteY6" fmla="*/ 3596 h 66263"/>
              <a:gd name="connsiteX7" fmla="*/ 179656 w 194937"/>
              <a:gd name="connsiteY7" fmla="*/ 3339 h 66263"/>
              <a:gd name="connsiteX8" fmla="*/ 177730 w 194937"/>
              <a:gd name="connsiteY8" fmla="*/ 3082 h 66263"/>
              <a:gd name="connsiteX9" fmla="*/ 175803 w 194937"/>
              <a:gd name="connsiteY9" fmla="*/ 2697 h 66263"/>
              <a:gd name="connsiteX10" fmla="*/ 173877 w 194937"/>
              <a:gd name="connsiteY10" fmla="*/ 2440 h 66263"/>
              <a:gd name="connsiteX11" fmla="*/ 171951 w 194937"/>
              <a:gd name="connsiteY11" fmla="*/ 2183 h 66263"/>
              <a:gd name="connsiteX12" fmla="*/ 170025 w 194937"/>
              <a:gd name="connsiteY12" fmla="*/ 1926 h 66263"/>
              <a:gd name="connsiteX13" fmla="*/ 168227 w 194937"/>
              <a:gd name="connsiteY13" fmla="*/ 1669 h 66263"/>
              <a:gd name="connsiteX14" fmla="*/ 166301 w 194937"/>
              <a:gd name="connsiteY14" fmla="*/ 1413 h 66263"/>
              <a:gd name="connsiteX15" fmla="*/ 164374 w 194937"/>
              <a:gd name="connsiteY15" fmla="*/ 1156 h 66263"/>
              <a:gd name="connsiteX16" fmla="*/ 162448 w 194937"/>
              <a:gd name="connsiteY16" fmla="*/ 899 h 66263"/>
              <a:gd name="connsiteX17" fmla="*/ 160522 w 194937"/>
              <a:gd name="connsiteY17" fmla="*/ 642 h 66263"/>
              <a:gd name="connsiteX18" fmla="*/ 158724 w 194937"/>
              <a:gd name="connsiteY18" fmla="*/ 257 h 66263"/>
              <a:gd name="connsiteX19" fmla="*/ 156669 w 194937"/>
              <a:gd name="connsiteY19" fmla="*/ 0 h 66263"/>
              <a:gd name="connsiteX20" fmla="*/ 149606 w 194937"/>
              <a:gd name="connsiteY20" fmla="*/ 3082 h 66263"/>
              <a:gd name="connsiteX21" fmla="*/ 142287 w 194937"/>
              <a:gd name="connsiteY21" fmla="*/ 6036 h 66263"/>
              <a:gd name="connsiteX22" fmla="*/ 134967 w 194937"/>
              <a:gd name="connsiteY22" fmla="*/ 8989 h 66263"/>
              <a:gd name="connsiteX23" fmla="*/ 127518 w 194937"/>
              <a:gd name="connsiteY23" fmla="*/ 12071 h 66263"/>
              <a:gd name="connsiteX24" fmla="*/ 120070 w 194937"/>
              <a:gd name="connsiteY24" fmla="*/ 15025 h 66263"/>
              <a:gd name="connsiteX25" fmla="*/ 112494 w 194937"/>
              <a:gd name="connsiteY25" fmla="*/ 17979 h 66263"/>
              <a:gd name="connsiteX26" fmla="*/ 104917 w 194937"/>
              <a:gd name="connsiteY26" fmla="*/ 21060 h 66263"/>
              <a:gd name="connsiteX27" fmla="*/ 97212 w 194937"/>
              <a:gd name="connsiteY27" fmla="*/ 24014 h 66263"/>
              <a:gd name="connsiteX28" fmla="*/ 89507 w 194937"/>
              <a:gd name="connsiteY28" fmla="*/ 26968 h 66263"/>
              <a:gd name="connsiteX29" fmla="*/ 81673 w 194937"/>
              <a:gd name="connsiteY29" fmla="*/ 30050 h 66263"/>
              <a:gd name="connsiteX30" fmla="*/ 73840 w 194937"/>
              <a:gd name="connsiteY30" fmla="*/ 33003 h 66263"/>
              <a:gd name="connsiteX31" fmla="*/ 65878 w 194937"/>
              <a:gd name="connsiteY31" fmla="*/ 35957 h 66263"/>
              <a:gd name="connsiteX32" fmla="*/ 57916 w 194937"/>
              <a:gd name="connsiteY32" fmla="*/ 39039 h 66263"/>
              <a:gd name="connsiteX33" fmla="*/ 49826 w 194937"/>
              <a:gd name="connsiteY33" fmla="*/ 41993 h 66263"/>
              <a:gd name="connsiteX34" fmla="*/ 41607 w 194937"/>
              <a:gd name="connsiteY34" fmla="*/ 45075 h 66263"/>
              <a:gd name="connsiteX35" fmla="*/ 33517 w 194937"/>
              <a:gd name="connsiteY35" fmla="*/ 48028 h 66263"/>
              <a:gd name="connsiteX36" fmla="*/ 25170 w 194937"/>
              <a:gd name="connsiteY36" fmla="*/ 50982 h 66263"/>
              <a:gd name="connsiteX37" fmla="*/ 16823 w 194937"/>
              <a:gd name="connsiteY37" fmla="*/ 54064 h 66263"/>
              <a:gd name="connsiteX38" fmla="*/ 8475 w 194937"/>
              <a:gd name="connsiteY38" fmla="*/ 57017 h 66263"/>
              <a:gd name="connsiteX39" fmla="*/ 0 w 194937"/>
              <a:gd name="connsiteY39" fmla="*/ 60099 h 66263"/>
              <a:gd name="connsiteX40" fmla="*/ 1926 w 194937"/>
              <a:gd name="connsiteY40" fmla="*/ 60356 h 66263"/>
              <a:gd name="connsiteX41" fmla="*/ 3724 w 194937"/>
              <a:gd name="connsiteY41" fmla="*/ 60742 h 66263"/>
              <a:gd name="connsiteX42" fmla="*/ 5522 w 194937"/>
              <a:gd name="connsiteY42" fmla="*/ 60998 h 66263"/>
              <a:gd name="connsiteX43" fmla="*/ 7448 w 194937"/>
              <a:gd name="connsiteY43" fmla="*/ 61255 h 66263"/>
              <a:gd name="connsiteX44" fmla="*/ 9374 w 194937"/>
              <a:gd name="connsiteY44" fmla="*/ 61640 h 66263"/>
              <a:gd name="connsiteX45" fmla="*/ 11172 w 194937"/>
              <a:gd name="connsiteY45" fmla="*/ 61897 h 66263"/>
              <a:gd name="connsiteX46" fmla="*/ 13098 w 194937"/>
              <a:gd name="connsiteY46" fmla="*/ 62283 h 66263"/>
              <a:gd name="connsiteX47" fmla="*/ 14896 w 194937"/>
              <a:gd name="connsiteY47" fmla="*/ 62539 h 66263"/>
              <a:gd name="connsiteX48" fmla="*/ 16823 w 194937"/>
              <a:gd name="connsiteY48" fmla="*/ 62925 h 66263"/>
              <a:gd name="connsiteX49" fmla="*/ 18620 w 194937"/>
              <a:gd name="connsiteY49" fmla="*/ 63182 h 66263"/>
              <a:gd name="connsiteX50" fmla="*/ 20547 w 194937"/>
              <a:gd name="connsiteY50" fmla="*/ 63567 h 66263"/>
              <a:gd name="connsiteX51" fmla="*/ 22345 w 194937"/>
              <a:gd name="connsiteY51" fmla="*/ 63823 h 66263"/>
              <a:gd name="connsiteX52" fmla="*/ 24271 w 194937"/>
              <a:gd name="connsiteY52" fmla="*/ 64080 h 66263"/>
              <a:gd name="connsiteX53" fmla="*/ 26069 w 194937"/>
              <a:gd name="connsiteY53" fmla="*/ 64466 h 66263"/>
              <a:gd name="connsiteX54" fmla="*/ 27995 w 194937"/>
              <a:gd name="connsiteY54" fmla="*/ 64722 h 66263"/>
              <a:gd name="connsiteX55" fmla="*/ 29793 w 194937"/>
              <a:gd name="connsiteY55" fmla="*/ 65108 h 66263"/>
              <a:gd name="connsiteX56" fmla="*/ 31719 w 194937"/>
              <a:gd name="connsiteY56" fmla="*/ 65365 h 66263"/>
              <a:gd name="connsiteX57" fmla="*/ 33645 w 194937"/>
              <a:gd name="connsiteY57" fmla="*/ 65750 h 66263"/>
              <a:gd name="connsiteX58" fmla="*/ 35443 w 194937"/>
              <a:gd name="connsiteY58" fmla="*/ 66007 h 66263"/>
              <a:gd name="connsiteX59" fmla="*/ 37369 w 194937"/>
              <a:gd name="connsiteY59" fmla="*/ 66263 h 66263"/>
              <a:gd name="connsiteX60" fmla="*/ 45845 w 194937"/>
              <a:gd name="connsiteY60" fmla="*/ 63310 h 66263"/>
              <a:gd name="connsiteX61" fmla="*/ 54321 w 194937"/>
              <a:gd name="connsiteY61" fmla="*/ 60228 h 66263"/>
              <a:gd name="connsiteX62" fmla="*/ 62668 w 194937"/>
              <a:gd name="connsiteY62" fmla="*/ 57146 h 66263"/>
              <a:gd name="connsiteX63" fmla="*/ 71015 w 194937"/>
              <a:gd name="connsiteY63" fmla="*/ 54064 h 66263"/>
              <a:gd name="connsiteX64" fmla="*/ 79234 w 194937"/>
              <a:gd name="connsiteY64" fmla="*/ 51110 h 66263"/>
              <a:gd name="connsiteX65" fmla="*/ 87452 w 194937"/>
              <a:gd name="connsiteY65" fmla="*/ 48028 h 66263"/>
              <a:gd name="connsiteX66" fmla="*/ 95542 w 194937"/>
              <a:gd name="connsiteY66" fmla="*/ 44946 h 66263"/>
              <a:gd name="connsiteX67" fmla="*/ 103633 w 194937"/>
              <a:gd name="connsiteY67" fmla="*/ 41993 h 66263"/>
              <a:gd name="connsiteX68" fmla="*/ 111595 w 194937"/>
              <a:gd name="connsiteY68" fmla="*/ 38911 h 66263"/>
              <a:gd name="connsiteX69" fmla="*/ 119428 w 194937"/>
              <a:gd name="connsiteY69" fmla="*/ 35829 h 66263"/>
              <a:gd name="connsiteX70" fmla="*/ 127390 w 194937"/>
              <a:gd name="connsiteY70" fmla="*/ 32746 h 66263"/>
              <a:gd name="connsiteX71" fmla="*/ 135095 w 194937"/>
              <a:gd name="connsiteY71" fmla="*/ 29793 h 66263"/>
              <a:gd name="connsiteX72" fmla="*/ 142800 w 194937"/>
              <a:gd name="connsiteY72" fmla="*/ 26711 h 66263"/>
              <a:gd name="connsiteX73" fmla="*/ 150505 w 194937"/>
              <a:gd name="connsiteY73" fmla="*/ 23629 h 66263"/>
              <a:gd name="connsiteX74" fmla="*/ 157953 w 194937"/>
              <a:gd name="connsiteY74" fmla="*/ 20675 h 66263"/>
              <a:gd name="connsiteX75" fmla="*/ 165530 w 194937"/>
              <a:gd name="connsiteY75" fmla="*/ 17593 h 66263"/>
              <a:gd name="connsiteX76" fmla="*/ 172978 w 194937"/>
              <a:gd name="connsiteY76" fmla="*/ 14511 h 66263"/>
              <a:gd name="connsiteX77" fmla="*/ 180298 w 194937"/>
              <a:gd name="connsiteY77" fmla="*/ 11558 h 66263"/>
              <a:gd name="connsiteX78" fmla="*/ 187618 w 194937"/>
              <a:gd name="connsiteY78" fmla="*/ 8476 h 66263"/>
              <a:gd name="connsiteX79" fmla="*/ 194938 w 194937"/>
              <a:gd name="connsiteY79" fmla="*/ 5394 h 66263"/>
              <a:gd name="connsiteX80" fmla="*/ 193011 w 194937"/>
              <a:gd name="connsiteY80" fmla="*/ 5137 h 6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94937" h="66263">
                <a:moveTo>
                  <a:pt x="193011" y="5137"/>
                </a:moveTo>
                <a:lnTo>
                  <a:pt x="191085" y="4880"/>
                </a:lnTo>
                <a:lnTo>
                  <a:pt x="189159" y="4623"/>
                </a:lnTo>
                <a:lnTo>
                  <a:pt x="187233" y="4366"/>
                </a:lnTo>
                <a:lnTo>
                  <a:pt x="185435" y="4109"/>
                </a:lnTo>
                <a:lnTo>
                  <a:pt x="183380" y="3853"/>
                </a:lnTo>
                <a:lnTo>
                  <a:pt x="181582" y="3596"/>
                </a:lnTo>
                <a:lnTo>
                  <a:pt x="179656" y="3339"/>
                </a:lnTo>
                <a:lnTo>
                  <a:pt x="177730" y="3082"/>
                </a:lnTo>
                <a:lnTo>
                  <a:pt x="175803" y="2697"/>
                </a:lnTo>
                <a:lnTo>
                  <a:pt x="173877" y="2440"/>
                </a:lnTo>
                <a:lnTo>
                  <a:pt x="171951" y="2183"/>
                </a:lnTo>
                <a:lnTo>
                  <a:pt x="170025" y="1926"/>
                </a:lnTo>
                <a:lnTo>
                  <a:pt x="168227" y="1669"/>
                </a:lnTo>
                <a:lnTo>
                  <a:pt x="166301" y="1413"/>
                </a:lnTo>
                <a:lnTo>
                  <a:pt x="164374" y="1156"/>
                </a:lnTo>
                <a:lnTo>
                  <a:pt x="162448" y="899"/>
                </a:lnTo>
                <a:lnTo>
                  <a:pt x="160522" y="642"/>
                </a:lnTo>
                <a:lnTo>
                  <a:pt x="158724" y="257"/>
                </a:lnTo>
                <a:lnTo>
                  <a:pt x="156669" y="0"/>
                </a:lnTo>
                <a:lnTo>
                  <a:pt x="149606" y="3082"/>
                </a:lnTo>
                <a:lnTo>
                  <a:pt x="142287" y="6036"/>
                </a:lnTo>
                <a:lnTo>
                  <a:pt x="134967" y="8989"/>
                </a:lnTo>
                <a:lnTo>
                  <a:pt x="127518" y="12071"/>
                </a:lnTo>
                <a:lnTo>
                  <a:pt x="120070" y="15025"/>
                </a:lnTo>
                <a:lnTo>
                  <a:pt x="112494" y="17979"/>
                </a:lnTo>
                <a:lnTo>
                  <a:pt x="104917" y="21060"/>
                </a:lnTo>
                <a:lnTo>
                  <a:pt x="97212" y="24014"/>
                </a:lnTo>
                <a:lnTo>
                  <a:pt x="89507" y="26968"/>
                </a:lnTo>
                <a:lnTo>
                  <a:pt x="81673" y="30050"/>
                </a:lnTo>
                <a:lnTo>
                  <a:pt x="73840" y="33003"/>
                </a:lnTo>
                <a:lnTo>
                  <a:pt x="65878" y="35957"/>
                </a:lnTo>
                <a:lnTo>
                  <a:pt x="57916" y="39039"/>
                </a:lnTo>
                <a:lnTo>
                  <a:pt x="49826" y="41993"/>
                </a:lnTo>
                <a:lnTo>
                  <a:pt x="41607" y="45075"/>
                </a:lnTo>
                <a:lnTo>
                  <a:pt x="33517" y="48028"/>
                </a:lnTo>
                <a:lnTo>
                  <a:pt x="25170" y="50982"/>
                </a:lnTo>
                <a:lnTo>
                  <a:pt x="16823" y="54064"/>
                </a:lnTo>
                <a:lnTo>
                  <a:pt x="8475" y="57017"/>
                </a:lnTo>
                <a:lnTo>
                  <a:pt x="0" y="60099"/>
                </a:lnTo>
                <a:lnTo>
                  <a:pt x="1926" y="60356"/>
                </a:lnTo>
                <a:lnTo>
                  <a:pt x="3724" y="60742"/>
                </a:lnTo>
                <a:lnTo>
                  <a:pt x="5522" y="60998"/>
                </a:lnTo>
                <a:lnTo>
                  <a:pt x="7448" y="61255"/>
                </a:lnTo>
                <a:lnTo>
                  <a:pt x="9374" y="61640"/>
                </a:lnTo>
                <a:lnTo>
                  <a:pt x="11172" y="61897"/>
                </a:lnTo>
                <a:lnTo>
                  <a:pt x="13098" y="62283"/>
                </a:lnTo>
                <a:lnTo>
                  <a:pt x="14896" y="62539"/>
                </a:lnTo>
                <a:lnTo>
                  <a:pt x="16823" y="62925"/>
                </a:lnTo>
                <a:lnTo>
                  <a:pt x="18620" y="63182"/>
                </a:lnTo>
                <a:lnTo>
                  <a:pt x="20547" y="63567"/>
                </a:lnTo>
                <a:lnTo>
                  <a:pt x="22345" y="63823"/>
                </a:lnTo>
                <a:lnTo>
                  <a:pt x="24271" y="64080"/>
                </a:lnTo>
                <a:lnTo>
                  <a:pt x="26069" y="64466"/>
                </a:lnTo>
                <a:lnTo>
                  <a:pt x="27995" y="64722"/>
                </a:lnTo>
                <a:lnTo>
                  <a:pt x="29793" y="65108"/>
                </a:lnTo>
                <a:lnTo>
                  <a:pt x="31719" y="65365"/>
                </a:lnTo>
                <a:lnTo>
                  <a:pt x="33645" y="65750"/>
                </a:lnTo>
                <a:lnTo>
                  <a:pt x="35443" y="66007"/>
                </a:lnTo>
                <a:lnTo>
                  <a:pt x="37369" y="66263"/>
                </a:lnTo>
                <a:lnTo>
                  <a:pt x="45845" y="63310"/>
                </a:lnTo>
                <a:lnTo>
                  <a:pt x="54321" y="60228"/>
                </a:lnTo>
                <a:lnTo>
                  <a:pt x="62668" y="57146"/>
                </a:lnTo>
                <a:lnTo>
                  <a:pt x="71015" y="54064"/>
                </a:lnTo>
                <a:lnTo>
                  <a:pt x="79234" y="51110"/>
                </a:lnTo>
                <a:lnTo>
                  <a:pt x="87452" y="48028"/>
                </a:lnTo>
                <a:lnTo>
                  <a:pt x="95542" y="44946"/>
                </a:lnTo>
                <a:lnTo>
                  <a:pt x="103633" y="41993"/>
                </a:lnTo>
                <a:lnTo>
                  <a:pt x="111595" y="38911"/>
                </a:lnTo>
                <a:lnTo>
                  <a:pt x="119428" y="35829"/>
                </a:lnTo>
                <a:lnTo>
                  <a:pt x="127390" y="32746"/>
                </a:lnTo>
                <a:lnTo>
                  <a:pt x="135095" y="29793"/>
                </a:lnTo>
                <a:lnTo>
                  <a:pt x="142800" y="26711"/>
                </a:lnTo>
                <a:lnTo>
                  <a:pt x="150505" y="23629"/>
                </a:lnTo>
                <a:lnTo>
                  <a:pt x="157953" y="20675"/>
                </a:lnTo>
                <a:lnTo>
                  <a:pt x="165530" y="17593"/>
                </a:lnTo>
                <a:lnTo>
                  <a:pt x="172978" y="14511"/>
                </a:lnTo>
                <a:lnTo>
                  <a:pt x="180298" y="11558"/>
                </a:lnTo>
                <a:lnTo>
                  <a:pt x="187618" y="8476"/>
                </a:lnTo>
                <a:lnTo>
                  <a:pt x="194938" y="5394"/>
                </a:lnTo>
                <a:lnTo>
                  <a:pt x="193011" y="5137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872D835-C639-6961-4FEB-CBBE3E4A4E6E}"/>
              </a:ext>
            </a:extLst>
          </p:cNvPr>
          <p:cNvSpPr/>
          <p:nvPr/>
        </p:nvSpPr>
        <p:spPr>
          <a:xfrm>
            <a:off x="5616760" y="3531953"/>
            <a:ext cx="249771" cy="68447"/>
          </a:xfrm>
          <a:custGeom>
            <a:avLst/>
            <a:gdLst>
              <a:gd name="connsiteX0" fmla="*/ 247974 w 249771"/>
              <a:gd name="connsiteY0" fmla="*/ 6678 h 68446"/>
              <a:gd name="connsiteX1" fmla="*/ 246176 w 249771"/>
              <a:gd name="connsiteY1" fmla="*/ 6293 h 68446"/>
              <a:gd name="connsiteX2" fmla="*/ 244250 w 249771"/>
              <a:gd name="connsiteY2" fmla="*/ 6036 h 68446"/>
              <a:gd name="connsiteX3" fmla="*/ 242452 w 249771"/>
              <a:gd name="connsiteY3" fmla="*/ 5650 h 68446"/>
              <a:gd name="connsiteX4" fmla="*/ 240654 w 249771"/>
              <a:gd name="connsiteY4" fmla="*/ 5265 h 68446"/>
              <a:gd name="connsiteX5" fmla="*/ 238856 w 249771"/>
              <a:gd name="connsiteY5" fmla="*/ 4880 h 68446"/>
              <a:gd name="connsiteX6" fmla="*/ 237058 w 249771"/>
              <a:gd name="connsiteY6" fmla="*/ 4623 h 68446"/>
              <a:gd name="connsiteX7" fmla="*/ 235261 w 249771"/>
              <a:gd name="connsiteY7" fmla="*/ 4238 h 68446"/>
              <a:gd name="connsiteX8" fmla="*/ 233463 w 249771"/>
              <a:gd name="connsiteY8" fmla="*/ 3853 h 68446"/>
              <a:gd name="connsiteX9" fmla="*/ 231665 w 249771"/>
              <a:gd name="connsiteY9" fmla="*/ 3467 h 68446"/>
              <a:gd name="connsiteX10" fmla="*/ 229739 w 249771"/>
              <a:gd name="connsiteY10" fmla="*/ 3210 h 68446"/>
              <a:gd name="connsiteX11" fmla="*/ 228069 w 249771"/>
              <a:gd name="connsiteY11" fmla="*/ 2825 h 68446"/>
              <a:gd name="connsiteX12" fmla="*/ 226143 w 249771"/>
              <a:gd name="connsiteY12" fmla="*/ 2440 h 68446"/>
              <a:gd name="connsiteX13" fmla="*/ 224345 w 249771"/>
              <a:gd name="connsiteY13" fmla="*/ 2055 h 68446"/>
              <a:gd name="connsiteX14" fmla="*/ 222547 w 249771"/>
              <a:gd name="connsiteY14" fmla="*/ 1669 h 68446"/>
              <a:gd name="connsiteX15" fmla="*/ 220750 w 249771"/>
              <a:gd name="connsiteY15" fmla="*/ 1413 h 68446"/>
              <a:gd name="connsiteX16" fmla="*/ 218952 w 249771"/>
              <a:gd name="connsiteY16" fmla="*/ 1027 h 68446"/>
              <a:gd name="connsiteX17" fmla="*/ 217154 w 249771"/>
              <a:gd name="connsiteY17" fmla="*/ 642 h 68446"/>
              <a:gd name="connsiteX18" fmla="*/ 215356 w 249771"/>
              <a:gd name="connsiteY18" fmla="*/ 257 h 68446"/>
              <a:gd name="connsiteX19" fmla="*/ 213558 w 249771"/>
              <a:gd name="connsiteY19" fmla="*/ 0 h 68446"/>
              <a:gd name="connsiteX20" fmla="*/ 203670 w 249771"/>
              <a:gd name="connsiteY20" fmla="*/ 2954 h 68446"/>
              <a:gd name="connsiteX21" fmla="*/ 193782 w 249771"/>
              <a:gd name="connsiteY21" fmla="*/ 5907 h 68446"/>
              <a:gd name="connsiteX22" fmla="*/ 183765 w 249771"/>
              <a:gd name="connsiteY22" fmla="*/ 8989 h 68446"/>
              <a:gd name="connsiteX23" fmla="*/ 173620 w 249771"/>
              <a:gd name="connsiteY23" fmla="*/ 11943 h 68446"/>
              <a:gd name="connsiteX24" fmla="*/ 163475 w 249771"/>
              <a:gd name="connsiteY24" fmla="*/ 14896 h 68446"/>
              <a:gd name="connsiteX25" fmla="*/ 153330 w 249771"/>
              <a:gd name="connsiteY25" fmla="*/ 17850 h 68446"/>
              <a:gd name="connsiteX26" fmla="*/ 143057 w 249771"/>
              <a:gd name="connsiteY26" fmla="*/ 20932 h 68446"/>
              <a:gd name="connsiteX27" fmla="*/ 132655 w 249771"/>
              <a:gd name="connsiteY27" fmla="*/ 23886 h 68446"/>
              <a:gd name="connsiteX28" fmla="*/ 122253 w 249771"/>
              <a:gd name="connsiteY28" fmla="*/ 26839 h 68446"/>
              <a:gd name="connsiteX29" fmla="*/ 111851 w 249771"/>
              <a:gd name="connsiteY29" fmla="*/ 29793 h 68446"/>
              <a:gd name="connsiteX30" fmla="*/ 101321 w 249771"/>
              <a:gd name="connsiteY30" fmla="*/ 32875 h 68446"/>
              <a:gd name="connsiteX31" fmla="*/ 90663 w 249771"/>
              <a:gd name="connsiteY31" fmla="*/ 35829 h 68446"/>
              <a:gd name="connsiteX32" fmla="*/ 79876 w 249771"/>
              <a:gd name="connsiteY32" fmla="*/ 38782 h 68446"/>
              <a:gd name="connsiteX33" fmla="*/ 69217 w 249771"/>
              <a:gd name="connsiteY33" fmla="*/ 41736 h 68446"/>
              <a:gd name="connsiteX34" fmla="*/ 58301 w 249771"/>
              <a:gd name="connsiteY34" fmla="*/ 44689 h 68446"/>
              <a:gd name="connsiteX35" fmla="*/ 47514 w 249771"/>
              <a:gd name="connsiteY35" fmla="*/ 47771 h 68446"/>
              <a:gd name="connsiteX36" fmla="*/ 36470 w 249771"/>
              <a:gd name="connsiteY36" fmla="*/ 50725 h 68446"/>
              <a:gd name="connsiteX37" fmla="*/ 25427 w 249771"/>
              <a:gd name="connsiteY37" fmla="*/ 53679 h 68446"/>
              <a:gd name="connsiteX38" fmla="*/ 14383 w 249771"/>
              <a:gd name="connsiteY38" fmla="*/ 56632 h 68446"/>
              <a:gd name="connsiteX39" fmla="*/ 0 w 249771"/>
              <a:gd name="connsiteY39" fmla="*/ 60485 h 68446"/>
              <a:gd name="connsiteX40" fmla="*/ 1669 w 249771"/>
              <a:gd name="connsiteY40" fmla="*/ 60870 h 68446"/>
              <a:gd name="connsiteX41" fmla="*/ 3339 w 249771"/>
              <a:gd name="connsiteY41" fmla="*/ 61255 h 68446"/>
              <a:gd name="connsiteX42" fmla="*/ 5137 w 249771"/>
              <a:gd name="connsiteY42" fmla="*/ 61640 h 68446"/>
              <a:gd name="connsiteX43" fmla="*/ 6806 w 249771"/>
              <a:gd name="connsiteY43" fmla="*/ 62026 h 68446"/>
              <a:gd name="connsiteX44" fmla="*/ 8604 w 249771"/>
              <a:gd name="connsiteY44" fmla="*/ 62411 h 68446"/>
              <a:gd name="connsiteX45" fmla="*/ 10273 w 249771"/>
              <a:gd name="connsiteY45" fmla="*/ 62796 h 68446"/>
              <a:gd name="connsiteX46" fmla="*/ 12071 w 249771"/>
              <a:gd name="connsiteY46" fmla="*/ 63182 h 68446"/>
              <a:gd name="connsiteX47" fmla="*/ 13741 w 249771"/>
              <a:gd name="connsiteY47" fmla="*/ 63567 h 68446"/>
              <a:gd name="connsiteX48" fmla="*/ 15538 w 249771"/>
              <a:gd name="connsiteY48" fmla="*/ 64080 h 68446"/>
              <a:gd name="connsiteX49" fmla="*/ 17208 w 249771"/>
              <a:gd name="connsiteY49" fmla="*/ 64466 h 68446"/>
              <a:gd name="connsiteX50" fmla="*/ 19006 w 249771"/>
              <a:gd name="connsiteY50" fmla="*/ 64851 h 68446"/>
              <a:gd name="connsiteX51" fmla="*/ 20675 w 249771"/>
              <a:gd name="connsiteY51" fmla="*/ 65236 h 68446"/>
              <a:gd name="connsiteX52" fmla="*/ 22345 w 249771"/>
              <a:gd name="connsiteY52" fmla="*/ 65621 h 68446"/>
              <a:gd name="connsiteX53" fmla="*/ 24143 w 249771"/>
              <a:gd name="connsiteY53" fmla="*/ 66007 h 68446"/>
              <a:gd name="connsiteX54" fmla="*/ 25812 w 249771"/>
              <a:gd name="connsiteY54" fmla="*/ 66392 h 68446"/>
              <a:gd name="connsiteX55" fmla="*/ 27610 w 249771"/>
              <a:gd name="connsiteY55" fmla="*/ 66777 h 68446"/>
              <a:gd name="connsiteX56" fmla="*/ 29279 w 249771"/>
              <a:gd name="connsiteY56" fmla="*/ 67162 h 68446"/>
              <a:gd name="connsiteX57" fmla="*/ 31077 w 249771"/>
              <a:gd name="connsiteY57" fmla="*/ 67676 h 68446"/>
              <a:gd name="connsiteX58" fmla="*/ 32746 w 249771"/>
              <a:gd name="connsiteY58" fmla="*/ 68061 h 68446"/>
              <a:gd name="connsiteX59" fmla="*/ 34544 w 249771"/>
              <a:gd name="connsiteY59" fmla="*/ 68446 h 68446"/>
              <a:gd name="connsiteX60" fmla="*/ 48927 w 249771"/>
              <a:gd name="connsiteY60" fmla="*/ 64594 h 68446"/>
              <a:gd name="connsiteX61" fmla="*/ 60099 w 249771"/>
              <a:gd name="connsiteY61" fmla="*/ 61512 h 68446"/>
              <a:gd name="connsiteX62" fmla="*/ 71272 w 249771"/>
              <a:gd name="connsiteY62" fmla="*/ 58558 h 68446"/>
              <a:gd name="connsiteX63" fmla="*/ 82316 w 249771"/>
              <a:gd name="connsiteY63" fmla="*/ 55476 h 68446"/>
              <a:gd name="connsiteX64" fmla="*/ 93360 w 249771"/>
              <a:gd name="connsiteY64" fmla="*/ 52523 h 68446"/>
              <a:gd name="connsiteX65" fmla="*/ 104275 w 249771"/>
              <a:gd name="connsiteY65" fmla="*/ 49441 h 68446"/>
              <a:gd name="connsiteX66" fmla="*/ 115062 w 249771"/>
              <a:gd name="connsiteY66" fmla="*/ 46487 h 68446"/>
              <a:gd name="connsiteX67" fmla="*/ 125849 w 249771"/>
              <a:gd name="connsiteY67" fmla="*/ 43405 h 68446"/>
              <a:gd name="connsiteX68" fmla="*/ 136508 w 249771"/>
              <a:gd name="connsiteY68" fmla="*/ 40452 h 68446"/>
              <a:gd name="connsiteX69" fmla="*/ 147166 w 249771"/>
              <a:gd name="connsiteY69" fmla="*/ 37370 h 68446"/>
              <a:gd name="connsiteX70" fmla="*/ 157697 w 249771"/>
              <a:gd name="connsiteY70" fmla="*/ 34416 h 68446"/>
              <a:gd name="connsiteX71" fmla="*/ 168227 w 249771"/>
              <a:gd name="connsiteY71" fmla="*/ 31334 h 68446"/>
              <a:gd name="connsiteX72" fmla="*/ 178629 w 249771"/>
              <a:gd name="connsiteY72" fmla="*/ 28252 h 68446"/>
              <a:gd name="connsiteX73" fmla="*/ 189030 w 249771"/>
              <a:gd name="connsiteY73" fmla="*/ 25298 h 68446"/>
              <a:gd name="connsiteX74" fmla="*/ 199304 w 249771"/>
              <a:gd name="connsiteY74" fmla="*/ 22216 h 68446"/>
              <a:gd name="connsiteX75" fmla="*/ 209577 w 249771"/>
              <a:gd name="connsiteY75" fmla="*/ 19263 h 68446"/>
              <a:gd name="connsiteX76" fmla="*/ 219722 w 249771"/>
              <a:gd name="connsiteY76" fmla="*/ 16181 h 68446"/>
              <a:gd name="connsiteX77" fmla="*/ 229739 w 249771"/>
              <a:gd name="connsiteY77" fmla="*/ 13099 h 68446"/>
              <a:gd name="connsiteX78" fmla="*/ 239755 w 249771"/>
              <a:gd name="connsiteY78" fmla="*/ 10145 h 68446"/>
              <a:gd name="connsiteX79" fmla="*/ 249772 w 249771"/>
              <a:gd name="connsiteY79" fmla="*/ 7063 h 68446"/>
              <a:gd name="connsiteX80" fmla="*/ 247974 w 249771"/>
              <a:gd name="connsiteY80" fmla="*/ 6678 h 6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49771" h="68446">
                <a:moveTo>
                  <a:pt x="247974" y="6678"/>
                </a:moveTo>
                <a:lnTo>
                  <a:pt x="246176" y="6293"/>
                </a:lnTo>
                <a:lnTo>
                  <a:pt x="244250" y="6036"/>
                </a:lnTo>
                <a:lnTo>
                  <a:pt x="242452" y="5650"/>
                </a:lnTo>
                <a:lnTo>
                  <a:pt x="240654" y="5265"/>
                </a:lnTo>
                <a:lnTo>
                  <a:pt x="238856" y="4880"/>
                </a:lnTo>
                <a:lnTo>
                  <a:pt x="237058" y="4623"/>
                </a:lnTo>
                <a:lnTo>
                  <a:pt x="235261" y="4238"/>
                </a:lnTo>
                <a:lnTo>
                  <a:pt x="233463" y="3853"/>
                </a:lnTo>
                <a:lnTo>
                  <a:pt x="231665" y="3467"/>
                </a:lnTo>
                <a:lnTo>
                  <a:pt x="229739" y="3210"/>
                </a:lnTo>
                <a:lnTo>
                  <a:pt x="228069" y="2825"/>
                </a:lnTo>
                <a:lnTo>
                  <a:pt x="226143" y="2440"/>
                </a:lnTo>
                <a:lnTo>
                  <a:pt x="224345" y="2055"/>
                </a:lnTo>
                <a:lnTo>
                  <a:pt x="222547" y="1669"/>
                </a:lnTo>
                <a:lnTo>
                  <a:pt x="220750" y="1413"/>
                </a:lnTo>
                <a:lnTo>
                  <a:pt x="218952" y="1027"/>
                </a:lnTo>
                <a:lnTo>
                  <a:pt x="217154" y="642"/>
                </a:lnTo>
                <a:lnTo>
                  <a:pt x="215356" y="257"/>
                </a:lnTo>
                <a:lnTo>
                  <a:pt x="213558" y="0"/>
                </a:lnTo>
                <a:lnTo>
                  <a:pt x="203670" y="2954"/>
                </a:lnTo>
                <a:lnTo>
                  <a:pt x="193782" y="5907"/>
                </a:lnTo>
                <a:lnTo>
                  <a:pt x="183765" y="8989"/>
                </a:lnTo>
                <a:lnTo>
                  <a:pt x="173620" y="11943"/>
                </a:lnTo>
                <a:lnTo>
                  <a:pt x="163475" y="14896"/>
                </a:lnTo>
                <a:lnTo>
                  <a:pt x="153330" y="17850"/>
                </a:lnTo>
                <a:lnTo>
                  <a:pt x="143057" y="20932"/>
                </a:lnTo>
                <a:lnTo>
                  <a:pt x="132655" y="23886"/>
                </a:lnTo>
                <a:lnTo>
                  <a:pt x="122253" y="26839"/>
                </a:lnTo>
                <a:lnTo>
                  <a:pt x="111851" y="29793"/>
                </a:lnTo>
                <a:lnTo>
                  <a:pt x="101321" y="32875"/>
                </a:lnTo>
                <a:lnTo>
                  <a:pt x="90663" y="35829"/>
                </a:lnTo>
                <a:lnTo>
                  <a:pt x="79876" y="38782"/>
                </a:lnTo>
                <a:lnTo>
                  <a:pt x="69217" y="41736"/>
                </a:lnTo>
                <a:lnTo>
                  <a:pt x="58301" y="44689"/>
                </a:lnTo>
                <a:lnTo>
                  <a:pt x="47514" y="47771"/>
                </a:lnTo>
                <a:lnTo>
                  <a:pt x="36470" y="50725"/>
                </a:lnTo>
                <a:lnTo>
                  <a:pt x="25427" y="53679"/>
                </a:lnTo>
                <a:lnTo>
                  <a:pt x="14383" y="56632"/>
                </a:lnTo>
                <a:lnTo>
                  <a:pt x="0" y="60485"/>
                </a:lnTo>
                <a:lnTo>
                  <a:pt x="1669" y="60870"/>
                </a:lnTo>
                <a:lnTo>
                  <a:pt x="3339" y="61255"/>
                </a:lnTo>
                <a:lnTo>
                  <a:pt x="5137" y="61640"/>
                </a:lnTo>
                <a:lnTo>
                  <a:pt x="6806" y="62026"/>
                </a:lnTo>
                <a:lnTo>
                  <a:pt x="8604" y="62411"/>
                </a:lnTo>
                <a:lnTo>
                  <a:pt x="10273" y="62796"/>
                </a:lnTo>
                <a:lnTo>
                  <a:pt x="12071" y="63182"/>
                </a:lnTo>
                <a:lnTo>
                  <a:pt x="13741" y="63567"/>
                </a:lnTo>
                <a:lnTo>
                  <a:pt x="15538" y="64080"/>
                </a:lnTo>
                <a:lnTo>
                  <a:pt x="17208" y="64466"/>
                </a:lnTo>
                <a:lnTo>
                  <a:pt x="19006" y="64851"/>
                </a:lnTo>
                <a:lnTo>
                  <a:pt x="20675" y="65236"/>
                </a:lnTo>
                <a:lnTo>
                  <a:pt x="22345" y="65621"/>
                </a:lnTo>
                <a:lnTo>
                  <a:pt x="24143" y="66007"/>
                </a:lnTo>
                <a:lnTo>
                  <a:pt x="25812" y="66392"/>
                </a:lnTo>
                <a:lnTo>
                  <a:pt x="27610" y="66777"/>
                </a:lnTo>
                <a:lnTo>
                  <a:pt x="29279" y="67162"/>
                </a:lnTo>
                <a:lnTo>
                  <a:pt x="31077" y="67676"/>
                </a:lnTo>
                <a:lnTo>
                  <a:pt x="32746" y="68061"/>
                </a:lnTo>
                <a:lnTo>
                  <a:pt x="34544" y="68446"/>
                </a:lnTo>
                <a:lnTo>
                  <a:pt x="48927" y="64594"/>
                </a:lnTo>
                <a:lnTo>
                  <a:pt x="60099" y="61512"/>
                </a:lnTo>
                <a:lnTo>
                  <a:pt x="71272" y="58558"/>
                </a:lnTo>
                <a:lnTo>
                  <a:pt x="82316" y="55476"/>
                </a:lnTo>
                <a:lnTo>
                  <a:pt x="93360" y="52523"/>
                </a:lnTo>
                <a:lnTo>
                  <a:pt x="104275" y="49441"/>
                </a:lnTo>
                <a:lnTo>
                  <a:pt x="115062" y="46487"/>
                </a:lnTo>
                <a:lnTo>
                  <a:pt x="125849" y="43405"/>
                </a:lnTo>
                <a:lnTo>
                  <a:pt x="136508" y="40452"/>
                </a:lnTo>
                <a:lnTo>
                  <a:pt x="147166" y="37370"/>
                </a:lnTo>
                <a:lnTo>
                  <a:pt x="157697" y="34416"/>
                </a:lnTo>
                <a:lnTo>
                  <a:pt x="168227" y="31334"/>
                </a:lnTo>
                <a:lnTo>
                  <a:pt x="178629" y="28252"/>
                </a:lnTo>
                <a:lnTo>
                  <a:pt x="189030" y="25298"/>
                </a:lnTo>
                <a:lnTo>
                  <a:pt x="199304" y="22216"/>
                </a:lnTo>
                <a:lnTo>
                  <a:pt x="209577" y="19263"/>
                </a:lnTo>
                <a:lnTo>
                  <a:pt x="219722" y="16181"/>
                </a:lnTo>
                <a:lnTo>
                  <a:pt x="229739" y="13099"/>
                </a:lnTo>
                <a:lnTo>
                  <a:pt x="239755" y="10145"/>
                </a:lnTo>
                <a:lnTo>
                  <a:pt x="249772" y="7063"/>
                </a:lnTo>
                <a:lnTo>
                  <a:pt x="247974" y="6678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3AE268D-11B6-84C9-423B-DE0B87AAE098}"/>
              </a:ext>
            </a:extLst>
          </p:cNvPr>
          <p:cNvSpPr/>
          <p:nvPr/>
        </p:nvSpPr>
        <p:spPr>
          <a:xfrm>
            <a:off x="4968507" y="3703905"/>
            <a:ext cx="358927" cy="136636"/>
          </a:xfrm>
          <a:custGeom>
            <a:avLst/>
            <a:gdLst>
              <a:gd name="connsiteX0" fmla="*/ 357000 w 358926"/>
              <a:gd name="connsiteY0" fmla="*/ 7192 h 136636"/>
              <a:gd name="connsiteX1" fmla="*/ 355074 w 358926"/>
              <a:gd name="connsiteY1" fmla="*/ 6806 h 136636"/>
              <a:gd name="connsiteX2" fmla="*/ 353148 w 358926"/>
              <a:gd name="connsiteY2" fmla="*/ 6421 h 136636"/>
              <a:gd name="connsiteX3" fmla="*/ 351350 w 358926"/>
              <a:gd name="connsiteY3" fmla="*/ 6036 h 136636"/>
              <a:gd name="connsiteX4" fmla="*/ 349424 w 358926"/>
              <a:gd name="connsiteY4" fmla="*/ 5650 h 136636"/>
              <a:gd name="connsiteX5" fmla="*/ 347498 w 358926"/>
              <a:gd name="connsiteY5" fmla="*/ 5265 h 136636"/>
              <a:gd name="connsiteX6" fmla="*/ 345571 w 358926"/>
              <a:gd name="connsiteY6" fmla="*/ 4880 h 136636"/>
              <a:gd name="connsiteX7" fmla="*/ 343645 w 358926"/>
              <a:gd name="connsiteY7" fmla="*/ 4495 h 136636"/>
              <a:gd name="connsiteX8" fmla="*/ 341847 w 358926"/>
              <a:gd name="connsiteY8" fmla="*/ 4109 h 136636"/>
              <a:gd name="connsiteX9" fmla="*/ 339921 w 358926"/>
              <a:gd name="connsiteY9" fmla="*/ 3724 h 136636"/>
              <a:gd name="connsiteX10" fmla="*/ 337995 w 358926"/>
              <a:gd name="connsiteY10" fmla="*/ 3339 h 136636"/>
              <a:gd name="connsiteX11" fmla="*/ 336068 w 358926"/>
              <a:gd name="connsiteY11" fmla="*/ 2954 h 136636"/>
              <a:gd name="connsiteX12" fmla="*/ 334271 w 358926"/>
              <a:gd name="connsiteY12" fmla="*/ 2697 h 136636"/>
              <a:gd name="connsiteX13" fmla="*/ 332344 w 358926"/>
              <a:gd name="connsiteY13" fmla="*/ 2312 h 136636"/>
              <a:gd name="connsiteX14" fmla="*/ 330418 w 358926"/>
              <a:gd name="connsiteY14" fmla="*/ 1926 h 136636"/>
              <a:gd name="connsiteX15" fmla="*/ 328492 w 358926"/>
              <a:gd name="connsiteY15" fmla="*/ 1541 h 136636"/>
              <a:gd name="connsiteX16" fmla="*/ 326694 w 358926"/>
              <a:gd name="connsiteY16" fmla="*/ 1156 h 136636"/>
              <a:gd name="connsiteX17" fmla="*/ 324768 w 358926"/>
              <a:gd name="connsiteY17" fmla="*/ 771 h 136636"/>
              <a:gd name="connsiteX18" fmla="*/ 322841 w 358926"/>
              <a:gd name="connsiteY18" fmla="*/ 257 h 136636"/>
              <a:gd name="connsiteX19" fmla="*/ 320915 w 358926"/>
              <a:gd name="connsiteY19" fmla="*/ 0 h 136636"/>
              <a:gd name="connsiteX20" fmla="*/ 303707 w 358926"/>
              <a:gd name="connsiteY20" fmla="*/ 5779 h 136636"/>
              <a:gd name="connsiteX21" fmla="*/ 286628 w 358926"/>
              <a:gd name="connsiteY21" fmla="*/ 11686 h 136636"/>
              <a:gd name="connsiteX22" fmla="*/ 269805 w 358926"/>
              <a:gd name="connsiteY22" fmla="*/ 17722 h 136636"/>
              <a:gd name="connsiteX23" fmla="*/ 252854 w 358926"/>
              <a:gd name="connsiteY23" fmla="*/ 23757 h 136636"/>
              <a:gd name="connsiteX24" fmla="*/ 236160 w 358926"/>
              <a:gd name="connsiteY24" fmla="*/ 29921 h 136636"/>
              <a:gd name="connsiteX25" fmla="*/ 219594 w 358926"/>
              <a:gd name="connsiteY25" fmla="*/ 36085 h 136636"/>
              <a:gd name="connsiteX26" fmla="*/ 203028 w 358926"/>
              <a:gd name="connsiteY26" fmla="*/ 42378 h 136636"/>
              <a:gd name="connsiteX27" fmla="*/ 186719 w 358926"/>
              <a:gd name="connsiteY27" fmla="*/ 48670 h 136636"/>
              <a:gd name="connsiteX28" fmla="*/ 170410 w 358926"/>
              <a:gd name="connsiteY28" fmla="*/ 54963 h 136636"/>
              <a:gd name="connsiteX29" fmla="*/ 154358 w 358926"/>
              <a:gd name="connsiteY29" fmla="*/ 61512 h 136636"/>
              <a:gd name="connsiteX30" fmla="*/ 138306 w 358926"/>
              <a:gd name="connsiteY30" fmla="*/ 68061 h 136636"/>
              <a:gd name="connsiteX31" fmla="*/ 122382 w 358926"/>
              <a:gd name="connsiteY31" fmla="*/ 74611 h 136636"/>
              <a:gd name="connsiteX32" fmla="*/ 106715 w 358926"/>
              <a:gd name="connsiteY32" fmla="*/ 81288 h 136636"/>
              <a:gd name="connsiteX33" fmla="*/ 91048 w 358926"/>
              <a:gd name="connsiteY33" fmla="*/ 87966 h 136636"/>
              <a:gd name="connsiteX34" fmla="*/ 75509 w 358926"/>
              <a:gd name="connsiteY34" fmla="*/ 94772 h 136636"/>
              <a:gd name="connsiteX35" fmla="*/ 60228 w 358926"/>
              <a:gd name="connsiteY35" fmla="*/ 101707 h 136636"/>
              <a:gd name="connsiteX36" fmla="*/ 44946 w 358926"/>
              <a:gd name="connsiteY36" fmla="*/ 108641 h 136636"/>
              <a:gd name="connsiteX37" fmla="*/ 29793 w 358926"/>
              <a:gd name="connsiteY37" fmla="*/ 115576 h 136636"/>
              <a:gd name="connsiteX38" fmla="*/ 14896 w 358926"/>
              <a:gd name="connsiteY38" fmla="*/ 122639 h 136636"/>
              <a:gd name="connsiteX39" fmla="*/ 0 w 358926"/>
              <a:gd name="connsiteY39" fmla="*/ 129830 h 136636"/>
              <a:gd name="connsiteX40" fmla="*/ 2183 w 358926"/>
              <a:gd name="connsiteY40" fmla="*/ 130215 h 136636"/>
              <a:gd name="connsiteX41" fmla="*/ 4366 w 358926"/>
              <a:gd name="connsiteY41" fmla="*/ 130472 h 136636"/>
              <a:gd name="connsiteX42" fmla="*/ 6549 w 358926"/>
              <a:gd name="connsiteY42" fmla="*/ 130857 h 136636"/>
              <a:gd name="connsiteX43" fmla="*/ 8732 w 358926"/>
              <a:gd name="connsiteY43" fmla="*/ 131243 h 136636"/>
              <a:gd name="connsiteX44" fmla="*/ 10787 w 358926"/>
              <a:gd name="connsiteY44" fmla="*/ 131499 h 136636"/>
              <a:gd name="connsiteX45" fmla="*/ 12970 w 358926"/>
              <a:gd name="connsiteY45" fmla="*/ 131885 h 136636"/>
              <a:gd name="connsiteX46" fmla="*/ 15153 w 358926"/>
              <a:gd name="connsiteY46" fmla="*/ 132142 h 136636"/>
              <a:gd name="connsiteX47" fmla="*/ 17336 w 358926"/>
              <a:gd name="connsiteY47" fmla="*/ 132527 h 136636"/>
              <a:gd name="connsiteX48" fmla="*/ 19391 w 358926"/>
              <a:gd name="connsiteY48" fmla="*/ 132912 h 136636"/>
              <a:gd name="connsiteX49" fmla="*/ 21574 w 358926"/>
              <a:gd name="connsiteY49" fmla="*/ 133169 h 136636"/>
              <a:gd name="connsiteX50" fmla="*/ 23757 w 358926"/>
              <a:gd name="connsiteY50" fmla="*/ 133554 h 136636"/>
              <a:gd name="connsiteX51" fmla="*/ 25940 w 358926"/>
              <a:gd name="connsiteY51" fmla="*/ 133939 h 136636"/>
              <a:gd name="connsiteX52" fmla="*/ 28123 w 358926"/>
              <a:gd name="connsiteY52" fmla="*/ 134196 h 136636"/>
              <a:gd name="connsiteX53" fmla="*/ 30307 w 358926"/>
              <a:gd name="connsiteY53" fmla="*/ 134582 h 136636"/>
              <a:gd name="connsiteX54" fmla="*/ 32490 w 358926"/>
              <a:gd name="connsiteY54" fmla="*/ 134838 h 136636"/>
              <a:gd name="connsiteX55" fmla="*/ 34544 w 358926"/>
              <a:gd name="connsiteY55" fmla="*/ 135224 h 136636"/>
              <a:gd name="connsiteX56" fmla="*/ 36727 w 358926"/>
              <a:gd name="connsiteY56" fmla="*/ 135609 h 136636"/>
              <a:gd name="connsiteX57" fmla="*/ 38910 w 358926"/>
              <a:gd name="connsiteY57" fmla="*/ 135866 h 136636"/>
              <a:gd name="connsiteX58" fmla="*/ 41094 w 358926"/>
              <a:gd name="connsiteY58" fmla="*/ 136251 h 136636"/>
              <a:gd name="connsiteX59" fmla="*/ 43277 w 358926"/>
              <a:gd name="connsiteY59" fmla="*/ 136636 h 136636"/>
              <a:gd name="connsiteX60" fmla="*/ 57788 w 358926"/>
              <a:gd name="connsiteY60" fmla="*/ 129445 h 136636"/>
              <a:gd name="connsiteX61" fmla="*/ 72556 w 358926"/>
              <a:gd name="connsiteY61" fmla="*/ 122382 h 136636"/>
              <a:gd name="connsiteX62" fmla="*/ 87324 w 358926"/>
              <a:gd name="connsiteY62" fmla="*/ 115447 h 136636"/>
              <a:gd name="connsiteX63" fmla="*/ 102349 w 358926"/>
              <a:gd name="connsiteY63" fmla="*/ 108641 h 136636"/>
              <a:gd name="connsiteX64" fmla="*/ 117374 w 358926"/>
              <a:gd name="connsiteY64" fmla="*/ 101835 h 136636"/>
              <a:gd name="connsiteX65" fmla="*/ 132655 w 358926"/>
              <a:gd name="connsiteY65" fmla="*/ 95029 h 136636"/>
              <a:gd name="connsiteX66" fmla="*/ 147937 w 358926"/>
              <a:gd name="connsiteY66" fmla="*/ 88351 h 136636"/>
              <a:gd name="connsiteX67" fmla="*/ 163475 w 358926"/>
              <a:gd name="connsiteY67" fmla="*/ 81802 h 136636"/>
              <a:gd name="connsiteX68" fmla="*/ 179142 w 358926"/>
              <a:gd name="connsiteY68" fmla="*/ 75253 h 136636"/>
              <a:gd name="connsiteX69" fmla="*/ 194809 w 358926"/>
              <a:gd name="connsiteY69" fmla="*/ 68703 h 136636"/>
              <a:gd name="connsiteX70" fmla="*/ 210733 w 358926"/>
              <a:gd name="connsiteY70" fmla="*/ 62283 h 136636"/>
              <a:gd name="connsiteX71" fmla="*/ 226657 w 358926"/>
              <a:gd name="connsiteY71" fmla="*/ 55990 h 136636"/>
              <a:gd name="connsiteX72" fmla="*/ 242837 w 358926"/>
              <a:gd name="connsiteY72" fmla="*/ 49698 h 136636"/>
              <a:gd name="connsiteX73" fmla="*/ 259018 w 358926"/>
              <a:gd name="connsiteY73" fmla="*/ 43533 h 136636"/>
              <a:gd name="connsiteX74" fmla="*/ 275455 w 358926"/>
              <a:gd name="connsiteY74" fmla="*/ 37370 h 136636"/>
              <a:gd name="connsiteX75" fmla="*/ 291893 w 358926"/>
              <a:gd name="connsiteY75" fmla="*/ 31206 h 136636"/>
              <a:gd name="connsiteX76" fmla="*/ 308459 w 358926"/>
              <a:gd name="connsiteY76" fmla="*/ 25298 h 136636"/>
              <a:gd name="connsiteX77" fmla="*/ 325153 w 358926"/>
              <a:gd name="connsiteY77" fmla="*/ 19263 h 136636"/>
              <a:gd name="connsiteX78" fmla="*/ 341976 w 358926"/>
              <a:gd name="connsiteY78" fmla="*/ 13484 h 136636"/>
              <a:gd name="connsiteX79" fmla="*/ 358927 w 358926"/>
              <a:gd name="connsiteY79" fmla="*/ 7577 h 136636"/>
              <a:gd name="connsiteX80" fmla="*/ 357000 w 358926"/>
              <a:gd name="connsiteY80" fmla="*/ 7192 h 13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58926" h="136636">
                <a:moveTo>
                  <a:pt x="357000" y="7192"/>
                </a:moveTo>
                <a:lnTo>
                  <a:pt x="355074" y="6806"/>
                </a:lnTo>
                <a:lnTo>
                  <a:pt x="353148" y="6421"/>
                </a:lnTo>
                <a:lnTo>
                  <a:pt x="351350" y="6036"/>
                </a:lnTo>
                <a:lnTo>
                  <a:pt x="349424" y="5650"/>
                </a:lnTo>
                <a:lnTo>
                  <a:pt x="347498" y="5265"/>
                </a:lnTo>
                <a:lnTo>
                  <a:pt x="345571" y="4880"/>
                </a:lnTo>
                <a:lnTo>
                  <a:pt x="343645" y="4495"/>
                </a:lnTo>
                <a:lnTo>
                  <a:pt x="341847" y="4109"/>
                </a:lnTo>
                <a:lnTo>
                  <a:pt x="339921" y="3724"/>
                </a:lnTo>
                <a:lnTo>
                  <a:pt x="337995" y="3339"/>
                </a:lnTo>
                <a:lnTo>
                  <a:pt x="336068" y="2954"/>
                </a:lnTo>
                <a:lnTo>
                  <a:pt x="334271" y="2697"/>
                </a:lnTo>
                <a:lnTo>
                  <a:pt x="332344" y="2312"/>
                </a:lnTo>
                <a:lnTo>
                  <a:pt x="330418" y="1926"/>
                </a:lnTo>
                <a:lnTo>
                  <a:pt x="328492" y="1541"/>
                </a:lnTo>
                <a:lnTo>
                  <a:pt x="326694" y="1156"/>
                </a:lnTo>
                <a:lnTo>
                  <a:pt x="324768" y="771"/>
                </a:lnTo>
                <a:lnTo>
                  <a:pt x="322841" y="257"/>
                </a:lnTo>
                <a:lnTo>
                  <a:pt x="320915" y="0"/>
                </a:lnTo>
                <a:lnTo>
                  <a:pt x="303707" y="5779"/>
                </a:lnTo>
                <a:lnTo>
                  <a:pt x="286628" y="11686"/>
                </a:lnTo>
                <a:lnTo>
                  <a:pt x="269805" y="17722"/>
                </a:lnTo>
                <a:lnTo>
                  <a:pt x="252854" y="23757"/>
                </a:lnTo>
                <a:lnTo>
                  <a:pt x="236160" y="29921"/>
                </a:lnTo>
                <a:lnTo>
                  <a:pt x="219594" y="36085"/>
                </a:lnTo>
                <a:lnTo>
                  <a:pt x="203028" y="42378"/>
                </a:lnTo>
                <a:lnTo>
                  <a:pt x="186719" y="48670"/>
                </a:lnTo>
                <a:lnTo>
                  <a:pt x="170410" y="54963"/>
                </a:lnTo>
                <a:lnTo>
                  <a:pt x="154358" y="61512"/>
                </a:lnTo>
                <a:lnTo>
                  <a:pt x="138306" y="68061"/>
                </a:lnTo>
                <a:lnTo>
                  <a:pt x="122382" y="74611"/>
                </a:lnTo>
                <a:lnTo>
                  <a:pt x="106715" y="81288"/>
                </a:lnTo>
                <a:lnTo>
                  <a:pt x="91048" y="87966"/>
                </a:lnTo>
                <a:lnTo>
                  <a:pt x="75509" y="94772"/>
                </a:lnTo>
                <a:lnTo>
                  <a:pt x="60228" y="101707"/>
                </a:lnTo>
                <a:lnTo>
                  <a:pt x="44946" y="108641"/>
                </a:lnTo>
                <a:lnTo>
                  <a:pt x="29793" y="115576"/>
                </a:lnTo>
                <a:lnTo>
                  <a:pt x="14896" y="122639"/>
                </a:lnTo>
                <a:lnTo>
                  <a:pt x="0" y="129830"/>
                </a:lnTo>
                <a:lnTo>
                  <a:pt x="2183" y="130215"/>
                </a:lnTo>
                <a:lnTo>
                  <a:pt x="4366" y="130472"/>
                </a:lnTo>
                <a:lnTo>
                  <a:pt x="6549" y="130857"/>
                </a:lnTo>
                <a:lnTo>
                  <a:pt x="8732" y="131243"/>
                </a:lnTo>
                <a:lnTo>
                  <a:pt x="10787" y="131499"/>
                </a:lnTo>
                <a:lnTo>
                  <a:pt x="12970" y="131885"/>
                </a:lnTo>
                <a:lnTo>
                  <a:pt x="15153" y="132142"/>
                </a:lnTo>
                <a:lnTo>
                  <a:pt x="17336" y="132527"/>
                </a:lnTo>
                <a:lnTo>
                  <a:pt x="19391" y="132912"/>
                </a:lnTo>
                <a:lnTo>
                  <a:pt x="21574" y="133169"/>
                </a:lnTo>
                <a:lnTo>
                  <a:pt x="23757" y="133554"/>
                </a:lnTo>
                <a:lnTo>
                  <a:pt x="25940" y="133939"/>
                </a:lnTo>
                <a:lnTo>
                  <a:pt x="28123" y="134196"/>
                </a:lnTo>
                <a:lnTo>
                  <a:pt x="30307" y="134582"/>
                </a:lnTo>
                <a:lnTo>
                  <a:pt x="32490" y="134838"/>
                </a:lnTo>
                <a:lnTo>
                  <a:pt x="34544" y="135224"/>
                </a:lnTo>
                <a:lnTo>
                  <a:pt x="36727" y="135609"/>
                </a:lnTo>
                <a:lnTo>
                  <a:pt x="38910" y="135866"/>
                </a:lnTo>
                <a:lnTo>
                  <a:pt x="41094" y="136251"/>
                </a:lnTo>
                <a:lnTo>
                  <a:pt x="43277" y="136636"/>
                </a:lnTo>
                <a:lnTo>
                  <a:pt x="57788" y="129445"/>
                </a:lnTo>
                <a:lnTo>
                  <a:pt x="72556" y="122382"/>
                </a:lnTo>
                <a:lnTo>
                  <a:pt x="87324" y="115447"/>
                </a:lnTo>
                <a:lnTo>
                  <a:pt x="102349" y="108641"/>
                </a:lnTo>
                <a:lnTo>
                  <a:pt x="117374" y="101835"/>
                </a:lnTo>
                <a:lnTo>
                  <a:pt x="132655" y="95029"/>
                </a:lnTo>
                <a:lnTo>
                  <a:pt x="147937" y="88351"/>
                </a:lnTo>
                <a:lnTo>
                  <a:pt x="163475" y="81802"/>
                </a:lnTo>
                <a:lnTo>
                  <a:pt x="179142" y="75253"/>
                </a:lnTo>
                <a:lnTo>
                  <a:pt x="194809" y="68703"/>
                </a:lnTo>
                <a:lnTo>
                  <a:pt x="210733" y="62283"/>
                </a:lnTo>
                <a:lnTo>
                  <a:pt x="226657" y="55990"/>
                </a:lnTo>
                <a:lnTo>
                  <a:pt x="242837" y="49698"/>
                </a:lnTo>
                <a:lnTo>
                  <a:pt x="259018" y="43533"/>
                </a:lnTo>
                <a:lnTo>
                  <a:pt x="275455" y="37370"/>
                </a:lnTo>
                <a:lnTo>
                  <a:pt x="291893" y="31206"/>
                </a:lnTo>
                <a:lnTo>
                  <a:pt x="308459" y="25298"/>
                </a:lnTo>
                <a:lnTo>
                  <a:pt x="325153" y="19263"/>
                </a:lnTo>
                <a:lnTo>
                  <a:pt x="341976" y="13484"/>
                </a:lnTo>
                <a:lnTo>
                  <a:pt x="358927" y="7577"/>
                </a:lnTo>
                <a:lnTo>
                  <a:pt x="357000" y="7192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56DB25A-071E-B4DF-65C6-CE4990932E57}"/>
              </a:ext>
            </a:extLst>
          </p:cNvPr>
          <p:cNvSpPr/>
          <p:nvPr/>
        </p:nvSpPr>
        <p:spPr>
          <a:xfrm>
            <a:off x="4492593" y="3980000"/>
            <a:ext cx="245791" cy="195195"/>
          </a:xfrm>
          <a:custGeom>
            <a:avLst/>
            <a:gdLst>
              <a:gd name="connsiteX0" fmla="*/ 243223 w 245790"/>
              <a:gd name="connsiteY0" fmla="*/ 5137 h 195194"/>
              <a:gd name="connsiteX1" fmla="*/ 240911 w 245790"/>
              <a:gd name="connsiteY1" fmla="*/ 4880 h 195194"/>
              <a:gd name="connsiteX2" fmla="*/ 238471 w 245790"/>
              <a:gd name="connsiteY2" fmla="*/ 4623 h 195194"/>
              <a:gd name="connsiteX3" fmla="*/ 236031 w 245790"/>
              <a:gd name="connsiteY3" fmla="*/ 4366 h 195194"/>
              <a:gd name="connsiteX4" fmla="*/ 233591 w 245790"/>
              <a:gd name="connsiteY4" fmla="*/ 4109 h 195194"/>
              <a:gd name="connsiteX5" fmla="*/ 231151 w 245790"/>
              <a:gd name="connsiteY5" fmla="*/ 3853 h 195194"/>
              <a:gd name="connsiteX6" fmla="*/ 228711 w 245790"/>
              <a:gd name="connsiteY6" fmla="*/ 3596 h 195194"/>
              <a:gd name="connsiteX7" fmla="*/ 226272 w 245790"/>
              <a:gd name="connsiteY7" fmla="*/ 3210 h 195194"/>
              <a:gd name="connsiteX8" fmla="*/ 223832 w 245790"/>
              <a:gd name="connsiteY8" fmla="*/ 2954 h 195194"/>
              <a:gd name="connsiteX9" fmla="*/ 221392 w 245790"/>
              <a:gd name="connsiteY9" fmla="*/ 2697 h 195194"/>
              <a:gd name="connsiteX10" fmla="*/ 218952 w 245790"/>
              <a:gd name="connsiteY10" fmla="*/ 2440 h 195194"/>
              <a:gd name="connsiteX11" fmla="*/ 216512 w 245790"/>
              <a:gd name="connsiteY11" fmla="*/ 2183 h 195194"/>
              <a:gd name="connsiteX12" fmla="*/ 214072 w 245790"/>
              <a:gd name="connsiteY12" fmla="*/ 1926 h 195194"/>
              <a:gd name="connsiteX13" fmla="*/ 211760 w 245790"/>
              <a:gd name="connsiteY13" fmla="*/ 1669 h 195194"/>
              <a:gd name="connsiteX14" fmla="*/ 209320 w 245790"/>
              <a:gd name="connsiteY14" fmla="*/ 1413 h 195194"/>
              <a:gd name="connsiteX15" fmla="*/ 206880 w 245790"/>
              <a:gd name="connsiteY15" fmla="*/ 1156 h 195194"/>
              <a:gd name="connsiteX16" fmla="*/ 204441 w 245790"/>
              <a:gd name="connsiteY16" fmla="*/ 899 h 195194"/>
              <a:gd name="connsiteX17" fmla="*/ 202001 w 245790"/>
              <a:gd name="connsiteY17" fmla="*/ 642 h 195194"/>
              <a:gd name="connsiteX18" fmla="*/ 199561 w 245790"/>
              <a:gd name="connsiteY18" fmla="*/ 257 h 195194"/>
              <a:gd name="connsiteX19" fmla="*/ 197121 w 245790"/>
              <a:gd name="connsiteY19" fmla="*/ 0 h 195194"/>
              <a:gd name="connsiteX20" fmla="*/ 185435 w 245790"/>
              <a:gd name="connsiteY20" fmla="*/ 8861 h 195194"/>
              <a:gd name="connsiteX21" fmla="*/ 174006 w 245790"/>
              <a:gd name="connsiteY21" fmla="*/ 17722 h 195194"/>
              <a:gd name="connsiteX22" fmla="*/ 162833 w 245790"/>
              <a:gd name="connsiteY22" fmla="*/ 26582 h 195194"/>
              <a:gd name="connsiteX23" fmla="*/ 151661 w 245790"/>
              <a:gd name="connsiteY23" fmla="*/ 35572 h 195194"/>
              <a:gd name="connsiteX24" fmla="*/ 140745 w 245790"/>
              <a:gd name="connsiteY24" fmla="*/ 44689 h 195194"/>
              <a:gd name="connsiteX25" fmla="*/ 130087 w 245790"/>
              <a:gd name="connsiteY25" fmla="*/ 53935 h 195194"/>
              <a:gd name="connsiteX26" fmla="*/ 119557 w 245790"/>
              <a:gd name="connsiteY26" fmla="*/ 63182 h 195194"/>
              <a:gd name="connsiteX27" fmla="*/ 109155 w 245790"/>
              <a:gd name="connsiteY27" fmla="*/ 72556 h 195194"/>
              <a:gd name="connsiteX28" fmla="*/ 99010 w 245790"/>
              <a:gd name="connsiteY28" fmla="*/ 81930 h 195194"/>
              <a:gd name="connsiteX29" fmla="*/ 88993 w 245790"/>
              <a:gd name="connsiteY29" fmla="*/ 91562 h 195194"/>
              <a:gd name="connsiteX30" fmla="*/ 79234 w 245790"/>
              <a:gd name="connsiteY30" fmla="*/ 101065 h 195194"/>
              <a:gd name="connsiteX31" fmla="*/ 69602 w 245790"/>
              <a:gd name="connsiteY31" fmla="*/ 110824 h 195194"/>
              <a:gd name="connsiteX32" fmla="*/ 60228 w 245790"/>
              <a:gd name="connsiteY32" fmla="*/ 120584 h 195194"/>
              <a:gd name="connsiteX33" fmla="*/ 50982 w 245790"/>
              <a:gd name="connsiteY33" fmla="*/ 130472 h 195194"/>
              <a:gd name="connsiteX34" fmla="*/ 41992 w 245790"/>
              <a:gd name="connsiteY34" fmla="*/ 140489 h 195194"/>
              <a:gd name="connsiteX35" fmla="*/ 33132 w 245790"/>
              <a:gd name="connsiteY35" fmla="*/ 150505 h 195194"/>
              <a:gd name="connsiteX36" fmla="*/ 24528 w 245790"/>
              <a:gd name="connsiteY36" fmla="*/ 160650 h 195194"/>
              <a:gd name="connsiteX37" fmla="*/ 16181 w 245790"/>
              <a:gd name="connsiteY37" fmla="*/ 170924 h 195194"/>
              <a:gd name="connsiteX38" fmla="*/ 7962 w 245790"/>
              <a:gd name="connsiteY38" fmla="*/ 181197 h 195194"/>
              <a:gd name="connsiteX39" fmla="*/ 0 w 245790"/>
              <a:gd name="connsiteY39" fmla="*/ 191599 h 195194"/>
              <a:gd name="connsiteX40" fmla="*/ 2697 w 245790"/>
              <a:gd name="connsiteY40" fmla="*/ 191856 h 195194"/>
              <a:gd name="connsiteX41" fmla="*/ 5394 w 245790"/>
              <a:gd name="connsiteY41" fmla="*/ 191984 h 195194"/>
              <a:gd name="connsiteX42" fmla="*/ 8090 w 245790"/>
              <a:gd name="connsiteY42" fmla="*/ 192113 h 195194"/>
              <a:gd name="connsiteX43" fmla="*/ 10915 w 245790"/>
              <a:gd name="connsiteY43" fmla="*/ 192369 h 195194"/>
              <a:gd name="connsiteX44" fmla="*/ 13612 w 245790"/>
              <a:gd name="connsiteY44" fmla="*/ 192498 h 195194"/>
              <a:gd name="connsiteX45" fmla="*/ 16309 w 245790"/>
              <a:gd name="connsiteY45" fmla="*/ 192626 h 195194"/>
              <a:gd name="connsiteX46" fmla="*/ 19006 w 245790"/>
              <a:gd name="connsiteY46" fmla="*/ 192883 h 195194"/>
              <a:gd name="connsiteX47" fmla="*/ 21703 w 245790"/>
              <a:gd name="connsiteY47" fmla="*/ 193012 h 195194"/>
              <a:gd name="connsiteX48" fmla="*/ 24399 w 245790"/>
              <a:gd name="connsiteY48" fmla="*/ 193268 h 195194"/>
              <a:gd name="connsiteX49" fmla="*/ 27096 w 245790"/>
              <a:gd name="connsiteY49" fmla="*/ 193397 h 195194"/>
              <a:gd name="connsiteX50" fmla="*/ 29793 w 245790"/>
              <a:gd name="connsiteY50" fmla="*/ 193525 h 195194"/>
              <a:gd name="connsiteX51" fmla="*/ 32618 w 245790"/>
              <a:gd name="connsiteY51" fmla="*/ 193782 h 195194"/>
              <a:gd name="connsiteX52" fmla="*/ 35315 w 245790"/>
              <a:gd name="connsiteY52" fmla="*/ 193910 h 195194"/>
              <a:gd name="connsiteX53" fmla="*/ 38012 w 245790"/>
              <a:gd name="connsiteY53" fmla="*/ 194167 h 195194"/>
              <a:gd name="connsiteX54" fmla="*/ 40708 w 245790"/>
              <a:gd name="connsiteY54" fmla="*/ 194296 h 195194"/>
              <a:gd name="connsiteX55" fmla="*/ 43405 w 245790"/>
              <a:gd name="connsiteY55" fmla="*/ 194424 h 195194"/>
              <a:gd name="connsiteX56" fmla="*/ 46102 w 245790"/>
              <a:gd name="connsiteY56" fmla="*/ 194681 h 195194"/>
              <a:gd name="connsiteX57" fmla="*/ 48799 w 245790"/>
              <a:gd name="connsiteY57" fmla="*/ 194809 h 195194"/>
              <a:gd name="connsiteX58" fmla="*/ 51495 w 245790"/>
              <a:gd name="connsiteY58" fmla="*/ 194938 h 195194"/>
              <a:gd name="connsiteX59" fmla="*/ 54192 w 245790"/>
              <a:gd name="connsiteY59" fmla="*/ 195195 h 195194"/>
              <a:gd name="connsiteX60" fmla="*/ 61897 w 245790"/>
              <a:gd name="connsiteY60" fmla="*/ 184921 h 195194"/>
              <a:gd name="connsiteX61" fmla="*/ 69859 w 245790"/>
              <a:gd name="connsiteY61" fmla="*/ 174648 h 195194"/>
              <a:gd name="connsiteX62" fmla="*/ 77949 w 245790"/>
              <a:gd name="connsiteY62" fmla="*/ 164503 h 195194"/>
              <a:gd name="connsiteX63" fmla="*/ 86297 w 245790"/>
              <a:gd name="connsiteY63" fmla="*/ 154486 h 195194"/>
              <a:gd name="connsiteX64" fmla="*/ 94772 w 245790"/>
              <a:gd name="connsiteY64" fmla="*/ 144470 h 195194"/>
              <a:gd name="connsiteX65" fmla="*/ 103504 w 245790"/>
              <a:gd name="connsiteY65" fmla="*/ 134710 h 195194"/>
              <a:gd name="connsiteX66" fmla="*/ 112365 w 245790"/>
              <a:gd name="connsiteY66" fmla="*/ 124822 h 195194"/>
              <a:gd name="connsiteX67" fmla="*/ 121483 w 245790"/>
              <a:gd name="connsiteY67" fmla="*/ 115190 h 195194"/>
              <a:gd name="connsiteX68" fmla="*/ 130857 w 245790"/>
              <a:gd name="connsiteY68" fmla="*/ 105559 h 195194"/>
              <a:gd name="connsiteX69" fmla="*/ 140360 w 245790"/>
              <a:gd name="connsiteY69" fmla="*/ 96056 h 195194"/>
              <a:gd name="connsiteX70" fmla="*/ 150120 w 245790"/>
              <a:gd name="connsiteY70" fmla="*/ 86553 h 195194"/>
              <a:gd name="connsiteX71" fmla="*/ 160008 w 245790"/>
              <a:gd name="connsiteY71" fmla="*/ 77307 h 195194"/>
              <a:gd name="connsiteX72" fmla="*/ 170025 w 245790"/>
              <a:gd name="connsiteY72" fmla="*/ 68061 h 195194"/>
              <a:gd name="connsiteX73" fmla="*/ 180298 w 245790"/>
              <a:gd name="connsiteY73" fmla="*/ 58815 h 195194"/>
              <a:gd name="connsiteX74" fmla="*/ 190828 w 245790"/>
              <a:gd name="connsiteY74" fmla="*/ 49698 h 195194"/>
              <a:gd name="connsiteX75" fmla="*/ 201359 w 245790"/>
              <a:gd name="connsiteY75" fmla="*/ 40708 h 195194"/>
              <a:gd name="connsiteX76" fmla="*/ 212274 w 245790"/>
              <a:gd name="connsiteY76" fmla="*/ 31719 h 195194"/>
              <a:gd name="connsiteX77" fmla="*/ 223189 w 245790"/>
              <a:gd name="connsiteY77" fmla="*/ 22858 h 195194"/>
              <a:gd name="connsiteX78" fmla="*/ 234362 w 245790"/>
              <a:gd name="connsiteY78" fmla="*/ 14126 h 195194"/>
              <a:gd name="connsiteX79" fmla="*/ 245791 w 245790"/>
              <a:gd name="connsiteY79" fmla="*/ 5394 h 195194"/>
              <a:gd name="connsiteX80" fmla="*/ 243223 w 245790"/>
              <a:gd name="connsiteY80" fmla="*/ 5137 h 19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45790" h="195194">
                <a:moveTo>
                  <a:pt x="243223" y="5137"/>
                </a:moveTo>
                <a:lnTo>
                  <a:pt x="240911" y="4880"/>
                </a:lnTo>
                <a:lnTo>
                  <a:pt x="238471" y="4623"/>
                </a:lnTo>
                <a:lnTo>
                  <a:pt x="236031" y="4366"/>
                </a:lnTo>
                <a:lnTo>
                  <a:pt x="233591" y="4109"/>
                </a:lnTo>
                <a:lnTo>
                  <a:pt x="231151" y="3853"/>
                </a:lnTo>
                <a:lnTo>
                  <a:pt x="228711" y="3596"/>
                </a:lnTo>
                <a:lnTo>
                  <a:pt x="226272" y="3210"/>
                </a:lnTo>
                <a:lnTo>
                  <a:pt x="223832" y="2954"/>
                </a:lnTo>
                <a:lnTo>
                  <a:pt x="221392" y="2697"/>
                </a:lnTo>
                <a:lnTo>
                  <a:pt x="218952" y="2440"/>
                </a:lnTo>
                <a:lnTo>
                  <a:pt x="216512" y="2183"/>
                </a:lnTo>
                <a:lnTo>
                  <a:pt x="214072" y="1926"/>
                </a:lnTo>
                <a:lnTo>
                  <a:pt x="211760" y="1669"/>
                </a:lnTo>
                <a:lnTo>
                  <a:pt x="209320" y="1413"/>
                </a:lnTo>
                <a:lnTo>
                  <a:pt x="206880" y="1156"/>
                </a:lnTo>
                <a:lnTo>
                  <a:pt x="204441" y="899"/>
                </a:lnTo>
                <a:lnTo>
                  <a:pt x="202001" y="642"/>
                </a:lnTo>
                <a:lnTo>
                  <a:pt x="199561" y="257"/>
                </a:lnTo>
                <a:lnTo>
                  <a:pt x="197121" y="0"/>
                </a:lnTo>
                <a:lnTo>
                  <a:pt x="185435" y="8861"/>
                </a:lnTo>
                <a:lnTo>
                  <a:pt x="174006" y="17722"/>
                </a:lnTo>
                <a:lnTo>
                  <a:pt x="162833" y="26582"/>
                </a:lnTo>
                <a:lnTo>
                  <a:pt x="151661" y="35572"/>
                </a:lnTo>
                <a:lnTo>
                  <a:pt x="140745" y="44689"/>
                </a:lnTo>
                <a:lnTo>
                  <a:pt x="130087" y="53935"/>
                </a:lnTo>
                <a:lnTo>
                  <a:pt x="119557" y="63182"/>
                </a:lnTo>
                <a:lnTo>
                  <a:pt x="109155" y="72556"/>
                </a:lnTo>
                <a:lnTo>
                  <a:pt x="99010" y="81930"/>
                </a:lnTo>
                <a:lnTo>
                  <a:pt x="88993" y="91562"/>
                </a:lnTo>
                <a:lnTo>
                  <a:pt x="79234" y="101065"/>
                </a:lnTo>
                <a:lnTo>
                  <a:pt x="69602" y="110824"/>
                </a:lnTo>
                <a:lnTo>
                  <a:pt x="60228" y="120584"/>
                </a:lnTo>
                <a:lnTo>
                  <a:pt x="50982" y="130472"/>
                </a:lnTo>
                <a:lnTo>
                  <a:pt x="41992" y="140489"/>
                </a:lnTo>
                <a:lnTo>
                  <a:pt x="33132" y="150505"/>
                </a:lnTo>
                <a:lnTo>
                  <a:pt x="24528" y="160650"/>
                </a:lnTo>
                <a:lnTo>
                  <a:pt x="16181" y="170924"/>
                </a:lnTo>
                <a:lnTo>
                  <a:pt x="7962" y="181197"/>
                </a:lnTo>
                <a:lnTo>
                  <a:pt x="0" y="191599"/>
                </a:lnTo>
                <a:lnTo>
                  <a:pt x="2697" y="191856"/>
                </a:lnTo>
                <a:lnTo>
                  <a:pt x="5394" y="191984"/>
                </a:lnTo>
                <a:lnTo>
                  <a:pt x="8090" y="192113"/>
                </a:lnTo>
                <a:lnTo>
                  <a:pt x="10915" y="192369"/>
                </a:lnTo>
                <a:lnTo>
                  <a:pt x="13612" y="192498"/>
                </a:lnTo>
                <a:lnTo>
                  <a:pt x="16309" y="192626"/>
                </a:lnTo>
                <a:lnTo>
                  <a:pt x="19006" y="192883"/>
                </a:lnTo>
                <a:lnTo>
                  <a:pt x="21703" y="193012"/>
                </a:lnTo>
                <a:lnTo>
                  <a:pt x="24399" y="193268"/>
                </a:lnTo>
                <a:lnTo>
                  <a:pt x="27096" y="193397"/>
                </a:lnTo>
                <a:lnTo>
                  <a:pt x="29793" y="193525"/>
                </a:lnTo>
                <a:lnTo>
                  <a:pt x="32618" y="193782"/>
                </a:lnTo>
                <a:lnTo>
                  <a:pt x="35315" y="193910"/>
                </a:lnTo>
                <a:lnTo>
                  <a:pt x="38012" y="194167"/>
                </a:lnTo>
                <a:lnTo>
                  <a:pt x="40708" y="194296"/>
                </a:lnTo>
                <a:lnTo>
                  <a:pt x="43405" y="194424"/>
                </a:lnTo>
                <a:lnTo>
                  <a:pt x="46102" y="194681"/>
                </a:lnTo>
                <a:lnTo>
                  <a:pt x="48799" y="194809"/>
                </a:lnTo>
                <a:lnTo>
                  <a:pt x="51495" y="194938"/>
                </a:lnTo>
                <a:lnTo>
                  <a:pt x="54192" y="195195"/>
                </a:lnTo>
                <a:lnTo>
                  <a:pt x="61897" y="184921"/>
                </a:lnTo>
                <a:lnTo>
                  <a:pt x="69859" y="174648"/>
                </a:lnTo>
                <a:lnTo>
                  <a:pt x="77949" y="164503"/>
                </a:lnTo>
                <a:lnTo>
                  <a:pt x="86297" y="154486"/>
                </a:lnTo>
                <a:lnTo>
                  <a:pt x="94772" y="144470"/>
                </a:lnTo>
                <a:lnTo>
                  <a:pt x="103504" y="134710"/>
                </a:lnTo>
                <a:lnTo>
                  <a:pt x="112365" y="124822"/>
                </a:lnTo>
                <a:lnTo>
                  <a:pt x="121483" y="115190"/>
                </a:lnTo>
                <a:lnTo>
                  <a:pt x="130857" y="105559"/>
                </a:lnTo>
                <a:lnTo>
                  <a:pt x="140360" y="96056"/>
                </a:lnTo>
                <a:lnTo>
                  <a:pt x="150120" y="86553"/>
                </a:lnTo>
                <a:lnTo>
                  <a:pt x="160008" y="77307"/>
                </a:lnTo>
                <a:lnTo>
                  <a:pt x="170025" y="68061"/>
                </a:lnTo>
                <a:lnTo>
                  <a:pt x="180298" y="58815"/>
                </a:lnTo>
                <a:lnTo>
                  <a:pt x="190828" y="49698"/>
                </a:lnTo>
                <a:lnTo>
                  <a:pt x="201359" y="40708"/>
                </a:lnTo>
                <a:lnTo>
                  <a:pt x="212274" y="31719"/>
                </a:lnTo>
                <a:lnTo>
                  <a:pt x="223189" y="22858"/>
                </a:lnTo>
                <a:lnTo>
                  <a:pt x="234362" y="14126"/>
                </a:lnTo>
                <a:lnTo>
                  <a:pt x="245791" y="5394"/>
                </a:lnTo>
                <a:lnTo>
                  <a:pt x="243223" y="5137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6883679-7392-ACF8-13D4-B56533177F32}"/>
              </a:ext>
            </a:extLst>
          </p:cNvPr>
          <p:cNvSpPr/>
          <p:nvPr/>
        </p:nvSpPr>
        <p:spPr>
          <a:xfrm>
            <a:off x="4442895" y="4422786"/>
            <a:ext cx="94387" cy="271988"/>
          </a:xfrm>
          <a:custGeom>
            <a:avLst/>
            <a:gdLst>
              <a:gd name="connsiteX0" fmla="*/ 89764 w 94386"/>
              <a:gd name="connsiteY0" fmla="*/ 250028 h 271988"/>
              <a:gd name="connsiteX1" fmla="*/ 85526 w 94386"/>
              <a:gd name="connsiteY1" fmla="*/ 236160 h 271988"/>
              <a:gd name="connsiteX2" fmla="*/ 81673 w 94386"/>
              <a:gd name="connsiteY2" fmla="*/ 222419 h 271988"/>
              <a:gd name="connsiteX3" fmla="*/ 78206 w 94386"/>
              <a:gd name="connsiteY3" fmla="*/ 208678 h 271988"/>
              <a:gd name="connsiteX4" fmla="*/ 74996 w 94386"/>
              <a:gd name="connsiteY4" fmla="*/ 195066 h 271988"/>
              <a:gd name="connsiteX5" fmla="*/ 72171 w 94386"/>
              <a:gd name="connsiteY5" fmla="*/ 181582 h 271988"/>
              <a:gd name="connsiteX6" fmla="*/ 69602 w 94386"/>
              <a:gd name="connsiteY6" fmla="*/ 168098 h 271988"/>
              <a:gd name="connsiteX7" fmla="*/ 67419 w 94386"/>
              <a:gd name="connsiteY7" fmla="*/ 154614 h 271988"/>
              <a:gd name="connsiteX8" fmla="*/ 65621 w 94386"/>
              <a:gd name="connsiteY8" fmla="*/ 141387 h 271988"/>
              <a:gd name="connsiteX9" fmla="*/ 64080 w 94386"/>
              <a:gd name="connsiteY9" fmla="*/ 128161 h 271988"/>
              <a:gd name="connsiteX10" fmla="*/ 62796 w 94386"/>
              <a:gd name="connsiteY10" fmla="*/ 114934 h 271988"/>
              <a:gd name="connsiteX11" fmla="*/ 61897 w 94386"/>
              <a:gd name="connsiteY11" fmla="*/ 101835 h 271988"/>
              <a:gd name="connsiteX12" fmla="*/ 61384 w 94386"/>
              <a:gd name="connsiteY12" fmla="*/ 88865 h 271988"/>
              <a:gd name="connsiteX13" fmla="*/ 60998 w 94386"/>
              <a:gd name="connsiteY13" fmla="*/ 76023 h 271988"/>
              <a:gd name="connsiteX14" fmla="*/ 61127 w 94386"/>
              <a:gd name="connsiteY14" fmla="*/ 63053 h 271988"/>
              <a:gd name="connsiteX15" fmla="*/ 61384 w 94386"/>
              <a:gd name="connsiteY15" fmla="*/ 50340 h 271988"/>
              <a:gd name="connsiteX16" fmla="*/ 62026 w 94386"/>
              <a:gd name="connsiteY16" fmla="*/ 37626 h 271988"/>
              <a:gd name="connsiteX17" fmla="*/ 62925 w 94386"/>
              <a:gd name="connsiteY17" fmla="*/ 25041 h 271988"/>
              <a:gd name="connsiteX18" fmla="*/ 64209 w 94386"/>
              <a:gd name="connsiteY18" fmla="*/ 12457 h 271988"/>
              <a:gd name="connsiteX19" fmla="*/ 65621 w 94386"/>
              <a:gd name="connsiteY19" fmla="*/ 0 h 271988"/>
              <a:gd name="connsiteX20" fmla="*/ 62668 w 94386"/>
              <a:gd name="connsiteY20" fmla="*/ 128 h 271988"/>
              <a:gd name="connsiteX21" fmla="*/ 59714 w 94386"/>
              <a:gd name="connsiteY21" fmla="*/ 385 h 271988"/>
              <a:gd name="connsiteX22" fmla="*/ 56760 w 94386"/>
              <a:gd name="connsiteY22" fmla="*/ 642 h 271988"/>
              <a:gd name="connsiteX23" fmla="*/ 53807 w 94386"/>
              <a:gd name="connsiteY23" fmla="*/ 770 h 271988"/>
              <a:gd name="connsiteX24" fmla="*/ 50725 w 94386"/>
              <a:gd name="connsiteY24" fmla="*/ 1027 h 271988"/>
              <a:gd name="connsiteX25" fmla="*/ 47771 w 94386"/>
              <a:gd name="connsiteY25" fmla="*/ 1284 h 271988"/>
              <a:gd name="connsiteX26" fmla="*/ 44818 w 94386"/>
              <a:gd name="connsiteY26" fmla="*/ 1413 h 271988"/>
              <a:gd name="connsiteX27" fmla="*/ 41864 w 94386"/>
              <a:gd name="connsiteY27" fmla="*/ 1669 h 271988"/>
              <a:gd name="connsiteX28" fmla="*/ 38910 w 94386"/>
              <a:gd name="connsiteY28" fmla="*/ 1798 h 271988"/>
              <a:gd name="connsiteX29" fmla="*/ 35828 w 94386"/>
              <a:gd name="connsiteY29" fmla="*/ 2055 h 271988"/>
              <a:gd name="connsiteX30" fmla="*/ 32875 w 94386"/>
              <a:gd name="connsiteY30" fmla="*/ 2183 h 271988"/>
              <a:gd name="connsiteX31" fmla="*/ 29921 w 94386"/>
              <a:gd name="connsiteY31" fmla="*/ 2440 h 271988"/>
              <a:gd name="connsiteX32" fmla="*/ 26968 w 94386"/>
              <a:gd name="connsiteY32" fmla="*/ 2568 h 271988"/>
              <a:gd name="connsiteX33" fmla="*/ 23886 w 94386"/>
              <a:gd name="connsiteY33" fmla="*/ 2825 h 271988"/>
              <a:gd name="connsiteX34" fmla="*/ 20932 w 94386"/>
              <a:gd name="connsiteY34" fmla="*/ 3082 h 271988"/>
              <a:gd name="connsiteX35" fmla="*/ 17978 w 94386"/>
              <a:gd name="connsiteY35" fmla="*/ 3210 h 271988"/>
              <a:gd name="connsiteX36" fmla="*/ 15025 w 94386"/>
              <a:gd name="connsiteY36" fmla="*/ 3467 h 271988"/>
              <a:gd name="connsiteX37" fmla="*/ 12071 w 94386"/>
              <a:gd name="connsiteY37" fmla="*/ 3596 h 271988"/>
              <a:gd name="connsiteX38" fmla="*/ 8989 w 94386"/>
              <a:gd name="connsiteY38" fmla="*/ 3853 h 271988"/>
              <a:gd name="connsiteX39" fmla="*/ 6036 w 94386"/>
              <a:gd name="connsiteY39" fmla="*/ 4109 h 271988"/>
              <a:gd name="connsiteX40" fmla="*/ 4366 w 94386"/>
              <a:gd name="connsiteY40" fmla="*/ 16694 h 271988"/>
              <a:gd name="connsiteX41" fmla="*/ 2825 w 94386"/>
              <a:gd name="connsiteY41" fmla="*/ 29407 h 271988"/>
              <a:gd name="connsiteX42" fmla="*/ 1669 w 94386"/>
              <a:gd name="connsiteY42" fmla="*/ 42249 h 271988"/>
              <a:gd name="connsiteX43" fmla="*/ 771 w 94386"/>
              <a:gd name="connsiteY43" fmla="*/ 55091 h 271988"/>
              <a:gd name="connsiteX44" fmla="*/ 257 w 94386"/>
              <a:gd name="connsiteY44" fmla="*/ 68061 h 271988"/>
              <a:gd name="connsiteX45" fmla="*/ 0 w 94386"/>
              <a:gd name="connsiteY45" fmla="*/ 81031 h 271988"/>
              <a:gd name="connsiteX46" fmla="*/ 0 w 94386"/>
              <a:gd name="connsiteY46" fmla="*/ 94258 h 271988"/>
              <a:gd name="connsiteX47" fmla="*/ 385 w 94386"/>
              <a:gd name="connsiteY47" fmla="*/ 107357 h 271988"/>
              <a:gd name="connsiteX48" fmla="*/ 1027 w 94386"/>
              <a:gd name="connsiteY48" fmla="*/ 120712 h 271988"/>
              <a:gd name="connsiteX49" fmla="*/ 1926 w 94386"/>
              <a:gd name="connsiteY49" fmla="*/ 134068 h 271988"/>
              <a:gd name="connsiteX50" fmla="*/ 3339 w 94386"/>
              <a:gd name="connsiteY50" fmla="*/ 147423 h 271988"/>
              <a:gd name="connsiteX51" fmla="*/ 4880 w 94386"/>
              <a:gd name="connsiteY51" fmla="*/ 161035 h 271988"/>
              <a:gd name="connsiteX52" fmla="*/ 6935 w 94386"/>
              <a:gd name="connsiteY52" fmla="*/ 174648 h 271988"/>
              <a:gd name="connsiteX53" fmla="*/ 9246 w 94386"/>
              <a:gd name="connsiteY53" fmla="*/ 188260 h 271988"/>
              <a:gd name="connsiteX54" fmla="*/ 11814 w 94386"/>
              <a:gd name="connsiteY54" fmla="*/ 202001 h 271988"/>
              <a:gd name="connsiteX55" fmla="*/ 14768 w 94386"/>
              <a:gd name="connsiteY55" fmla="*/ 215869 h 271988"/>
              <a:gd name="connsiteX56" fmla="*/ 18107 w 94386"/>
              <a:gd name="connsiteY56" fmla="*/ 229739 h 271988"/>
              <a:gd name="connsiteX57" fmla="*/ 21703 w 94386"/>
              <a:gd name="connsiteY57" fmla="*/ 243736 h 271988"/>
              <a:gd name="connsiteX58" fmla="*/ 25683 w 94386"/>
              <a:gd name="connsiteY58" fmla="*/ 257862 h 271988"/>
              <a:gd name="connsiteX59" fmla="*/ 30050 w 94386"/>
              <a:gd name="connsiteY59" fmla="*/ 271988 h 271988"/>
              <a:gd name="connsiteX60" fmla="*/ 33260 w 94386"/>
              <a:gd name="connsiteY60" fmla="*/ 271603 h 271988"/>
              <a:gd name="connsiteX61" fmla="*/ 36471 w 94386"/>
              <a:gd name="connsiteY61" fmla="*/ 271218 h 271988"/>
              <a:gd name="connsiteX62" fmla="*/ 39681 w 94386"/>
              <a:gd name="connsiteY62" fmla="*/ 270832 h 271988"/>
              <a:gd name="connsiteX63" fmla="*/ 42891 w 94386"/>
              <a:gd name="connsiteY63" fmla="*/ 270447 h 271988"/>
              <a:gd name="connsiteX64" fmla="*/ 46102 w 94386"/>
              <a:gd name="connsiteY64" fmla="*/ 270062 h 271988"/>
              <a:gd name="connsiteX65" fmla="*/ 49312 w 94386"/>
              <a:gd name="connsiteY65" fmla="*/ 269676 h 271988"/>
              <a:gd name="connsiteX66" fmla="*/ 52651 w 94386"/>
              <a:gd name="connsiteY66" fmla="*/ 269291 h 271988"/>
              <a:gd name="connsiteX67" fmla="*/ 55862 w 94386"/>
              <a:gd name="connsiteY67" fmla="*/ 268778 h 271988"/>
              <a:gd name="connsiteX68" fmla="*/ 59072 w 94386"/>
              <a:gd name="connsiteY68" fmla="*/ 268392 h 271988"/>
              <a:gd name="connsiteX69" fmla="*/ 62282 w 94386"/>
              <a:gd name="connsiteY69" fmla="*/ 268007 h 271988"/>
              <a:gd name="connsiteX70" fmla="*/ 65493 w 94386"/>
              <a:gd name="connsiteY70" fmla="*/ 267622 h 271988"/>
              <a:gd name="connsiteX71" fmla="*/ 68703 w 94386"/>
              <a:gd name="connsiteY71" fmla="*/ 267236 h 271988"/>
              <a:gd name="connsiteX72" fmla="*/ 71914 w 94386"/>
              <a:gd name="connsiteY72" fmla="*/ 266851 h 271988"/>
              <a:gd name="connsiteX73" fmla="*/ 75124 w 94386"/>
              <a:gd name="connsiteY73" fmla="*/ 266466 h 271988"/>
              <a:gd name="connsiteX74" fmla="*/ 78335 w 94386"/>
              <a:gd name="connsiteY74" fmla="*/ 266081 h 271988"/>
              <a:gd name="connsiteX75" fmla="*/ 81545 w 94386"/>
              <a:gd name="connsiteY75" fmla="*/ 265567 h 271988"/>
              <a:gd name="connsiteX76" fmla="*/ 84755 w 94386"/>
              <a:gd name="connsiteY76" fmla="*/ 265182 h 271988"/>
              <a:gd name="connsiteX77" fmla="*/ 87966 w 94386"/>
              <a:gd name="connsiteY77" fmla="*/ 264797 h 271988"/>
              <a:gd name="connsiteX78" fmla="*/ 91176 w 94386"/>
              <a:gd name="connsiteY78" fmla="*/ 264411 h 271988"/>
              <a:gd name="connsiteX79" fmla="*/ 94387 w 94386"/>
              <a:gd name="connsiteY79" fmla="*/ 264026 h 271988"/>
              <a:gd name="connsiteX80" fmla="*/ 89764 w 94386"/>
              <a:gd name="connsiteY80" fmla="*/ 250028 h 27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94386" h="271988">
                <a:moveTo>
                  <a:pt x="89764" y="250028"/>
                </a:moveTo>
                <a:lnTo>
                  <a:pt x="85526" y="236160"/>
                </a:lnTo>
                <a:lnTo>
                  <a:pt x="81673" y="222419"/>
                </a:lnTo>
                <a:lnTo>
                  <a:pt x="78206" y="208678"/>
                </a:lnTo>
                <a:lnTo>
                  <a:pt x="74996" y="195066"/>
                </a:lnTo>
                <a:lnTo>
                  <a:pt x="72171" y="181582"/>
                </a:lnTo>
                <a:lnTo>
                  <a:pt x="69602" y="168098"/>
                </a:lnTo>
                <a:lnTo>
                  <a:pt x="67419" y="154614"/>
                </a:lnTo>
                <a:lnTo>
                  <a:pt x="65621" y="141387"/>
                </a:lnTo>
                <a:lnTo>
                  <a:pt x="64080" y="128161"/>
                </a:lnTo>
                <a:lnTo>
                  <a:pt x="62796" y="114934"/>
                </a:lnTo>
                <a:lnTo>
                  <a:pt x="61897" y="101835"/>
                </a:lnTo>
                <a:lnTo>
                  <a:pt x="61384" y="88865"/>
                </a:lnTo>
                <a:lnTo>
                  <a:pt x="60998" y="76023"/>
                </a:lnTo>
                <a:lnTo>
                  <a:pt x="61127" y="63053"/>
                </a:lnTo>
                <a:lnTo>
                  <a:pt x="61384" y="50340"/>
                </a:lnTo>
                <a:lnTo>
                  <a:pt x="62026" y="37626"/>
                </a:lnTo>
                <a:lnTo>
                  <a:pt x="62925" y="25041"/>
                </a:lnTo>
                <a:lnTo>
                  <a:pt x="64209" y="12457"/>
                </a:lnTo>
                <a:lnTo>
                  <a:pt x="65621" y="0"/>
                </a:lnTo>
                <a:lnTo>
                  <a:pt x="62668" y="128"/>
                </a:lnTo>
                <a:lnTo>
                  <a:pt x="59714" y="385"/>
                </a:lnTo>
                <a:lnTo>
                  <a:pt x="56760" y="642"/>
                </a:lnTo>
                <a:lnTo>
                  <a:pt x="53807" y="770"/>
                </a:lnTo>
                <a:lnTo>
                  <a:pt x="50725" y="1027"/>
                </a:lnTo>
                <a:lnTo>
                  <a:pt x="47771" y="1284"/>
                </a:lnTo>
                <a:lnTo>
                  <a:pt x="44818" y="1413"/>
                </a:lnTo>
                <a:lnTo>
                  <a:pt x="41864" y="1669"/>
                </a:lnTo>
                <a:lnTo>
                  <a:pt x="38910" y="1798"/>
                </a:lnTo>
                <a:lnTo>
                  <a:pt x="35828" y="2055"/>
                </a:lnTo>
                <a:lnTo>
                  <a:pt x="32875" y="2183"/>
                </a:lnTo>
                <a:lnTo>
                  <a:pt x="29921" y="2440"/>
                </a:lnTo>
                <a:lnTo>
                  <a:pt x="26968" y="2568"/>
                </a:lnTo>
                <a:lnTo>
                  <a:pt x="23886" y="2825"/>
                </a:lnTo>
                <a:lnTo>
                  <a:pt x="20932" y="3082"/>
                </a:lnTo>
                <a:lnTo>
                  <a:pt x="17978" y="3210"/>
                </a:lnTo>
                <a:lnTo>
                  <a:pt x="15025" y="3467"/>
                </a:lnTo>
                <a:lnTo>
                  <a:pt x="12071" y="3596"/>
                </a:lnTo>
                <a:lnTo>
                  <a:pt x="8989" y="3853"/>
                </a:lnTo>
                <a:lnTo>
                  <a:pt x="6036" y="4109"/>
                </a:lnTo>
                <a:lnTo>
                  <a:pt x="4366" y="16694"/>
                </a:lnTo>
                <a:lnTo>
                  <a:pt x="2825" y="29407"/>
                </a:lnTo>
                <a:lnTo>
                  <a:pt x="1669" y="42249"/>
                </a:lnTo>
                <a:lnTo>
                  <a:pt x="771" y="55091"/>
                </a:lnTo>
                <a:lnTo>
                  <a:pt x="257" y="68061"/>
                </a:lnTo>
                <a:lnTo>
                  <a:pt x="0" y="81031"/>
                </a:lnTo>
                <a:lnTo>
                  <a:pt x="0" y="94258"/>
                </a:lnTo>
                <a:lnTo>
                  <a:pt x="385" y="107357"/>
                </a:lnTo>
                <a:lnTo>
                  <a:pt x="1027" y="120712"/>
                </a:lnTo>
                <a:lnTo>
                  <a:pt x="1926" y="134068"/>
                </a:lnTo>
                <a:lnTo>
                  <a:pt x="3339" y="147423"/>
                </a:lnTo>
                <a:lnTo>
                  <a:pt x="4880" y="161035"/>
                </a:lnTo>
                <a:lnTo>
                  <a:pt x="6935" y="174648"/>
                </a:lnTo>
                <a:lnTo>
                  <a:pt x="9246" y="188260"/>
                </a:lnTo>
                <a:lnTo>
                  <a:pt x="11814" y="202001"/>
                </a:lnTo>
                <a:lnTo>
                  <a:pt x="14768" y="215869"/>
                </a:lnTo>
                <a:lnTo>
                  <a:pt x="18107" y="229739"/>
                </a:lnTo>
                <a:lnTo>
                  <a:pt x="21703" y="243736"/>
                </a:lnTo>
                <a:lnTo>
                  <a:pt x="25683" y="257862"/>
                </a:lnTo>
                <a:lnTo>
                  <a:pt x="30050" y="271988"/>
                </a:lnTo>
                <a:lnTo>
                  <a:pt x="33260" y="271603"/>
                </a:lnTo>
                <a:lnTo>
                  <a:pt x="36471" y="271218"/>
                </a:lnTo>
                <a:lnTo>
                  <a:pt x="39681" y="270832"/>
                </a:lnTo>
                <a:lnTo>
                  <a:pt x="42891" y="270447"/>
                </a:lnTo>
                <a:lnTo>
                  <a:pt x="46102" y="270062"/>
                </a:lnTo>
                <a:lnTo>
                  <a:pt x="49312" y="269676"/>
                </a:lnTo>
                <a:lnTo>
                  <a:pt x="52651" y="269291"/>
                </a:lnTo>
                <a:lnTo>
                  <a:pt x="55862" y="268778"/>
                </a:lnTo>
                <a:lnTo>
                  <a:pt x="59072" y="268392"/>
                </a:lnTo>
                <a:lnTo>
                  <a:pt x="62282" y="268007"/>
                </a:lnTo>
                <a:lnTo>
                  <a:pt x="65493" y="267622"/>
                </a:lnTo>
                <a:lnTo>
                  <a:pt x="68703" y="267236"/>
                </a:lnTo>
                <a:lnTo>
                  <a:pt x="71914" y="266851"/>
                </a:lnTo>
                <a:lnTo>
                  <a:pt x="75124" y="266466"/>
                </a:lnTo>
                <a:lnTo>
                  <a:pt x="78335" y="266081"/>
                </a:lnTo>
                <a:lnTo>
                  <a:pt x="81545" y="265567"/>
                </a:lnTo>
                <a:lnTo>
                  <a:pt x="84755" y="265182"/>
                </a:lnTo>
                <a:lnTo>
                  <a:pt x="87966" y="264797"/>
                </a:lnTo>
                <a:lnTo>
                  <a:pt x="91176" y="264411"/>
                </a:lnTo>
                <a:lnTo>
                  <a:pt x="94387" y="264026"/>
                </a:lnTo>
                <a:lnTo>
                  <a:pt x="89764" y="250028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3D5406B-0527-373B-525E-05CEB690AB2F}"/>
              </a:ext>
            </a:extLst>
          </p:cNvPr>
          <p:cNvSpPr/>
          <p:nvPr/>
        </p:nvSpPr>
        <p:spPr>
          <a:xfrm>
            <a:off x="4662103" y="5010166"/>
            <a:ext cx="407468" cy="355331"/>
          </a:xfrm>
          <a:custGeom>
            <a:avLst/>
            <a:gdLst>
              <a:gd name="connsiteX0" fmla="*/ 385638 w 407468"/>
              <a:gd name="connsiteY0" fmla="*/ 320658 h 355330"/>
              <a:gd name="connsiteX1" fmla="*/ 364320 w 407468"/>
              <a:gd name="connsiteY1" fmla="*/ 303065 h 355330"/>
              <a:gd name="connsiteX2" fmla="*/ 343645 w 407468"/>
              <a:gd name="connsiteY2" fmla="*/ 285472 h 355330"/>
              <a:gd name="connsiteX3" fmla="*/ 323355 w 407468"/>
              <a:gd name="connsiteY3" fmla="*/ 268007 h 355330"/>
              <a:gd name="connsiteX4" fmla="*/ 303707 w 407468"/>
              <a:gd name="connsiteY4" fmla="*/ 250542 h 355330"/>
              <a:gd name="connsiteX5" fmla="*/ 284573 w 407468"/>
              <a:gd name="connsiteY5" fmla="*/ 233206 h 355330"/>
              <a:gd name="connsiteX6" fmla="*/ 265824 w 407468"/>
              <a:gd name="connsiteY6" fmla="*/ 215998 h 355330"/>
              <a:gd name="connsiteX7" fmla="*/ 247717 w 407468"/>
              <a:gd name="connsiteY7" fmla="*/ 198790 h 355330"/>
              <a:gd name="connsiteX8" fmla="*/ 230124 w 407468"/>
              <a:gd name="connsiteY8" fmla="*/ 181839 h 355330"/>
              <a:gd name="connsiteX9" fmla="*/ 213045 w 407468"/>
              <a:gd name="connsiteY9" fmla="*/ 164759 h 355330"/>
              <a:gd name="connsiteX10" fmla="*/ 196350 w 407468"/>
              <a:gd name="connsiteY10" fmla="*/ 147937 h 355330"/>
              <a:gd name="connsiteX11" fmla="*/ 180170 w 407468"/>
              <a:gd name="connsiteY11" fmla="*/ 131114 h 355330"/>
              <a:gd name="connsiteX12" fmla="*/ 164503 w 407468"/>
              <a:gd name="connsiteY12" fmla="*/ 114420 h 355330"/>
              <a:gd name="connsiteX13" fmla="*/ 149350 w 407468"/>
              <a:gd name="connsiteY13" fmla="*/ 97854 h 355330"/>
              <a:gd name="connsiteX14" fmla="*/ 134710 w 407468"/>
              <a:gd name="connsiteY14" fmla="*/ 81288 h 355330"/>
              <a:gd name="connsiteX15" fmla="*/ 120456 w 407468"/>
              <a:gd name="connsiteY15" fmla="*/ 64851 h 355330"/>
              <a:gd name="connsiteX16" fmla="*/ 106715 w 407468"/>
              <a:gd name="connsiteY16" fmla="*/ 48542 h 355330"/>
              <a:gd name="connsiteX17" fmla="*/ 93360 w 407468"/>
              <a:gd name="connsiteY17" fmla="*/ 32233 h 355330"/>
              <a:gd name="connsiteX18" fmla="*/ 80518 w 407468"/>
              <a:gd name="connsiteY18" fmla="*/ 16052 h 355330"/>
              <a:gd name="connsiteX19" fmla="*/ 68190 w 407468"/>
              <a:gd name="connsiteY19" fmla="*/ 0 h 355330"/>
              <a:gd name="connsiteX20" fmla="*/ 64722 w 407468"/>
              <a:gd name="connsiteY20" fmla="*/ 513 h 355330"/>
              <a:gd name="connsiteX21" fmla="*/ 61384 w 407468"/>
              <a:gd name="connsiteY21" fmla="*/ 1027 h 355330"/>
              <a:gd name="connsiteX22" fmla="*/ 57916 w 407468"/>
              <a:gd name="connsiteY22" fmla="*/ 1541 h 355330"/>
              <a:gd name="connsiteX23" fmla="*/ 54577 w 407468"/>
              <a:gd name="connsiteY23" fmla="*/ 2055 h 355330"/>
              <a:gd name="connsiteX24" fmla="*/ 51110 w 407468"/>
              <a:gd name="connsiteY24" fmla="*/ 2568 h 355330"/>
              <a:gd name="connsiteX25" fmla="*/ 47771 w 407468"/>
              <a:gd name="connsiteY25" fmla="*/ 3082 h 355330"/>
              <a:gd name="connsiteX26" fmla="*/ 44304 w 407468"/>
              <a:gd name="connsiteY26" fmla="*/ 3596 h 355330"/>
              <a:gd name="connsiteX27" fmla="*/ 40965 w 407468"/>
              <a:gd name="connsiteY27" fmla="*/ 4109 h 355330"/>
              <a:gd name="connsiteX28" fmla="*/ 37498 w 407468"/>
              <a:gd name="connsiteY28" fmla="*/ 4623 h 355330"/>
              <a:gd name="connsiteX29" fmla="*/ 34031 w 407468"/>
              <a:gd name="connsiteY29" fmla="*/ 5137 h 355330"/>
              <a:gd name="connsiteX30" fmla="*/ 30692 w 407468"/>
              <a:gd name="connsiteY30" fmla="*/ 5650 h 355330"/>
              <a:gd name="connsiteX31" fmla="*/ 27353 w 407468"/>
              <a:gd name="connsiteY31" fmla="*/ 6292 h 355330"/>
              <a:gd name="connsiteX32" fmla="*/ 23886 w 407468"/>
              <a:gd name="connsiteY32" fmla="*/ 6806 h 355330"/>
              <a:gd name="connsiteX33" fmla="*/ 20547 w 407468"/>
              <a:gd name="connsiteY33" fmla="*/ 7319 h 355330"/>
              <a:gd name="connsiteX34" fmla="*/ 17080 w 407468"/>
              <a:gd name="connsiteY34" fmla="*/ 7833 h 355330"/>
              <a:gd name="connsiteX35" fmla="*/ 13612 w 407468"/>
              <a:gd name="connsiteY35" fmla="*/ 8347 h 355330"/>
              <a:gd name="connsiteX36" fmla="*/ 10273 w 407468"/>
              <a:gd name="connsiteY36" fmla="*/ 8861 h 355330"/>
              <a:gd name="connsiteX37" fmla="*/ 6806 w 407468"/>
              <a:gd name="connsiteY37" fmla="*/ 9374 h 355330"/>
              <a:gd name="connsiteX38" fmla="*/ 3467 w 407468"/>
              <a:gd name="connsiteY38" fmla="*/ 9888 h 355330"/>
              <a:gd name="connsiteX39" fmla="*/ 0 w 407468"/>
              <a:gd name="connsiteY39" fmla="*/ 10402 h 355330"/>
              <a:gd name="connsiteX40" fmla="*/ 12328 w 407468"/>
              <a:gd name="connsiteY40" fmla="*/ 26711 h 355330"/>
              <a:gd name="connsiteX41" fmla="*/ 25041 w 407468"/>
              <a:gd name="connsiteY41" fmla="*/ 43148 h 355330"/>
              <a:gd name="connsiteX42" fmla="*/ 38140 w 407468"/>
              <a:gd name="connsiteY42" fmla="*/ 59714 h 355330"/>
              <a:gd name="connsiteX43" fmla="*/ 51881 w 407468"/>
              <a:gd name="connsiteY43" fmla="*/ 76408 h 355330"/>
              <a:gd name="connsiteX44" fmla="*/ 66007 w 407468"/>
              <a:gd name="connsiteY44" fmla="*/ 93103 h 355330"/>
              <a:gd name="connsiteX45" fmla="*/ 80646 w 407468"/>
              <a:gd name="connsiteY45" fmla="*/ 109925 h 355330"/>
              <a:gd name="connsiteX46" fmla="*/ 95671 w 407468"/>
              <a:gd name="connsiteY46" fmla="*/ 126876 h 355330"/>
              <a:gd name="connsiteX47" fmla="*/ 111338 w 407468"/>
              <a:gd name="connsiteY47" fmla="*/ 143956 h 355330"/>
              <a:gd name="connsiteX48" fmla="*/ 127390 w 407468"/>
              <a:gd name="connsiteY48" fmla="*/ 161035 h 355330"/>
              <a:gd name="connsiteX49" fmla="*/ 143956 w 407468"/>
              <a:gd name="connsiteY49" fmla="*/ 178243 h 355330"/>
              <a:gd name="connsiteX50" fmla="*/ 161035 w 407468"/>
              <a:gd name="connsiteY50" fmla="*/ 195579 h 355330"/>
              <a:gd name="connsiteX51" fmla="*/ 178629 w 407468"/>
              <a:gd name="connsiteY51" fmla="*/ 212916 h 355330"/>
              <a:gd name="connsiteX52" fmla="*/ 196735 w 407468"/>
              <a:gd name="connsiteY52" fmla="*/ 230381 h 355330"/>
              <a:gd name="connsiteX53" fmla="*/ 215356 w 407468"/>
              <a:gd name="connsiteY53" fmla="*/ 247974 h 355330"/>
              <a:gd name="connsiteX54" fmla="*/ 234490 w 407468"/>
              <a:gd name="connsiteY54" fmla="*/ 265696 h 355330"/>
              <a:gd name="connsiteX55" fmla="*/ 254138 w 407468"/>
              <a:gd name="connsiteY55" fmla="*/ 283417 h 355330"/>
              <a:gd name="connsiteX56" fmla="*/ 274300 w 407468"/>
              <a:gd name="connsiteY56" fmla="*/ 301267 h 355330"/>
              <a:gd name="connsiteX57" fmla="*/ 295103 w 407468"/>
              <a:gd name="connsiteY57" fmla="*/ 319245 h 355330"/>
              <a:gd name="connsiteX58" fmla="*/ 316421 w 407468"/>
              <a:gd name="connsiteY58" fmla="*/ 337224 h 355330"/>
              <a:gd name="connsiteX59" fmla="*/ 338252 w 407468"/>
              <a:gd name="connsiteY59" fmla="*/ 355331 h 355330"/>
              <a:gd name="connsiteX60" fmla="*/ 341719 w 407468"/>
              <a:gd name="connsiteY60" fmla="*/ 354560 h 355330"/>
              <a:gd name="connsiteX61" fmla="*/ 345186 w 407468"/>
              <a:gd name="connsiteY61" fmla="*/ 353661 h 355330"/>
              <a:gd name="connsiteX62" fmla="*/ 348653 w 407468"/>
              <a:gd name="connsiteY62" fmla="*/ 352891 h 355330"/>
              <a:gd name="connsiteX63" fmla="*/ 352121 w 407468"/>
              <a:gd name="connsiteY63" fmla="*/ 351992 h 355330"/>
              <a:gd name="connsiteX64" fmla="*/ 355588 w 407468"/>
              <a:gd name="connsiteY64" fmla="*/ 351093 h 355330"/>
              <a:gd name="connsiteX65" fmla="*/ 359055 w 407468"/>
              <a:gd name="connsiteY65" fmla="*/ 350323 h 355330"/>
              <a:gd name="connsiteX66" fmla="*/ 362522 w 407468"/>
              <a:gd name="connsiteY66" fmla="*/ 349424 h 355330"/>
              <a:gd name="connsiteX67" fmla="*/ 365990 w 407468"/>
              <a:gd name="connsiteY67" fmla="*/ 348525 h 355330"/>
              <a:gd name="connsiteX68" fmla="*/ 369457 w 407468"/>
              <a:gd name="connsiteY68" fmla="*/ 347754 h 355330"/>
              <a:gd name="connsiteX69" fmla="*/ 372924 w 407468"/>
              <a:gd name="connsiteY69" fmla="*/ 346855 h 355330"/>
              <a:gd name="connsiteX70" fmla="*/ 376392 w 407468"/>
              <a:gd name="connsiteY70" fmla="*/ 346085 h 355330"/>
              <a:gd name="connsiteX71" fmla="*/ 379859 w 407468"/>
              <a:gd name="connsiteY71" fmla="*/ 345186 h 355330"/>
              <a:gd name="connsiteX72" fmla="*/ 383326 w 407468"/>
              <a:gd name="connsiteY72" fmla="*/ 344287 h 355330"/>
              <a:gd name="connsiteX73" fmla="*/ 386793 w 407468"/>
              <a:gd name="connsiteY73" fmla="*/ 343517 h 355330"/>
              <a:gd name="connsiteX74" fmla="*/ 390261 w 407468"/>
              <a:gd name="connsiteY74" fmla="*/ 342618 h 355330"/>
              <a:gd name="connsiteX75" fmla="*/ 393728 w 407468"/>
              <a:gd name="connsiteY75" fmla="*/ 341847 h 355330"/>
              <a:gd name="connsiteX76" fmla="*/ 397195 w 407468"/>
              <a:gd name="connsiteY76" fmla="*/ 340948 h 355330"/>
              <a:gd name="connsiteX77" fmla="*/ 400662 w 407468"/>
              <a:gd name="connsiteY77" fmla="*/ 340178 h 355330"/>
              <a:gd name="connsiteX78" fmla="*/ 404001 w 407468"/>
              <a:gd name="connsiteY78" fmla="*/ 339279 h 355330"/>
              <a:gd name="connsiteX79" fmla="*/ 407469 w 407468"/>
              <a:gd name="connsiteY79" fmla="*/ 338380 h 355330"/>
              <a:gd name="connsiteX80" fmla="*/ 385638 w 407468"/>
              <a:gd name="connsiteY80" fmla="*/ 320658 h 35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07468" h="355330">
                <a:moveTo>
                  <a:pt x="385638" y="320658"/>
                </a:moveTo>
                <a:lnTo>
                  <a:pt x="364320" y="303065"/>
                </a:lnTo>
                <a:lnTo>
                  <a:pt x="343645" y="285472"/>
                </a:lnTo>
                <a:lnTo>
                  <a:pt x="323355" y="268007"/>
                </a:lnTo>
                <a:lnTo>
                  <a:pt x="303707" y="250542"/>
                </a:lnTo>
                <a:lnTo>
                  <a:pt x="284573" y="233206"/>
                </a:lnTo>
                <a:lnTo>
                  <a:pt x="265824" y="215998"/>
                </a:lnTo>
                <a:lnTo>
                  <a:pt x="247717" y="198790"/>
                </a:lnTo>
                <a:lnTo>
                  <a:pt x="230124" y="181839"/>
                </a:lnTo>
                <a:lnTo>
                  <a:pt x="213045" y="164759"/>
                </a:lnTo>
                <a:lnTo>
                  <a:pt x="196350" y="147937"/>
                </a:lnTo>
                <a:lnTo>
                  <a:pt x="180170" y="131114"/>
                </a:lnTo>
                <a:lnTo>
                  <a:pt x="164503" y="114420"/>
                </a:lnTo>
                <a:lnTo>
                  <a:pt x="149350" y="97854"/>
                </a:lnTo>
                <a:lnTo>
                  <a:pt x="134710" y="81288"/>
                </a:lnTo>
                <a:lnTo>
                  <a:pt x="120456" y="64851"/>
                </a:lnTo>
                <a:lnTo>
                  <a:pt x="106715" y="48542"/>
                </a:lnTo>
                <a:lnTo>
                  <a:pt x="93360" y="32233"/>
                </a:lnTo>
                <a:lnTo>
                  <a:pt x="80518" y="16052"/>
                </a:lnTo>
                <a:lnTo>
                  <a:pt x="68190" y="0"/>
                </a:lnTo>
                <a:lnTo>
                  <a:pt x="64722" y="513"/>
                </a:lnTo>
                <a:lnTo>
                  <a:pt x="61384" y="1027"/>
                </a:lnTo>
                <a:lnTo>
                  <a:pt x="57916" y="1541"/>
                </a:lnTo>
                <a:lnTo>
                  <a:pt x="54577" y="2055"/>
                </a:lnTo>
                <a:lnTo>
                  <a:pt x="51110" y="2568"/>
                </a:lnTo>
                <a:lnTo>
                  <a:pt x="47771" y="3082"/>
                </a:lnTo>
                <a:lnTo>
                  <a:pt x="44304" y="3596"/>
                </a:lnTo>
                <a:lnTo>
                  <a:pt x="40965" y="4109"/>
                </a:lnTo>
                <a:lnTo>
                  <a:pt x="37498" y="4623"/>
                </a:lnTo>
                <a:lnTo>
                  <a:pt x="34031" y="5137"/>
                </a:lnTo>
                <a:lnTo>
                  <a:pt x="30692" y="5650"/>
                </a:lnTo>
                <a:lnTo>
                  <a:pt x="27353" y="6292"/>
                </a:lnTo>
                <a:lnTo>
                  <a:pt x="23886" y="6806"/>
                </a:lnTo>
                <a:lnTo>
                  <a:pt x="20547" y="7319"/>
                </a:lnTo>
                <a:lnTo>
                  <a:pt x="17080" y="7833"/>
                </a:lnTo>
                <a:lnTo>
                  <a:pt x="13612" y="8347"/>
                </a:lnTo>
                <a:lnTo>
                  <a:pt x="10273" y="8861"/>
                </a:lnTo>
                <a:lnTo>
                  <a:pt x="6806" y="9374"/>
                </a:lnTo>
                <a:lnTo>
                  <a:pt x="3467" y="9888"/>
                </a:lnTo>
                <a:lnTo>
                  <a:pt x="0" y="10402"/>
                </a:lnTo>
                <a:lnTo>
                  <a:pt x="12328" y="26711"/>
                </a:lnTo>
                <a:lnTo>
                  <a:pt x="25041" y="43148"/>
                </a:lnTo>
                <a:lnTo>
                  <a:pt x="38140" y="59714"/>
                </a:lnTo>
                <a:lnTo>
                  <a:pt x="51881" y="76408"/>
                </a:lnTo>
                <a:lnTo>
                  <a:pt x="66007" y="93103"/>
                </a:lnTo>
                <a:lnTo>
                  <a:pt x="80646" y="109925"/>
                </a:lnTo>
                <a:lnTo>
                  <a:pt x="95671" y="126876"/>
                </a:lnTo>
                <a:lnTo>
                  <a:pt x="111338" y="143956"/>
                </a:lnTo>
                <a:lnTo>
                  <a:pt x="127390" y="161035"/>
                </a:lnTo>
                <a:lnTo>
                  <a:pt x="143956" y="178243"/>
                </a:lnTo>
                <a:lnTo>
                  <a:pt x="161035" y="195579"/>
                </a:lnTo>
                <a:lnTo>
                  <a:pt x="178629" y="212916"/>
                </a:lnTo>
                <a:lnTo>
                  <a:pt x="196735" y="230381"/>
                </a:lnTo>
                <a:lnTo>
                  <a:pt x="215356" y="247974"/>
                </a:lnTo>
                <a:lnTo>
                  <a:pt x="234490" y="265696"/>
                </a:lnTo>
                <a:lnTo>
                  <a:pt x="254138" y="283417"/>
                </a:lnTo>
                <a:lnTo>
                  <a:pt x="274300" y="301267"/>
                </a:lnTo>
                <a:lnTo>
                  <a:pt x="295103" y="319245"/>
                </a:lnTo>
                <a:lnTo>
                  <a:pt x="316421" y="337224"/>
                </a:lnTo>
                <a:lnTo>
                  <a:pt x="338252" y="355331"/>
                </a:lnTo>
                <a:lnTo>
                  <a:pt x="341719" y="354560"/>
                </a:lnTo>
                <a:lnTo>
                  <a:pt x="345186" y="353661"/>
                </a:lnTo>
                <a:lnTo>
                  <a:pt x="348653" y="352891"/>
                </a:lnTo>
                <a:lnTo>
                  <a:pt x="352121" y="351992"/>
                </a:lnTo>
                <a:lnTo>
                  <a:pt x="355588" y="351093"/>
                </a:lnTo>
                <a:lnTo>
                  <a:pt x="359055" y="350323"/>
                </a:lnTo>
                <a:lnTo>
                  <a:pt x="362522" y="349424"/>
                </a:lnTo>
                <a:lnTo>
                  <a:pt x="365990" y="348525"/>
                </a:lnTo>
                <a:lnTo>
                  <a:pt x="369457" y="347754"/>
                </a:lnTo>
                <a:lnTo>
                  <a:pt x="372924" y="346855"/>
                </a:lnTo>
                <a:lnTo>
                  <a:pt x="376392" y="346085"/>
                </a:lnTo>
                <a:lnTo>
                  <a:pt x="379859" y="345186"/>
                </a:lnTo>
                <a:lnTo>
                  <a:pt x="383326" y="344287"/>
                </a:lnTo>
                <a:lnTo>
                  <a:pt x="386793" y="343517"/>
                </a:lnTo>
                <a:lnTo>
                  <a:pt x="390261" y="342618"/>
                </a:lnTo>
                <a:lnTo>
                  <a:pt x="393728" y="341847"/>
                </a:lnTo>
                <a:lnTo>
                  <a:pt x="397195" y="340948"/>
                </a:lnTo>
                <a:lnTo>
                  <a:pt x="400662" y="340178"/>
                </a:lnTo>
                <a:lnTo>
                  <a:pt x="404001" y="339279"/>
                </a:lnTo>
                <a:lnTo>
                  <a:pt x="407469" y="338380"/>
                </a:lnTo>
                <a:lnTo>
                  <a:pt x="385638" y="320658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F07B56A-74E7-A959-8740-0AF2DE1D349F}"/>
              </a:ext>
            </a:extLst>
          </p:cNvPr>
          <p:cNvSpPr/>
          <p:nvPr/>
        </p:nvSpPr>
        <p:spPr>
          <a:xfrm>
            <a:off x="5433379" y="5695144"/>
            <a:ext cx="806332" cy="552451"/>
          </a:xfrm>
          <a:custGeom>
            <a:avLst/>
            <a:gdLst>
              <a:gd name="connsiteX0" fmla="*/ 763056 w 806332"/>
              <a:gd name="connsiteY0" fmla="*/ 499158 h 552451"/>
              <a:gd name="connsiteX1" fmla="*/ 720422 w 806332"/>
              <a:gd name="connsiteY1" fmla="*/ 471549 h 552451"/>
              <a:gd name="connsiteX2" fmla="*/ 678558 w 806332"/>
              <a:gd name="connsiteY2" fmla="*/ 444067 h 552451"/>
              <a:gd name="connsiteX3" fmla="*/ 637336 w 806332"/>
              <a:gd name="connsiteY3" fmla="*/ 416843 h 552451"/>
              <a:gd name="connsiteX4" fmla="*/ 596756 w 806332"/>
              <a:gd name="connsiteY4" fmla="*/ 389618 h 552451"/>
              <a:gd name="connsiteX5" fmla="*/ 556818 w 806332"/>
              <a:gd name="connsiteY5" fmla="*/ 362522 h 552451"/>
              <a:gd name="connsiteX6" fmla="*/ 517779 w 806332"/>
              <a:gd name="connsiteY6" fmla="*/ 335683 h 552451"/>
              <a:gd name="connsiteX7" fmla="*/ 479254 w 806332"/>
              <a:gd name="connsiteY7" fmla="*/ 308972 h 552451"/>
              <a:gd name="connsiteX8" fmla="*/ 441499 w 806332"/>
              <a:gd name="connsiteY8" fmla="*/ 282261 h 552451"/>
              <a:gd name="connsiteX9" fmla="*/ 404258 w 806332"/>
              <a:gd name="connsiteY9" fmla="*/ 255807 h 552451"/>
              <a:gd name="connsiteX10" fmla="*/ 367916 w 806332"/>
              <a:gd name="connsiteY10" fmla="*/ 229610 h 552451"/>
              <a:gd name="connsiteX11" fmla="*/ 332087 w 806332"/>
              <a:gd name="connsiteY11" fmla="*/ 203413 h 552451"/>
              <a:gd name="connsiteX12" fmla="*/ 297029 w 806332"/>
              <a:gd name="connsiteY12" fmla="*/ 177473 h 552451"/>
              <a:gd name="connsiteX13" fmla="*/ 262485 w 806332"/>
              <a:gd name="connsiteY13" fmla="*/ 151661 h 552451"/>
              <a:gd name="connsiteX14" fmla="*/ 228711 w 806332"/>
              <a:gd name="connsiteY14" fmla="*/ 125977 h 552451"/>
              <a:gd name="connsiteX15" fmla="*/ 195580 w 806332"/>
              <a:gd name="connsiteY15" fmla="*/ 100422 h 552451"/>
              <a:gd name="connsiteX16" fmla="*/ 163090 w 806332"/>
              <a:gd name="connsiteY16" fmla="*/ 75124 h 552451"/>
              <a:gd name="connsiteX17" fmla="*/ 131114 w 806332"/>
              <a:gd name="connsiteY17" fmla="*/ 49954 h 552451"/>
              <a:gd name="connsiteX18" fmla="*/ 99909 w 806332"/>
              <a:gd name="connsiteY18" fmla="*/ 24913 h 552451"/>
              <a:gd name="connsiteX19" fmla="*/ 69345 w 806332"/>
              <a:gd name="connsiteY19" fmla="*/ 0 h 552451"/>
              <a:gd name="connsiteX20" fmla="*/ 65878 w 806332"/>
              <a:gd name="connsiteY20" fmla="*/ 642 h 552451"/>
              <a:gd name="connsiteX21" fmla="*/ 62411 w 806332"/>
              <a:gd name="connsiteY21" fmla="*/ 1412 h 552451"/>
              <a:gd name="connsiteX22" fmla="*/ 59072 w 806332"/>
              <a:gd name="connsiteY22" fmla="*/ 2055 h 552451"/>
              <a:gd name="connsiteX23" fmla="*/ 55605 w 806332"/>
              <a:gd name="connsiteY23" fmla="*/ 2697 h 552451"/>
              <a:gd name="connsiteX24" fmla="*/ 52137 w 806332"/>
              <a:gd name="connsiteY24" fmla="*/ 3467 h 552451"/>
              <a:gd name="connsiteX25" fmla="*/ 48670 w 806332"/>
              <a:gd name="connsiteY25" fmla="*/ 4109 h 552451"/>
              <a:gd name="connsiteX26" fmla="*/ 45203 w 806332"/>
              <a:gd name="connsiteY26" fmla="*/ 4751 h 552451"/>
              <a:gd name="connsiteX27" fmla="*/ 41736 w 806332"/>
              <a:gd name="connsiteY27" fmla="*/ 5393 h 552451"/>
              <a:gd name="connsiteX28" fmla="*/ 38268 w 806332"/>
              <a:gd name="connsiteY28" fmla="*/ 6164 h 552451"/>
              <a:gd name="connsiteX29" fmla="*/ 34801 w 806332"/>
              <a:gd name="connsiteY29" fmla="*/ 6806 h 552451"/>
              <a:gd name="connsiteX30" fmla="*/ 31334 w 806332"/>
              <a:gd name="connsiteY30" fmla="*/ 7448 h 552451"/>
              <a:gd name="connsiteX31" fmla="*/ 27867 w 806332"/>
              <a:gd name="connsiteY31" fmla="*/ 8219 h 552451"/>
              <a:gd name="connsiteX32" fmla="*/ 24271 w 806332"/>
              <a:gd name="connsiteY32" fmla="*/ 8861 h 552451"/>
              <a:gd name="connsiteX33" fmla="*/ 20932 w 806332"/>
              <a:gd name="connsiteY33" fmla="*/ 9503 h 552451"/>
              <a:gd name="connsiteX34" fmla="*/ 17465 w 806332"/>
              <a:gd name="connsiteY34" fmla="*/ 10273 h 552451"/>
              <a:gd name="connsiteX35" fmla="*/ 13869 w 806332"/>
              <a:gd name="connsiteY35" fmla="*/ 10916 h 552451"/>
              <a:gd name="connsiteX36" fmla="*/ 10402 w 806332"/>
              <a:gd name="connsiteY36" fmla="*/ 11557 h 552451"/>
              <a:gd name="connsiteX37" fmla="*/ 6934 w 806332"/>
              <a:gd name="connsiteY37" fmla="*/ 12328 h 552451"/>
              <a:gd name="connsiteX38" fmla="*/ 3467 w 806332"/>
              <a:gd name="connsiteY38" fmla="*/ 12970 h 552451"/>
              <a:gd name="connsiteX39" fmla="*/ 0 w 806332"/>
              <a:gd name="connsiteY39" fmla="*/ 13612 h 552451"/>
              <a:gd name="connsiteX40" fmla="*/ 30820 w 806332"/>
              <a:gd name="connsiteY40" fmla="*/ 39039 h 552451"/>
              <a:gd name="connsiteX41" fmla="*/ 62282 w 806332"/>
              <a:gd name="connsiteY41" fmla="*/ 64594 h 552451"/>
              <a:gd name="connsiteX42" fmla="*/ 94387 w 806332"/>
              <a:gd name="connsiteY42" fmla="*/ 90277 h 552451"/>
              <a:gd name="connsiteX43" fmla="*/ 127133 w 806332"/>
              <a:gd name="connsiteY43" fmla="*/ 116218 h 552451"/>
              <a:gd name="connsiteX44" fmla="*/ 160650 w 806332"/>
              <a:gd name="connsiteY44" fmla="*/ 142286 h 552451"/>
              <a:gd name="connsiteX45" fmla="*/ 194681 w 806332"/>
              <a:gd name="connsiteY45" fmla="*/ 168484 h 552451"/>
              <a:gd name="connsiteX46" fmla="*/ 229482 w 806332"/>
              <a:gd name="connsiteY46" fmla="*/ 194809 h 552451"/>
              <a:gd name="connsiteX47" fmla="*/ 264925 w 806332"/>
              <a:gd name="connsiteY47" fmla="*/ 221391 h 552451"/>
              <a:gd name="connsiteX48" fmla="*/ 301010 w 806332"/>
              <a:gd name="connsiteY48" fmla="*/ 248103 h 552451"/>
              <a:gd name="connsiteX49" fmla="*/ 337866 w 806332"/>
              <a:gd name="connsiteY49" fmla="*/ 275070 h 552451"/>
              <a:gd name="connsiteX50" fmla="*/ 375364 w 806332"/>
              <a:gd name="connsiteY50" fmla="*/ 302038 h 552451"/>
              <a:gd name="connsiteX51" fmla="*/ 413632 w 806332"/>
              <a:gd name="connsiteY51" fmla="*/ 329262 h 552451"/>
              <a:gd name="connsiteX52" fmla="*/ 452543 w 806332"/>
              <a:gd name="connsiteY52" fmla="*/ 356615 h 552451"/>
              <a:gd name="connsiteX53" fmla="*/ 492095 w 806332"/>
              <a:gd name="connsiteY53" fmla="*/ 384225 h 552451"/>
              <a:gd name="connsiteX54" fmla="*/ 532419 w 806332"/>
              <a:gd name="connsiteY54" fmla="*/ 411835 h 552451"/>
              <a:gd name="connsiteX55" fmla="*/ 573512 w 806332"/>
              <a:gd name="connsiteY55" fmla="*/ 439701 h 552451"/>
              <a:gd name="connsiteX56" fmla="*/ 615248 w 806332"/>
              <a:gd name="connsiteY56" fmla="*/ 467568 h 552451"/>
              <a:gd name="connsiteX57" fmla="*/ 657754 w 806332"/>
              <a:gd name="connsiteY57" fmla="*/ 495691 h 552451"/>
              <a:gd name="connsiteX58" fmla="*/ 700902 w 806332"/>
              <a:gd name="connsiteY58" fmla="*/ 523943 h 552451"/>
              <a:gd name="connsiteX59" fmla="*/ 744692 w 806332"/>
              <a:gd name="connsiteY59" fmla="*/ 552452 h 552451"/>
              <a:gd name="connsiteX60" fmla="*/ 747903 w 806332"/>
              <a:gd name="connsiteY60" fmla="*/ 551167 h 552451"/>
              <a:gd name="connsiteX61" fmla="*/ 750985 w 806332"/>
              <a:gd name="connsiteY61" fmla="*/ 549883 h 552451"/>
              <a:gd name="connsiteX62" fmla="*/ 754067 w 806332"/>
              <a:gd name="connsiteY62" fmla="*/ 548599 h 552451"/>
              <a:gd name="connsiteX63" fmla="*/ 757149 w 806332"/>
              <a:gd name="connsiteY63" fmla="*/ 547315 h 552451"/>
              <a:gd name="connsiteX64" fmla="*/ 760231 w 806332"/>
              <a:gd name="connsiteY64" fmla="*/ 546031 h 552451"/>
              <a:gd name="connsiteX65" fmla="*/ 763313 w 806332"/>
              <a:gd name="connsiteY65" fmla="*/ 544746 h 552451"/>
              <a:gd name="connsiteX66" fmla="*/ 766395 w 806332"/>
              <a:gd name="connsiteY66" fmla="*/ 543463 h 552451"/>
              <a:gd name="connsiteX67" fmla="*/ 769477 w 806332"/>
              <a:gd name="connsiteY67" fmla="*/ 542178 h 552451"/>
              <a:gd name="connsiteX68" fmla="*/ 772559 w 806332"/>
              <a:gd name="connsiteY68" fmla="*/ 540894 h 552451"/>
              <a:gd name="connsiteX69" fmla="*/ 775641 w 806332"/>
              <a:gd name="connsiteY69" fmla="*/ 539610 h 552451"/>
              <a:gd name="connsiteX70" fmla="*/ 778723 w 806332"/>
              <a:gd name="connsiteY70" fmla="*/ 538326 h 552451"/>
              <a:gd name="connsiteX71" fmla="*/ 781805 w 806332"/>
              <a:gd name="connsiteY71" fmla="*/ 537042 h 552451"/>
              <a:gd name="connsiteX72" fmla="*/ 784887 w 806332"/>
              <a:gd name="connsiteY72" fmla="*/ 535757 h 552451"/>
              <a:gd name="connsiteX73" fmla="*/ 787969 w 806332"/>
              <a:gd name="connsiteY73" fmla="*/ 534473 h 552451"/>
              <a:gd name="connsiteX74" fmla="*/ 791051 w 806332"/>
              <a:gd name="connsiteY74" fmla="*/ 533189 h 552451"/>
              <a:gd name="connsiteX75" fmla="*/ 794133 w 806332"/>
              <a:gd name="connsiteY75" fmla="*/ 531905 h 552451"/>
              <a:gd name="connsiteX76" fmla="*/ 797215 w 806332"/>
              <a:gd name="connsiteY76" fmla="*/ 530749 h 552451"/>
              <a:gd name="connsiteX77" fmla="*/ 800297 w 806332"/>
              <a:gd name="connsiteY77" fmla="*/ 529465 h 552451"/>
              <a:gd name="connsiteX78" fmla="*/ 803379 w 806332"/>
              <a:gd name="connsiteY78" fmla="*/ 528181 h 552451"/>
              <a:gd name="connsiteX79" fmla="*/ 806333 w 806332"/>
              <a:gd name="connsiteY79" fmla="*/ 526897 h 552451"/>
              <a:gd name="connsiteX80" fmla="*/ 763056 w 806332"/>
              <a:gd name="connsiteY80" fmla="*/ 499158 h 5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06332" h="552451">
                <a:moveTo>
                  <a:pt x="763056" y="499158"/>
                </a:moveTo>
                <a:lnTo>
                  <a:pt x="720422" y="471549"/>
                </a:lnTo>
                <a:lnTo>
                  <a:pt x="678558" y="444067"/>
                </a:lnTo>
                <a:lnTo>
                  <a:pt x="637336" y="416843"/>
                </a:lnTo>
                <a:lnTo>
                  <a:pt x="596756" y="389618"/>
                </a:lnTo>
                <a:lnTo>
                  <a:pt x="556818" y="362522"/>
                </a:lnTo>
                <a:lnTo>
                  <a:pt x="517779" y="335683"/>
                </a:lnTo>
                <a:lnTo>
                  <a:pt x="479254" y="308972"/>
                </a:lnTo>
                <a:lnTo>
                  <a:pt x="441499" y="282261"/>
                </a:lnTo>
                <a:lnTo>
                  <a:pt x="404258" y="255807"/>
                </a:lnTo>
                <a:lnTo>
                  <a:pt x="367916" y="229610"/>
                </a:lnTo>
                <a:lnTo>
                  <a:pt x="332087" y="203413"/>
                </a:lnTo>
                <a:lnTo>
                  <a:pt x="297029" y="177473"/>
                </a:lnTo>
                <a:lnTo>
                  <a:pt x="262485" y="151661"/>
                </a:lnTo>
                <a:lnTo>
                  <a:pt x="228711" y="125977"/>
                </a:lnTo>
                <a:lnTo>
                  <a:pt x="195580" y="100422"/>
                </a:lnTo>
                <a:lnTo>
                  <a:pt x="163090" y="75124"/>
                </a:lnTo>
                <a:lnTo>
                  <a:pt x="131114" y="49954"/>
                </a:lnTo>
                <a:lnTo>
                  <a:pt x="99909" y="24913"/>
                </a:lnTo>
                <a:lnTo>
                  <a:pt x="69345" y="0"/>
                </a:lnTo>
                <a:lnTo>
                  <a:pt x="65878" y="642"/>
                </a:lnTo>
                <a:lnTo>
                  <a:pt x="62411" y="1412"/>
                </a:lnTo>
                <a:lnTo>
                  <a:pt x="59072" y="2055"/>
                </a:lnTo>
                <a:lnTo>
                  <a:pt x="55605" y="2697"/>
                </a:lnTo>
                <a:lnTo>
                  <a:pt x="52137" y="3467"/>
                </a:lnTo>
                <a:lnTo>
                  <a:pt x="48670" y="4109"/>
                </a:lnTo>
                <a:lnTo>
                  <a:pt x="45203" y="4751"/>
                </a:lnTo>
                <a:lnTo>
                  <a:pt x="41736" y="5393"/>
                </a:lnTo>
                <a:lnTo>
                  <a:pt x="38268" y="6164"/>
                </a:lnTo>
                <a:lnTo>
                  <a:pt x="34801" y="6806"/>
                </a:lnTo>
                <a:lnTo>
                  <a:pt x="31334" y="7448"/>
                </a:lnTo>
                <a:lnTo>
                  <a:pt x="27867" y="8219"/>
                </a:lnTo>
                <a:lnTo>
                  <a:pt x="24271" y="8861"/>
                </a:lnTo>
                <a:lnTo>
                  <a:pt x="20932" y="9503"/>
                </a:lnTo>
                <a:lnTo>
                  <a:pt x="17465" y="10273"/>
                </a:lnTo>
                <a:lnTo>
                  <a:pt x="13869" y="10916"/>
                </a:lnTo>
                <a:lnTo>
                  <a:pt x="10402" y="11557"/>
                </a:lnTo>
                <a:lnTo>
                  <a:pt x="6934" y="12328"/>
                </a:lnTo>
                <a:lnTo>
                  <a:pt x="3467" y="12970"/>
                </a:lnTo>
                <a:lnTo>
                  <a:pt x="0" y="13612"/>
                </a:lnTo>
                <a:lnTo>
                  <a:pt x="30820" y="39039"/>
                </a:lnTo>
                <a:lnTo>
                  <a:pt x="62282" y="64594"/>
                </a:lnTo>
                <a:lnTo>
                  <a:pt x="94387" y="90277"/>
                </a:lnTo>
                <a:lnTo>
                  <a:pt x="127133" y="116218"/>
                </a:lnTo>
                <a:lnTo>
                  <a:pt x="160650" y="142286"/>
                </a:lnTo>
                <a:lnTo>
                  <a:pt x="194681" y="168484"/>
                </a:lnTo>
                <a:lnTo>
                  <a:pt x="229482" y="194809"/>
                </a:lnTo>
                <a:lnTo>
                  <a:pt x="264925" y="221391"/>
                </a:lnTo>
                <a:lnTo>
                  <a:pt x="301010" y="248103"/>
                </a:lnTo>
                <a:lnTo>
                  <a:pt x="337866" y="275070"/>
                </a:lnTo>
                <a:lnTo>
                  <a:pt x="375364" y="302038"/>
                </a:lnTo>
                <a:lnTo>
                  <a:pt x="413632" y="329262"/>
                </a:lnTo>
                <a:lnTo>
                  <a:pt x="452543" y="356615"/>
                </a:lnTo>
                <a:lnTo>
                  <a:pt x="492095" y="384225"/>
                </a:lnTo>
                <a:lnTo>
                  <a:pt x="532419" y="411835"/>
                </a:lnTo>
                <a:lnTo>
                  <a:pt x="573512" y="439701"/>
                </a:lnTo>
                <a:lnTo>
                  <a:pt x="615248" y="467568"/>
                </a:lnTo>
                <a:lnTo>
                  <a:pt x="657754" y="495691"/>
                </a:lnTo>
                <a:lnTo>
                  <a:pt x="700902" y="523943"/>
                </a:lnTo>
                <a:lnTo>
                  <a:pt x="744692" y="552452"/>
                </a:lnTo>
                <a:lnTo>
                  <a:pt x="747903" y="551167"/>
                </a:lnTo>
                <a:lnTo>
                  <a:pt x="750985" y="549883"/>
                </a:lnTo>
                <a:lnTo>
                  <a:pt x="754067" y="548599"/>
                </a:lnTo>
                <a:lnTo>
                  <a:pt x="757149" y="547315"/>
                </a:lnTo>
                <a:lnTo>
                  <a:pt x="760231" y="546031"/>
                </a:lnTo>
                <a:lnTo>
                  <a:pt x="763313" y="544746"/>
                </a:lnTo>
                <a:lnTo>
                  <a:pt x="766395" y="543463"/>
                </a:lnTo>
                <a:lnTo>
                  <a:pt x="769477" y="542178"/>
                </a:lnTo>
                <a:lnTo>
                  <a:pt x="772559" y="540894"/>
                </a:lnTo>
                <a:lnTo>
                  <a:pt x="775641" y="539610"/>
                </a:lnTo>
                <a:lnTo>
                  <a:pt x="778723" y="538326"/>
                </a:lnTo>
                <a:lnTo>
                  <a:pt x="781805" y="537042"/>
                </a:lnTo>
                <a:lnTo>
                  <a:pt x="784887" y="535757"/>
                </a:lnTo>
                <a:lnTo>
                  <a:pt x="787969" y="534473"/>
                </a:lnTo>
                <a:lnTo>
                  <a:pt x="791051" y="533189"/>
                </a:lnTo>
                <a:lnTo>
                  <a:pt x="794133" y="531905"/>
                </a:lnTo>
                <a:lnTo>
                  <a:pt x="797215" y="530749"/>
                </a:lnTo>
                <a:lnTo>
                  <a:pt x="800297" y="529465"/>
                </a:lnTo>
                <a:lnTo>
                  <a:pt x="803379" y="528181"/>
                </a:lnTo>
                <a:lnTo>
                  <a:pt x="806333" y="526897"/>
                </a:lnTo>
                <a:lnTo>
                  <a:pt x="763056" y="499158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62FF6A4-3CA1-C290-C4F6-47AD573F5791}"/>
              </a:ext>
            </a:extLst>
          </p:cNvPr>
          <p:cNvSpPr/>
          <p:nvPr/>
        </p:nvSpPr>
        <p:spPr>
          <a:xfrm>
            <a:off x="5417200" y="1609416"/>
            <a:ext cx="788097" cy="126235"/>
          </a:xfrm>
          <a:custGeom>
            <a:avLst/>
            <a:gdLst>
              <a:gd name="connsiteX0" fmla="*/ 775513 w 788097"/>
              <a:gd name="connsiteY0" fmla="*/ 126234 h 126234"/>
              <a:gd name="connsiteX1" fmla="*/ 0 w 788097"/>
              <a:gd name="connsiteY1" fmla="*/ 0 h 126234"/>
              <a:gd name="connsiteX2" fmla="*/ 788098 w 788097"/>
              <a:gd name="connsiteY2" fmla="*/ 126234 h 126234"/>
              <a:gd name="connsiteX3" fmla="*/ 775513 w 788097"/>
              <a:gd name="connsiteY3" fmla="*/ 126234 h 12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097" h="126234">
                <a:moveTo>
                  <a:pt x="775513" y="126234"/>
                </a:moveTo>
                <a:lnTo>
                  <a:pt x="0" y="0"/>
                </a:lnTo>
                <a:lnTo>
                  <a:pt x="788098" y="126234"/>
                </a:lnTo>
                <a:lnTo>
                  <a:pt x="775513" y="126234"/>
                </a:ln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01922DA-D1A4-CA3F-7A59-A515E7AD3411}"/>
              </a:ext>
            </a:extLst>
          </p:cNvPr>
          <p:cNvSpPr/>
          <p:nvPr/>
        </p:nvSpPr>
        <p:spPr>
          <a:xfrm>
            <a:off x="6253407" y="4267050"/>
            <a:ext cx="1103279" cy="1733727"/>
          </a:xfrm>
          <a:custGeom>
            <a:avLst/>
            <a:gdLst>
              <a:gd name="connsiteX0" fmla="*/ 554236 w 1108242"/>
              <a:gd name="connsiteY0" fmla="*/ 1753658 h 1753796"/>
              <a:gd name="connsiteX1" fmla="*/ 242054 w 1108242"/>
              <a:gd name="connsiteY1" fmla="*/ 1201463 h 1753796"/>
              <a:gd name="connsiteX2" fmla="*/ -527 w 1108242"/>
              <a:gd name="connsiteY2" fmla="*/ 554881 h 1753796"/>
              <a:gd name="connsiteX3" fmla="*/ 554493 w 1108242"/>
              <a:gd name="connsiteY3" fmla="*/ -139 h 1753796"/>
              <a:gd name="connsiteX4" fmla="*/ 1107716 w 1108242"/>
              <a:gd name="connsiteY4" fmla="*/ 519181 h 1753796"/>
              <a:gd name="connsiteX5" fmla="*/ 873482 w 1108242"/>
              <a:gd name="connsiteY5" fmla="*/ 1199793 h 1753796"/>
              <a:gd name="connsiteX6" fmla="*/ 554236 w 1108242"/>
              <a:gd name="connsiteY6" fmla="*/ 1753658 h 175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8242" h="1753796">
                <a:moveTo>
                  <a:pt x="554236" y="1753658"/>
                </a:moveTo>
                <a:cubicBezTo>
                  <a:pt x="554236" y="1753658"/>
                  <a:pt x="319618" y="1343621"/>
                  <a:pt x="242054" y="1201463"/>
                </a:cubicBezTo>
                <a:cubicBezTo>
                  <a:pt x="160252" y="1051857"/>
                  <a:pt x="-527" y="753414"/>
                  <a:pt x="-527" y="554881"/>
                </a:cubicBezTo>
                <a:cubicBezTo>
                  <a:pt x="-527" y="248349"/>
                  <a:pt x="247961" y="-139"/>
                  <a:pt x="554493" y="-139"/>
                </a:cubicBezTo>
                <a:cubicBezTo>
                  <a:pt x="844074" y="-139"/>
                  <a:pt x="1107716" y="244753"/>
                  <a:pt x="1107716" y="519181"/>
                </a:cubicBezTo>
                <a:cubicBezTo>
                  <a:pt x="1107716" y="738775"/>
                  <a:pt x="956953" y="1042225"/>
                  <a:pt x="873482" y="1199793"/>
                </a:cubicBezTo>
                <a:cubicBezTo>
                  <a:pt x="796817" y="1343621"/>
                  <a:pt x="586598" y="1706785"/>
                  <a:pt x="554236" y="1753658"/>
                </a:cubicBezTo>
                <a:close/>
              </a:path>
            </a:pathLst>
          </a:custGeom>
          <a:solidFill>
            <a:schemeClr val="accent1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A5E537A-E5F5-70A7-0B6E-15CF4286B08F}"/>
              </a:ext>
            </a:extLst>
          </p:cNvPr>
          <p:cNvSpPr/>
          <p:nvPr/>
        </p:nvSpPr>
        <p:spPr>
          <a:xfrm rot="17103599">
            <a:off x="6425656" y="4424287"/>
            <a:ext cx="754837" cy="754837"/>
          </a:xfrm>
          <a:custGeom>
            <a:avLst/>
            <a:gdLst>
              <a:gd name="connsiteX0" fmla="*/ 754310 w 754837"/>
              <a:gd name="connsiteY0" fmla="*/ 377280 h 754837"/>
              <a:gd name="connsiteX1" fmla="*/ 376892 w 754837"/>
              <a:gd name="connsiteY1" fmla="*/ 754699 h 754837"/>
              <a:gd name="connsiteX2" fmla="*/ -527 w 754837"/>
              <a:gd name="connsiteY2" fmla="*/ 377280 h 754837"/>
              <a:gd name="connsiteX3" fmla="*/ 376892 w 754837"/>
              <a:gd name="connsiteY3" fmla="*/ -139 h 754837"/>
              <a:gd name="connsiteX4" fmla="*/ 754310 w 754837"/>
              <a:gd name="connsiteY4" fmla="*/ 377280 h 75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37" h="754837">
                <a:moveTo>
                  <a:pt x="754310" y="377280"/>
                </a:moveTo>
                <a:cubicBezTo>
                  <a:pt x="754310" y="585723"/>
                  <a:pt x="585335" y="754699"/>
                  <a:pt x="376892" y="754699"/>
                </a:cubicBezTo>
                <a:cubicBezTo>
                  <a:pt x="168449" y="754699"/>
                  <a:pt x="-527" y="585723"/>
                  <a:pt x="-527" y="377280"/>
                </a:cubicBezTo>
                <a:cubicBezTo>
                  <a:pt x="-527" y="168837"/>
                  <a:pt x="168448" y="-139"/>
                  <a:pt x="376892" y="-139"/>
                </a:cubicBezTo>
                <a:cubicBezTo>
                  <a:pt x="585334" y="-139"/>
                  <a:pt x="754310" y="168837"/>
                  <a:pt x="754310" y="377280"/>
                </a:cubicBez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2A5C98E-BE0F-CB90-FD77-25450A27FA1C}"/>
              </a:ext>
            </a:extLst>
          </p:cNvPr>
          <p:cNvSpPr/>
          <p:nvPr/>
        </p:nvSpPr>
        <p:spPr>
          <a:xfrm>
            <a:off x="6361758" y="4360459"/>
            <a:ext cx="883487" cy="883361"/>
          </a:xfrm>
          <a:custGeom>
            <a:avLst/>
            <a:gdLst>
              <a:gd name="connsiteX0" fmla="*/ 317128 w 883487"/>
              <a:gd name="connsiteY0" fmla="*/ 865439 h 883361"/>
              <a:gd name="connsiteX1" fmla="*/ 17376 w 883487"/>
              <a:gd name="connsiteY1" fmla="*/ 317508 h 883361"/>
              <a:gd name="connsiteX2" fmla="*/ 565308 w 883487"/>
              <a:gd name="connsiteY2" fmla="*/ 17769 h 883361"/>
              <a:gd name="connsiteX3" fmla="*/ 865085 w 883487"/>
              <a:gd name="connsiteY3" fmla="*/ 565585 h 883361"/>
              <a:gd name="connsiteX4" fmla="*/ 317128 w 883487"/>
              <a:gd name="connsiteY4" fmla="*/ 865439 h 883361"/>
              <a:gd name="connsiteX5" fmla="*/ 529145 w 883487"/>
              <a:gd name="connsiteY5" fmla="*/ 141037 h 883361"/>
              <a:gd name="connsiteX6" fmla="*/ 140696 w 883487"/>
              <a:gd name="connsiteY6" fmla="*/ 353889 h 883361"/>
              <a:gd name="connsiteX7" fmla="*/ 353548 w 883487"/>
              <a:gd name="connsiteY7" fmla="*/ 742338 h 883361"/>
              <a:gd name="connsiteX8" fmla="*/ 741804 w 883487"/>
              <a:gd name="connsiteY8" fmla="*/ 530142 h 883361"/>
              <a:gd name="connsiteX9" fmla="*/ 529557 w 883487"/>
              <a:gd name="connsiteY9" fmla="*/ 141153 h 883361"/>
              <a:gd name="connsiteX10" fmla="*/ 529145 w 883487"/>
              <a:gd name="connsiteY10" fmla="*/ 141037 h 88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3487" h="883361">
                <a:moveTo>
                  <a:pt x="317128" y="865439"/>
                </a:moveTo>
                <a:cubicBezTo>
                  <a:pt x="83049" y="796903"/>
                  <a:pt x="-51147" y="551587"/>
                  <a:pt x="17376" y="317508"/>
                </a:cubicBezTo>
                <a:cubicBezTo>
                  <a:pt x="85913" y="83442"/>
                  <a:pt x="331228" y="-50767"/>
                  <a:pt x="565308" y="17769"/>
                </a:cubicBezTo>
                <a:cubicBezTo>
                  <a:pt x="799348" y="86293"/>
                  <a:pt x="933545" y="331531"/>
                  <a:pt x="865085" y="565585"/>
                </a:cubicBezTo>
                <a:cubicBezTo>
                  <a:pt x="796357" y="799536"/>
                  <a:pt x="551220" y="933681"/>
                  <a:pt x="317128" y="865439"/>
                </a:cubicBezTo>
                <a:close/>
                <a:moveTo>
                  <a:pt x="529145" y="141037"/>
                </a:moveTo>
                <a:cubicBezTo>
                  <a:pt x="363101" y="92547"/>
                  <a:pt x="189186" y="187845"/>
                  <a:pt x="140696" y="353889"/>
                </a:cubicBezTo>
                <a:cubicBezTo>
                  <a:pt x="92205" y="519932"/>
                  <a:pt x="187491" y="693848"/>
                  <a:pt x="353548" y="742338"/>
                </a:cubicBezTo>
                <a:cubicBezTo>
                  <a:pt x="519334" y="790752"/>
                  <a:pt x="693032" y="695826"/>
                  <a:pt x="741804" y="530142"/>
                </a:cubicBezTo>
                <a:cubicBezTo>
                  <a:pt x="790603" y="364111"/>
                  <a:pt x="695574" y="189964"/>
                  <a:pt x="529557" y="141153"/>
                </a:cubicBezTo>
                <a:cubicBezTo>
                  <a:pt x="529415" y="141114"/>
                  <a:pt x="529287" y="141075"/>
                  <a:pt x="529145" y="14103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3298A17-A21F-1748-ECF5-CAD2F3E2607E}"/>
              </a:ext>
            </a:extLst>
          </p:cNvPr>
          <p:cNvSpPr/>
          <p:nvPr/>
        </p:nvSpPr>
        <p:spPr>
          <a:xfrm>
            <a:off x="6013699" y="1146731"/>
            <a:ext cx="440856" cy="545129"/>
          </a:xfrm>
          <a:custGeom>
            <a:avLst/>
            <a:gdLst>
              <a:gd name="connsiteX0" fmla="*/ 154216 w 308843"/>
              <a:gd name="connsiteY0" fmla="*/ 489260 h 489398"/>
              <a:gd name="connsiteX1" fmla="*/ 67148 w 308843"/>
              <a:gd name="connsiteY1" fmla="*/ 335159 h 489398"/>
              <a:gd name="connsiteX2" fmla="*/ -527 w 308843"/>
              <a:gd name="connsiteY2" fmla="*/ 154604 h 489398"/>
              <a:gd name="connsiteX3" fmla="*/ 154216 w 308843"/>
              <a:gd name="connsiteY3" fmla="*/ -139 h 489398"/>
              <a:gd name="connsiteX4" fmla="*/ 308317 w 308843"/>
              <a:gd name="connsiteY4" fmla="*/ 144845 h 489398"/>
              <a:gd name="connsiteX5" fmla="*/ 242952 w 308843"/>
              <a:gd name="connsiteY5" fmla="*/ 334645 h 489398"/>
              <a:gd name="connsiteX6" fmla="*/ 154216 w 308843"/>
              <a:gd name="connsiteY6" fmla="*/ 489260 h 48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843" h="489398">
                <a:moveTo>
                  <a:pt x="154216" y="489260"/>
                </a:moveTo>
                <a:cubicBezTo>
                  <a:pt x="154216" y="489260"/>
                  <a:pt x="88723" y="374840"/>
                  <a:pt x="67148" y="335159"/>
                </a:cubicBezTo>
                <a:cubicBezTo>
                  <a:pt x="44290" y="293423"/>
                  <a:pt x="-527" y="210081"/>
                  <a:pt x="-527" y="154604"/>
                </a:cubicBezTo>
                <a:cubicBezTo>
                  <a:pt x="-450" y="69168"/>
                  <a:pt x="68779" y="-62"/>
                  <a:pt x="154216" y="-139"/>
                </a:cubicBezTo>
                <a:cubicBezTo>
                  <a:pt x="234990" y="-139"/>
                  <a:pt x="308317" y="68308"/>
                  <a:pt x="308317" y="144845"/>
                </a:cubicBezTo>
                <a:cubicBezTo>
                  <a:pt x="308317" y="206100"/>
                  <a:pt x="266195" y="290855"/>
                  <a:pt x="242952" y="334645"/>
                </a:cubicBezTo>
                <a:cubicBezTo>
                  <a:pt x="222277" y="374969"/>
                  <a:pt x="163590" y="476161"/>
                  <a:pt x="154216" y="489260"/>
                </a:cubicBezTo>
                <a:close/>
              </a:path>
            </a:pathLst>
          </a:custGeom>
          <a:solidFill>
            <a:schemeClr val="accent5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FBE4493-039D-C342-FAD4-E94B2C7FDFB9}"/>
              </a:ext>
            </a:extLst>
          </p:cNvPr>
          <p:cNvSpPr/>
          <p:nvPr/>
        </p:nvSpPr>
        <p:spPr>
          <a:xfrm>
            <a:off x="6122210" y="1252032"/>
            <a:ext cx="210604" cy="210604"/>
          </a:xfrm>
          <a:custGeom>
            <a:avLst/>
            <a:gdLst>
              <a:gd name="connsiteX0" fmla="*/ 210605 w 210604"/>
              <a:gd name="connsiteY0" fmla="*/ 105302 h 210604"/>
              <a:gd name="connsiteX1" fmla="*/ 105302 w 210604"/>
              <a:gd name="connsiteY1" fmla="*/ 210605 h 210604"/>
              <a:gd name="connsiteX2" fmla="*/ 0 w 210604"/>
              <a:gd name="connsiteY2" fmla="*/ 105302 h 210604"/>
              <a:gd name="connsiteX3" fmla="*/ 105302 w 210604"/>
              <a:gd name="connsiteY3" fmla="*/ 0 h 210604"/>
              <a:gd name="connsiteX4" fmla="*/ 210605 w 210604"/>
              <a:gd name="connsiteY4" fmla="*/ 105302 h 21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604" h="210604">
                <a:moveTo>
                  <a:pt x="210605" y="105302"/>
                </a:moveTo>
                <a:cubicBezTo>
                  <a:pt x="210605" y="163459"/>
                  <a:pt x="163459" y="210605"/>
                  <a:pt x="105302" y="210605"/>
                </a:cubicBezTo>
                <a:cubicBezTo>
                  <a:pt x="47145" y="210605"/>
                  <a:pt x="0" y="163459"/>
                  <a:pt x="0" y="105302"/>
                </a:cubicBezTo>
                <a:cubicBezTo>
                  <a:pt x="0" y="47145"/>
                  <a:pt x="47145" y="0"/>
                  <a:pt x="105302" y="0"/>
                </a:cubicBezTo>
                <a:cubicBezTo>
                  <a:pt x="163459" y="0"/>
                  <a:pt x="210605" y="47145"/>
                  <a:pt x="210605" y="105302"/>
                </a:cubicBez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5478884-75CB-6FAE-8F20-6F397424F982}"/>
              </a:ext>
            </a:extLst>
          </p:cNvPr>
          <p:cNvSpPr/>
          <p:nvPr/>
        </p:nvSpPr>
        <p:spPr>
          <a:xfrm>
            <a:off x="6104175" y="1233983"/>
            <a:ext cx="246628" cy="246653"/>
          </a:xfrm>
          <a:custGeom>
            <a:avLst/>
            <a:gdLst>
              <a:gd name="connsiteX0" fmla="*/ 88137 w 246628"/>
              <a:gd name="connsiteY0" fmla="*/ 241484 h 246653"/>
              <a:gd name="connsiteX1" fmla="*/ 4473 w 246628"/>
              <a:gd name="connsiteY1" fmla="*/ 88527 h 246653"/>
              <a:gd name="connsiteX2" fmla="*/ 157444 w 246628"/>
              <a:gd name="connsiteY2" fmla="*/ 4863 h 246653"/>
              <a:gd name="connsiteX3" fmla="*/ 241095 w 246628"/>
              <a:gd name="connsiteY3" fmla="*/ 157821 h 246653"/>
              <a:gd name="connsiteX4" fmla="*/ 241082 w 246628"/>
              <a:gd name="connsiteY4" fmla="*/ 157885 h 246653"/>
              <a:gd name="connsiteX5" fmla="*/ 88329 w 246628"/>
              <a:gd name="connsiteY5" fmla="*/ 241536 h 246653"/>
              <a:gd name="connsiteX6" fmla="*/ 88137 w 246628"/>
              <a:gd name="connsiteY6" fmla="*/ 241484 h 246653"/>
              <a:gd name="connsiteX7" fmla="*/ 147338 w 246628"/>
              <a:gd name="connsiteY7" fmla="*/ 39356 h 246653"/>
              <a:gd name="connsiteX8" fmla="*/ 38825 w 246628"/>
              <a:gd name="connsiteY8" fmla="*/ 98684 h 246653"/>
              <a:gd name="connsiteX9" fmla="*/ 98141 w 246628"/>
              <a:gd name="connsiteY9" fmla="*/ 207197 h 246653"/>
              <a:gd name="connsiteX10" fmla="*/ 206666 w 246628"/>
              <a:gd name="connsiteY10" fmla="*/ 147868 h 246653"/>
              <a:gd name="connsiteX11" fmla="*/ 206666 w 246628"/>
              <a:gd name="connsiteY11" fmla="*/ 147868 h 246653"/>
              <a:gd name="connsiteX12" fmla="*/ 147338 w 246628"/>
              <a:gd name="connsiteY12" fmla="*/ 39356 h 24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628" h="246653">
                <a:moveTo>
                  <a:pt x="88137" y="241484"/>
                </a:moveTo>
                <a:cubicBezTo>
                  <a:pt x="22798" y="222350"/>
                  <a:pt x="-14661" y="153865"/>
                  <a:pt x="4473" y="88527"/>
                </a:cubicBezTo>
                <a:cubicBezTo>
                  <a:pt x="23621" y="23175"/>
                  <a:pt x="92105" y="-14272"/>
                  <a:pt x="157444" y="4863"/>
                </a:cubicBezTo>
                <a:cubicBezTo>
                  <a:pt x="222783" y="23997"/>
                  <a:pt x="260242" y="92482"/>
                  <a:pt x="241095" y="157821"/>
                </a:cubicBezTo>
                <a:cubicBezTo>
                  <a:pt x="241095" y="157846"/>
                  <a:pt x="241082" y="157859"/>
                  <a:pt x="241082" y="157885"/>
                </a:cubicBezTo>
                <a:cubicBezTo>
                  <a:pt x="222000" y="223172"/>
                  <a:pt x="153604" y="260619"/>
                  <a:pt x="88329" y="241536"/>
                </a:cubicBezTo>
                <a:cubicBezTo>
                  <a:pt x="88266" y="241523"/>
                  <a:pt x="88202" y="241497"/>
                  <a:pt x="88137" y="241484"/>
                </a:cubicBezTo>
                <a:close/>
                <a:moveTo>
                  <a:pt x="147338" y="39356"/>
                </a:moveTo>
                <a:cubicBezTo>
                  <a:pt x="100992" y="25769"/>
                  <a:pt x="52399" y="52338"/>
                  <a:pt x="38825" y="98684"/>
                </a:cubicBezTo>
                <a:cubicBezTo>
                  <a:pt x="25238" y="145030"/>
                  <a:pt x="51795" y="193623"/>
                  <a:pt x="98141" y="207197"/>
                </a:cubicBezTo>
                <a:cubicBezTo>
                  <a:pt x="144499" y="220784"/>
                  <a:pt x="193080" y="194227"/>
                  <a:pt x="206666" y="147868"/>
                </a:cubicBezTo>
                <a:cubicBezTo>
                  <a:pt x="206666" y="147868"/>
                  <a:pt x="206666" y="147868"/>
                  <a:pt x="206666" y="147868"/>
                </a:cubicBezTo>
                <a:cubicBezTo>
                  <a:pt x="220240" y="101522"/>
                  <a:pt x="193684" y="52942"/>
                  <a:pt x="147338" y="393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4DE13A1-D33B-D3BC-409A-FB6A3E6F7270}"/>
              </a:ext>
            </a:extLst>
          </p:cNvPr>
          <p:cNvSpPr/>
          <p:nvPr/>
        </p:nvSpPr>
        <p:spPr>
          <a:xfrm>
            <a:off x="6120797" y="1305838"/>
            <a:ext cx="234747" cy="181068"/>
          </a:xfrm>
          <a:custGeom>
            <a:avLst/>
            <a:gdLst>
              <a:gd name="connsiteX0" fmla="*/ 110940 w 234747"/>
              <a:gd name="connsiteY0" fmla="*/ 180930 h 181068"/>
              <a:gd name="connsiteX1" fmla="*/ 234220 w 234747"/>
              <a:gd name="connsiteY1" fmla="*/ 57649 h 181068"/>
              <a:gd name="connsiteX2" fmla="*/ 219709 w 234747"/>
              <a:gd name="connsiteY2" fmla="*/ -139 h 181068"/>
              <a:gd name="connsiteX3" fmla="*/ 230624 w 234747"/>
              <a:gd name="connsiteY3" fmla="*/ 50458 h 181068"/>
              <a:gd name="connsiteX4" fmla="*/ 106971 w 234747"/>
              <a:gd name="connsiteY4" fmla="*/ 173109 h 181068"/>
              <a:gd name="connsiteX5" fmla="*/ -527 w 234747"/>
              <a:gd name="connsiteY5" fmla="*/ 109145 h 181068"/>
              <a:gd name="connsiteX6" fmla="*/ 110940 w 234747"/>
              <a:gd name="connsiteY6" fmla="*/ 180930 h 18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747" h="181068">
                <a:moveTo>
                  <a:pt x="110940" y="180930"/>
                </a:moveTo>
                <a:cubicBezTo>
                  <a:pt x="178963" y="180789"/>
                  <a:pt x="234079" y="125672"/>
                  <a:pt x="234220" y="57649"/>
                </a:cubicBezTo>
                <a:cubicBezTo>
                  <a:pt x="234246" y="37488"/>
                  <a:pt x="229264" y="17621"/>
                  <a:pt x="219709" y="-139"/>
                </a:cubicBezTo>
                <a:cubicBezTo>
                  <a:pt x="226939" y="15746"/>
                  <a:pt x="230663" y="33006"/>
                  <a:pt x="230624" y="50458"/>
                </a:cubicBezTo>
                <a:cubicBezTo>
                  <a:pt x="230355" y="118468"/>
                  <a:pt x="174994" y="173392"/>
                  <a:pt x="106971" y="173109"/>
                </a:cubicBezTo>
                <a:cubicBezTo>
                  <a:pt x="62180" y="172929"/>
                  <a:pt x="21008" y="148440"/>
                  <a:pt x="-527" y="109145"/>
                </a:cubicBezTo>
                <a:cubicBezTo>
                  <a:pt x="19481" y="152742"/>
                  <a:pt x="62975" y="180750"/>
                  <a:pt x="110940" y="180930"/>
                </a:cubicBezTo>
                <a:close/>
              </a:path>
            </a:pathLst>
          </a:custGeom>
          <a:solidFill>
            <a:schemeClr val="accent5">
              <a:lumMod val="75000"/>
              <a:alpha val="90000"/>
            </a:schemeClr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3D5010F7-17B0-5D57-850E-74D1F1EF25C9}"/>
              </a:ext>
            </a:extLst>
          </p:cNvPr>
          <p:cNvSpPr/>
          <p:nvPr/>
        </p:nvSpPr>
        <p:spPr>
          <a:xfrm>
            <a:off x="4115303" y="3389152"/>
            <a:ext cx="770504" cy="1219067"/>
          </a:xfrm>
          <a:custGeom>
            <a:avLst/>
            <a:gdLst>
              <a:gd name="connsiteX0" fmla="*/ 385239 w 770504"/>
              <a:gd name="connsiteY0" fmla="*/ 1218927 h 1219066"/>
              <a:gd name="connsiteX1" fmla="*/ 168214 w 770504"/>
              <a:gd name="connsiteY1" fmla="*/ 835216 h 1219066"/>
              <a:gd name="connsiteX2" fmla="*/ -527 w 770504"/>
              <a:gd name="connsiteY2" fmla="*/ 385755 h 1219066"/>
              <a:gd name="connsiteX3" fmla="*/ 385367 w 770504"/>
              <a:gd name="connsiteY3" fmla="*/ -139 h 1219066"/>
              <a:gd name="connsiteX4" fmla="*/ 769977 w 770504"/>
              <a:gd name="connsiteY4" fmla="*/ 360971 h 1219066"/>
              <a:gd name="connsiteX5" fmla="*/ 607144 w 770504"/>
              <a:gd name="connsiteY5" fmla="*/ 833804 h 1219066"/>
              <a:gd name="connsiteX6" fmla="*/ 385239 w 770504"/>
              <a:gd name="connsiteY6" fmla="*/ 1218927 h 121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0504" h="1219066">
                <a:moveTo>
                  <a:pt x="385239" y="1218927"/>
                </a:moveTo>
                <a:cubicBezTo>
                  <a:pt x="385239" y="1218927"/>
                  <a:pt x="222149" y="933841"/>
                  <a:pt x="168214" y="835216"/>
                </a:cubicBezTo>
                <a:cubicBezTo>
                  <a:pt x="111325" y="731198"/>
                  <a:pt x="-527" y="523675"/>
                  <a:pt x="-527" y="385755"/>
                </a:cubicBezTo>
                <a:cubicBezTo>
                  <a:pt x="-463" y="172660"/>
                  <a:pt x="172271" y="-62"/>
                  <a:pt x="385367" y="-139"/>
                </a:cubicBezTo>
                <a:cubicBezTo>
                  <a:pt x="586598" y="-139"/>
                  <a:pt x="769977" y="170142"/>
                  <a:pt x="769977" y="360971"/>
                </a:cubicBezTo>
                <a:cubicBezTo>
                  <a:pt x="769977" y="513659"/>
                  <a:pt x="665189" y="724649"/>
                  <a:pt x="607144" y="833804"/>
                </a:cubicBezTo>
                <a:cubicBezTo>
                  <a:pt x="553851" y="934098"/>
                  <a:pt x="407712" y="1186566"/>
                  <a:pt x="385239" y="1218927"/>
                </a:cubicBezTo>
                <a:close/>
              </a:path>
            </a:pathLst>
          </a:custGeom>
          <a:solidFill>
            <a:schemeClr val="accent2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ABDE142B-E191-D62B-17B4-EDFC5C4DE052}"/>
              </a:ext>
            </a:extLst>
          </p:cNvPr>
          <p:cNvSpPr/>
          <p:nvPr/>
        </p:nvSpPr>
        <p:spPr>
          <a:xfrm>
            <a:off x="4238841" y="3512820"/>
            <a:ext cx="524713" cy="524713"/>
          </a:xfrm>
          <a:custGeom>
            <a:avLst/>
            <a:gdLst>
              <a:gd name="connsiteX0" fmla="*/ 524714 w 524713"/>
              <a:gd name="connsiteY0" fmla="*/ 262357 h 524713"/>
              <a:gd name="connsiteX1" fmla="*/ 262357 w 524713"/>
              <a:gd name="connsiteY1" fmla="*/ 524713 h 524713"/>
              <a:gd name="connsiteX2" fmla="*/ 0 w 524713"/>
              <a:gd name="connsiteY2" fmla="*/ 262357 h 524713"/>
              <a:gd name="connsiteX3" fmla="*/ 262357 w 524713"/>
              <a:gd name="connsiteY3" fmla="*/ 0 h 524713"/>
              <a:gd name="connsiteX4" fmla="*/ 524714 w 524713"/>
              <a:gd name="connsiteY4" fmla="*/ 262357 h 52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13" h="524713">
                <a:moveTo>
                  <a:pt x="524714" y="262357"/>
                </a:moveTo>
                <a:cubicBezTo>
                  <a:pt x="524714" y="407252"/>
                  <a:pt x="407252" y="524713"/>
                  <a:pt x="262357" y="524713"/>
                </a:cubicBezTo>
                <a:cubicBezTo>
                  <a:pt x="117461" y="524713"/>
                  <a:pt x="0" y="407252"/>
                  <a:pt x="0" y="262357"/>
                </a:cubicBezTo>
                <a:cubicBezTo>
                  <a:pt x="0" y="117461"/>
                  <a:pt x="117461" y="0"/>
                  <a:pt x="262357" y="0"/>
                </a:cubicBezTo>
                <a:cubicBezTo>
                  <a:pt x="407252" y="0"/>
                  <a:pt x="524714" y="117461"/>
                  <a:pt x="524714" y="262357"/>
                </a:cubicBez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6138E719-72BC-2303-03F0-978AAB237F8F}"/>
              </a:ext>
            </a:extLst>
          </p:cNvPr>
          <p:cNvSpPr/>
          <p:nvPr/>
        </p:nvSpPr>
        <p:spPr>
          <a:xfrm>
            <a:off x="4194112" y="3467949"/>
            <a:ext cx="614249" cy="614215"/>
          </a:xfrm>
          <a:custGeom>
            <a:avLst/>
            <a:gdLst>
              <a:gd name="connsiteX0" fmla="*/ 220391 w 614249"/>
              <a:gd name="connsiteY0" fmla="*/ 601678 h 614215"/>
              <a:gd name="connsiteX1" fmla="*/ 11906 w 614249"/>
              <a:gd name="connsiteY1" fmla="*/ 220779 h 614215"/>
              <a:gd name="connsiteX2" fmla="*/ 392804 w 614249"/>
              <a:gd name="connsiteY2" fmla="*/ 12294 h 614215"/>
              <a:gd name="connsiteX3" fmla="*/ 601290 w 614249"/>
              <a:gd name="connsiteY3" fmla="*/ 393193 h 614215"/>
              <a:gd name="connsiteX4" fmla="*/ 601277 w 614249"/>
              <a:gd name="connsiteY4" fmla="*/ 393257 h 614215"/>
              <a:gd name="connsiteX5" fmla="*/ 220391 w 614249"/>
              <a:gd name="connsiteY5" fmla="*/ 601678 h 614215"/>
              <a:gd name="connsiteX6" fmla="*/ 367686 w 614249"/>
              <a:gd name="connsiteY6" fmla="*/ 98025 h 614215"/>
              <a:gd name="connsiteX7" fmla="*/ 96365 w 614249"/>
              <a:gd name="connsiteY7" fmla="*/ 245359 h 614215"/>
              <a:gd name="connsiteX8" fmla="*/ 243699 w 614249"/>
              <a:gd name="connsiteY8" fmla="*/ 516666 h 614215"/>
              <a:gd name="connsiteX9" fmla="*/ 515019 w 614249"/>
              <a:gd name="connsiteY9" fmla="*/ 369346 h 614215"/>
              <a:gd name="connsiteX10" fmla="*/ 515494 w 614249"/>
              <a:gd name="connsiteY10" fmla="*/ 367702 h 614215"/>
              <a:gd name="connsiteX11" fmla="*/ 367686 w 614249"/>
              <a:gd name="connsiteY11" fmla="*/ 98025 h 61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249" h="614215">
                <a:moveTo>
                  <a:pt x="220391" y="601678"/>
                </a:moveTo>
                <a:cubicBezTo>
                  <a:pt x="57635" y="554061"/>
                  <a:pt x="-35712" y="383523"/>
                  <a:pt x="11906" y="220779"/>
                </a:cubicBezTo>
                <a:cubicBezTo>
                  <a:pt x="59522" y="58023"/>
                  <a:pt x="230061" y="-35323"/>
                  <a:pt x="392804" y="12294"/>
                </a:cubicBezTo>
                <a:cubicBezTo>
                  <a:pt x="555560" y="59898"/>
                  <a:pt x="648907" y="230437"/>
                  <a:pt x="601290" y="393193"/>
                </a:cubicBezTo>
                <a:cubicBezTo>
                  <a:pt x="601290" y="393218"/>
                  <a:pt x="601277" y="393231"/>
                  <a:pt x="601277" y="393257"/>
                </a:cubicBezTo>
                <a:cubicBezTo>
                  <a:pt x="553583" y="555923"/>
                  <a:pt x="383108" y="649206"/>
                  <a:pt x="220391" y="601678"/>
                </a:cubicBezTo>
                <a:close/>
                <a:moveTo>
                  <a:pt x="367686" y="98025"/>
                </a:moveTo>
                <a:cubicBezTo>
                  <a:pt x="252084" y="63789"/>
                  <a:pt x="130602" y="129745"/>
                  <a:pt x="96365" y="245359"/>
                </a:cubicBezTo>
                <a:cubicBezTo>
                  <a:pt x="62129" y="360960"/>
                  <a:pt x="128097" y="482430"/>
                  <a:pt x="243699" y="516666"/>
                </a:cubicBezTo>
                <a:cubicBezTo>
                  <a:pt x="359300" y="550902"/>
                  <a:pt x="480783" y="484947"/>
                  <a:pt x="515019" y="369346"/>
                </a:cubicBezTo>
                <a:cubicBezTo>
                  <a:pt x="515173" y="368793"/>
                  <a:pt x="515340" y="368254"/>
                  <a:pt x="515494" y="367702"/>
                </a:cubicBezTo>
                <a:cubicBezTo>
                  <a:pt x="548639" y="252473"/>
                  <a:pt x="482658" y="132069"/>
                  <a:pt x="367686" y="9802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3FB76815-C595-F0E3-11F0-9B7D93EE3FC2}"/>
              </a:ext>
            </a:extLst>
          </p:cNvPr>
          <p:cNvSpPr/>
          <p:nvPr/>
        </p:nvSpPr>
        <p:spPr>
          <a:xfrm>
            <a:off x="4231007" y="3647784"/>
            <a:ext cx="585840" cy="451131"/>
          </a:xfrm>
          <a:custGeom>
            <a:avLst/>
            <a:gdLst>
              <a:gd name="connsiteX0" fmla="*/ 278267 w 585840"/>
              <a:gd name="connsiteY0" fmla="*/ 450992 h 451130"/>
              <a:gd name="connsiteX1" fmla="*/ 585313 w 585840"/>
              <a:gd name="connsiteY1" fmla="*/ 143946 h 451130"/>
              <a:gd name="connsiteX2" fmla="*/ 549228 w 585840"/>
              <a:gd name="connsiteY2" fmla="*/ -139 h 451130"/>
              <a:gd name="connsiteX3" fmla="*/ 393894 w 585840"/>
              <a:gd name="connsiteY3" fmla="*/ 405352 h 451130"/>
              <a:gd name="connsiteX4" fmla="*/ -527 w 585840"/>
              <a:gd name="connsiteY4" fmla="*/ 272363 h 451130"/>
              <a:gd name="connsiteX5" fmla="*/ 278267 w 585840"/>
              <a:gd name="connsiteY5" fmla="*/ 450992 h 45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840" h="451130">
                <a:moveTo>
                  <a:pt x="278267" y="450992"/>
                </a:moveTo>
                <a:cubicBezTo>
                  <a:pt x="447753" y="450773"/>
                  <a:pt x="585108" y="313431"/>
                  <a:pt x="585313" y="143946"/>
                </a:cubicBezTo>
                <a:cubicBezTo>
                  <a:pt x="585429" y="93670"/>
                  <a:pt x="573024" y="44152"/>
                  <a:pt x="549228" y="-139"/>
                </a:cubicBezTo>
                <a:cubicBezTo>
                  <a:pt x="618304" y="154733"/>
                  <a:pt x="548765" y="336277"/>
                  <a:pt x="393894" y="405352"/>
                </a:cubicBezTo>
                <a:cubicBezTo>
                  <a:pt x="247845" y="470511"/>
                  <a:pt x="76254" y="412646"/>
                  <a:pt x="-527" y="272363"/>
                </a:cubicBezTo>
                <a:cubicBezTo>
                  <a:pt x="49659" y="381145"/>
                  <a:pt x="158466" y="450851"/>
                  <a:pt x="278267" y="450992"/>
                </a:cubicBezTo>
                <a:close/>
              </a:path>
            </a:pathLst>
          </a:custGeom>
          <a:solidFill>
            <a:srgbClr val="CC2000">
              <a:alpha val="90000"/>
            </a:srgbClr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62FED020-36DA-0005-CA9F-ACC1725BBD03}"/>
              </a:ext>
            </a:extLst>
          </p:cNvPr>
          <p:cNvSpPr/>
          <p:nvPr/>
        </p:nvSpPr>
        <p:spPr>
          <a:xfrm>
            <a:off x="6329861" y="2144788"/>
            <a:ext cx="587124" cy="929099"/>
          </a:xfrm>
          <a:custGeom>
            <a:avLst/>
            <a:gdLst>
              <a:gd name="connsiteX0" fmla="*/ 293035 w 587124"/>
              <a:gd name="connsiteY0" fmla="*/ 928961 h 929099"/>
              <a:gd name="connsiteX1" fmla="*/ 127890 w 587124"/>
              <a:gd name="connsiteY1" fmla="*/ 636426 h 929099"/>
              <a:gd name="connsiteX2" fmla="*/ -527 w 587124"/>
              <a:gd name="connsiteY2" fmla="*/ 293937 h 929099"/>
              <a:gd name="connsiteX3" fmla="*/ 293549 w 587124"/>
              <a:gd name="connsiteY3" fmla="*/ -139 h 929099"/>
              <a:gd name="connsiteX4" fmla="*/ 586597 w 587124"/>
              <a:gd name="connsiteY4" fmla="*/ 274931 h 929099"/>
              <a:gd name="connsiteX5" fmla="*/ 462546 w 587124"/>
              <a:gd name="connsiteY5" fmla="*/ 635399 h 929099"/>
              <a:gd name="connsiteX6" fmla="*/ 293035 w 587124"/>
              <a:gd name="connsiteY6" fmla="*/ 928961 h 92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124" h="929099">
                <a:moveTo>
                  <a:pt x="293035" y="928961"/>
                </a:moveTo>
                <a:cubicBezTo>
                  <a:pt x="293035" y="928961"/>
                  <a:pt x="168727" y="711679"/>
                  <a:pt x="127890" y="636426"/>
                </a:cubicBezTo>
                <a:cubicBezTo>
                  <a:pt x="84485" y="557193"/>
                  <a:pt x="-527" y="399111"/>
                  <a:pt x="-527" y="293937"/>
                </a:cubicBezTo>
                <a:cubicBezTo>
                  <a:pt x="-527" y="131528"/>
                  <a:pt x="131139" y="-139"/>
                  <a:pt x="293549" y="-139"/>
                </a:cubicBezTo>
                <a:cubicBezTo>
                  <a:pt x="446879" y="-139"/>
                  <a:pt x="586597" y="129563"/>
                  <a:pt x="586597" y="274931"/>
                </a:cubicBezTo>
                <a:cubicBezTo>
                  <a:pt x="586597" y="391406"/>
                  <a:pt x="506722" y="552184"/>
                  <a:pt x="462546" y="635399"/>
                </a:cubicBezTo>
                <a:cubicBezTo>
                  <a:pt x="421581" y="711679"/>
                  <a:pt x="310115" y="904048"/>
                  <a:pt x="293035" y="928961"/>
                </a:cubicBezTo>
                <a:close/>
              </a:path>
            </a:pathLst>
          </a:custGeom>
          <a:solidFill>
            <a:schemeClr val="accent3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7DCE23A7-6A8E-2E5B-97D8-ACE5DE6094B8}"/>
              </a:ext>
            </a:extLst>
          </p:cNvPr>
          <p:cNvSpPr/>
          <p:nvPr/>
        </p:nvSpPr>
        <p:spPr>
          <a:xfrm>
            <a:off x="6423605" y="2238791"/>
            <a:ext cx="399891" cy="399891"/>
          </a:xfrm>
          <a:custGeom>
            <a:avLst/>
            <a:gdLst>
              <a:gd name="connsiteX0" fmla="*/ 399892 w 399891"/>
              <a:gd name="connsiteY0" fmla="*/ 199946 h 399891"/>
              <a:gd name="connsiteX1" fmla="*/ 199946 w 399891"/>
              <a:gd name="connsiteY1" fmla="*/ 399892 h 399891"/>
              <a:gd name="connsiteX2" fmla="*/ 0 w 399891"/>
              <a:gd name="connsiteY2" fmla="*/ 199946 h 399891"/>
              <a:gd name="connsiteX3" fmla="*/ 199946 w 399891"/>
              <a:gd name="connsiteY3" fmla="*/ 0 h 399891"/>
              <a:gd name="connsiteX4" fmla="*/ 399892 w 399891"/>
              <a:gd name="connsiteY4" fmla="*/ 199946 h 39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891" h="399891">
                <a:moveTo>
                  <a:pt x="399892" y="199946"/>
                </a:moveTo>
                <a:cubicBezTo>
                  <a:pt x="399892" y="310373"/>
                  <a:pt x="310373" y="399892"/>
                  <a:pt x="199946" y="399892"/>
                </a:cubicBezTo>
                <a:cubicBezTo>
                  <a:pt x="89519" y="399892"/>
                  <a:pt x="0" y="310373"/>
                  <a:pt x="0" y="199946"/>
                </a:cubicBezTo>
                <a:cubicBezTo>
                  <a:pt x="0" y="89519"/>
                  <a:pt x="89519" y="0"/>
                  <a:pt x="199946" y="0"/>
                </a:cubicBezTo>
                <a:cubicBezTo>
                  <a:pt x="310373" y="0"/>
                  <a:pt x="399892" y="89519"/>
                  <a:pt x="399892" y="199946"/>
                </a:cubicBez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6DB6225D-0B18-D0D4-7A57-8D75CE425B46}"/>
              </a:ext>
            </a:extLst>
          </p:cNvPr>
          <p:cNvSpPr/>
          <p:nvPr/>
        </p:nvSpPr>
        <p:spPr>
          <a:xfrm>
            <a:off x="6389548" y="2204765"/>
            <a:ext cx="468075" cy="468009"/>
          </a:xfrm>
          <a:custGeom>
            <a:avLst/>
            <a:gdLst>
              <a:gd name="connsiteX0" fmla="*/ 167726 w 468074"/>
              <a:gd name="connsiteY0" fmla="*/ 458435 h 468009"/>
              <a:gd name="connsiteX1" fmla="*/ 8977 w 468074"/>
              <a:gd name="connsiteY1" fmla="*/ 168109 h 468009"/>
              <a:gd name="connsiteX2" fmla="*/ 299290 w 468074"/>
              <a:gd name="connsiteY2" fmla="*/ 9359 h 468009"/>
              <a:gd name="connsiteX3" fmla="*/ 458078 w 468074"/>
              <a:gd name="connsiteY3" fmla="*/ 299582 h 468009"/>
              <a:gd name="connsiteX4" fmla="*/ 167726 w 468074"/>
              <a:gd name="connsiteY4" fmla="*/ 458435 h 468009"/>
              <a:gd name="connsiteX5" fmla="*/ 280091 w 468074"/>
              <a:gd name="connsiteY5" fmla="*/ 74595 h 468009"/>
              <a:gd name="connsiteX6" fmla="*/ 73930 w 468074"/>
              <a:gd name="connsiteY6" fmla="*/ 187012 h 468009"/>
              <a:gd name="connsiteX7" fmla="*/ 186347 w 468074"/>
              <a:gd name="connsiteY7" fmla="*/ 393173 h 468009"/>
              <a:gd name="connsiteX8" fmla="*/ 392508 w 468074"/>
              <a:gd name="connsiteY8" fmla="*/ 280757 h 468009"/>
              <a:gd name="connsiteX9" fmla="*/ 392714 w 468074"/>
              <a:gd name="connsiteY9" fmla="*/ 280063 h 468009"/>
              <a:gd name="connsiteX10" fmla="*/ 280091 w 468074"/>
              <a:gd name="connsiteY10" fmla="*/ 74595 h 46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8074" h="468009">
                <a:moveTo>
                  <a:pt x="167726" y="458435"/>
                </a:moveTo>
                <a:cubicBezTo>
                  <a:pt x="43714" y="422105"/>
                  <a:pt x="-27366" y="292121"/>
                  <a:pt x="8977" y="168109"/>
                </a:cubicBezTo>
                <a:cubicBezTo>
                  <a:pt x="45306" y="44109"/>
                  <a:pt x="175290" y="-26970"/>
                  <a:pt x="299290" y="9359"/>
                </a:cubicBezTo>
                <a:cubicBezTo>
                  <a:pt x="423264" y="45676"/>
                  <a:pt x="494343" y="175595"/>
                  <a:pt x="458078" y="299582"/>
                </a:cubicBezTo>
                <a:cubicBezTo>
                  <a:pt x="421672" y="423544"/>
                  <a:pt x="291752" y="494623"/>
                  <a:pt x="167726" y="458435"/>
                </a:cubicBezTo>
                <a:close/>
                <a:moveTo>
                  <a:pt x="280091" y="74595"/>
                </a:moveTo>
                <a:cubicBezTo>
                  <a:pt x="192112" y="48706"/>
                  <a:pt x="99819" y="99046"/>
                  <a:pt x="73930" y="187012"/>
                </a:cubicBezTo>
                <a:cubicBezTo>
                  <a:pt x="48041" y="274991"/>
                  <a:pt x="98368" y="367284"/>
                  <a:pt x="186347" y="393173"/>
                </a:cubicBezTo>
                <a:cubicBezTo>
                  <a:pt x="274326" y="419062"/>
                  <a:pt x="366619" y="368735"/>
                  <a:pt x="392508" y="280757"/>
                </a:cubicBezTo>
                <a:cubicBezTo>
                  <a:pt x="392585" y="280525"/>
                  <a:pt x="392649" y="280294"/>
                  <a:pt x="392714" y="280063"/>
                </a:cubicBezTo>
                <a:cubicBezTo>
                  <a:pt x="418063" y="192251"/>
                  <a:pt x="367749" y="100458"/>
                  <a:pt x="280091" y="7459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CF32734F-B155-95AA-24DF-3B4FC5B276F9}"/>
              </a:ext>
            </a:extLst>
          </p:cNvPr>
          <p:cNvSpPr/>
          <p:nvPr/>
        </p:nvSpPr>
        <p:spPr>
          <a:xfrm>
            <a:off x="6417571" y="2341782"/>
            <a:ext cx="446507" cy="343773"/>
          </a:xfrm>
          <a:custGeom>
            <a:avLst/>
            <a:gdLst>
              <a:gd name="connsiteX0" fmla="*/ 212004 w 446507"/>
              <a:gd name="connsiteY0" fmla="*/ 343635 h 343773"/>
              <a:gd name="connsiteX1" fmla="*/ 445980 w 446507"/>
              <a:gd name="connsiteY1" fmla="*/ 109658 h 343773"/>
              <a:gd name="connsiteX2" fmla="*/ 418499 w 446507"/>
              <a:gd name="connsiteY2" fmla="*/ -139 h 343773"/>
              <a:gd name="connsiteX3" fmla="*/ 301626 w 446507"/>
              <a:gd name="connsiteY3" fmla="*/ 309424 h 343773"/>
              <a:gd name="connsiteX4" fmla="*/ -527 w 446507"/>
              <a:gd name="connsiteY4" fmla="*/ 207512 h 343773"/>
              <a:gd name="connsiteX5" fmla="*/ 212004 w 446507"/>
              <a:gd name="connsiteY5" fmla="*/ 343635 h 34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07" h="343773">
                <a:moveTo>
                  <a:pt x="212004" y="343635"/>
                </a:moveTo>
                <a:cubicBezTo>
                  <a:pt x="341140" y="343416"/>
                  <a:pt x="445762" y="238795"/>
                  <a:pt x="445980" y="109658"/>
                </a:cubicBezTo>
                <a:cubicBezTo>
                  <a:pt x="446057" y="71351"/>
                  <a:pt x="436618" y="33622"/>
                  <a:pt x="418499" y="-139"/>
                </a:cubicBezTo>
                <a:cubicBezTo>
                  <a:pt x="471715" y="117620"/>
                  <a:pt x="419385" y="256221"/>
                  <a:pt x="301626" y="309424"/>
                </a:cubicBezTo>
                <a:cubicBezTo>
                  <a:pt x="189774" y="359982"/>
                  <a:pt x="57864" y="315486"/>
                  <a:pt x="-527" y="207512"/>
                </a:cubicBezTo>
                <a:cubicBezTo>
                  <a:pt x="37754" y="290419"/>
                  <a:pt x="120686" y="343532"/>
                  <a:pt x="212004" y="343635"/>
                </a:cubicBezTo>
                <a:close/>
              </a:path>
            </a:pathLst>
          </a:custGeom>
          <a:solidFill>
            <a:schemeClr val="accent3">
              <a:lumMod val="75000"/>
              <a:alpha val="90000"/>
            </a:schemeClr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CEAFBB51-ECB1-DD2F-00D3-B00FF5DA6A57}"/>
              </a:ext>
            </a:extLst>
          </p:cNvPr>
          <p:cNvSpPr/>
          <p:nvPr/>
        </p:nvSpPr>
        <p:spPr>
          <a:xfrm>
            <a:off x="4793860" y="1509637"/>
            <a:ext cx="440856" cy="697177"/>
          </a:xfrm>
          <a:custGeom>
            <a:avLst/>
            <a:gdLst>
              <a:gd name="connsiteX0" fmla="*/ 220094 w 440856"/>
              <a:gd name="connsiteY0" fmla="*/ 697039 h 697177"/>
              <a:gd name="connsiteX1" fmla="*/ 95914 w 440856"/>
              <a:gd name="connsiteY1" fmla="*/ 477445 h 697177"/>
              <a:gd name="connsiteX2" fmla="*/ -527 w 440856"/>
              <a:gd name="connsiteY2" fmla="*/ 220611 h 697177"/>
              <a:gd name="connsiteX3" fmla="*/ 220222 w 440856"/>
              <a:gd name="connsiteY3" fmla="*/ -139 h 697177"/>
              <a:gd name="connsiteX4" fmla="*/ 440329 w 440856"/>
              <a:gd name="connsiteY4" fmla="*/ 206485 h 697177"/>
              <a:gd name="connsiteX5" fmla="*/ 347099 w 440856"/>
              <a:gd name="connsiteY5" fmla="*/ 477060 h 697177"/>
              <a:gd name="connsiteX6" fmla="*/ 220094 w 440856"/>
              <a:gd name="connsiteY6" fmla="*/ 697039 h 69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56" h="697177">
                <a:moveTo>
                  <a:pt x="220094" y="697039"/>
                </a:moveTo>
                <a:cubicBezTo>
                  <a:pt x="220094" y="697039"/>
                  <a:pt x="126734" y="533821"/>
                  <a:pt x="95914" y="477445"/>
                </a:cubicBezTo>
                <a:cubicBezTo>
                  <a:pt x="63424" y="417860"/>
                  <a:pt x="-527" y="299202"/>
                  <a:pt x="-527" y="220611"/>
                </a:cubicBezTo>
                <a:cubicBezTo>
                  <a:pt x="-527" y="98691"/>
                  <a:pt x="98303" y="-139"/>
                  <a:pt x="220222" y="-139"/>
                </a:cubicBezTo>
                <a:cubicBezTo>
                  <a:pt x="335798" y="-139"/>
                  <a:pt x="440329" y="97330"/>
                  <a:pt x="440329" y="206485"/>
                </a:cubicBezTo>
                <a:cubicBezTo>
                  <a:pt x="440329" y="293809"/>
                  <a:pt x="380359" y="414649"/>
                  <a:pt x="347099" y="477060"/>
                </a:cubicBezTo>
                <a:cubicBezTo>
                  <a:pt x="316664" y="534334"/>
                  <a:pt x="233064" y="678804"/>
                  <a:pt x="220094" y="697039"/>
                </a:cubicBezTo>
                <a:close/>
              </a:path>
            </a:pathLst>
          </a:custGeom>
          <a:solidFill>
            <a:schemeClr val="accent4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08" name="Freeform: Shape 207">
            <a:extLst>
              <a:ext uri="{FF2B5EF4-FFF2-40B4-BE49-F238E27FC236}">
                <a16:creationId xmlns:a16="http://schemas.microsoft.com/office/drawing/2014/main" id="{EEE35A31-3595-6BD0-1365-6814DD69DD21}"/>
              </a:ext>
            </a:extLst>
          </p:cNvPr>
          <p:cNvSpPr/>
          <p:nvPr/>
        </p:nvSpPr>
        <p:spPr>
          <a:xfrm rot="16755002">
            <a:off x="4864350" y="1580226"/>
            <a:ext cx="300239" cy="300239"/>
          </a:xfrm>
          <a:custGeom>
            <a:avLst/>
            <a:gdLst>
              <a:gd name="connsiteX0" fmla="*/ 299713 w 300239"/>
              <a:gd name="connsiteY0" fmla="*/ 149981 h 300239"/>
              <a:gd name="connsiteX1" fmla="*/ 149593 w 300239"/>
              <a:gd name="connsiteY1" fmla="*/ 300101 h 300239"/>
              <a:gd name="connsiteX2" fmla="*/ -527 w 300239"/>
              <a:gd name="connsiteY2" fmla="*/ 149981 h 300239"/>
              <a:gd name="connsiteX3" fmla="*/ 149593 w 300239"/>
              <a:gd name="connsiteY3" fmla="*/ -139 h 300239"/>
              <a:gd name="connsiteX4" fmla="*/ 299713 w 300239"/>
              <a:gd name="connsiteY4" fmla="*/ 149981 h 3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39" h="300239">
                <a:moveTo>
                  <a:pt x="299713" y="149981"/>
                </a:moveTo>
                <a:cubicBezTo>
                  <a:pt x="299713" y="232890"/>
                  <a:pt x="232502" y="300101"/>
                  <a:pt x="149593" y="300101"/>
                </a:cubicBezTo>
                <a:cubicBezTo>
                  <a:pt x="66684" y="300101"/>
                  <a:pt x="-527" y="232890"/>
                  <a:pt x="-527" y="149981"/>
                </a:cubicBezTo>
                <a:cubicBezTo>
                  <a:pt x="-527" y="67072"/>
                  <a:pt x="66684" y="-139"/>
                  <a:pt x="149593" y="-139"/>
                </a:cubicBezTo>
                <a:cubicBezTo>
                  <a:pt x="232502" y="-139"/>
                  <a:pt x="299713" y="67072"/>
                  <a:pt x="299713" y="149981"/>
                </a:cubicBezTo>
                <a:close/>
              </a:path>
            </a:pathLst>
          </a:custGeom>
          <a:solidFill>
            <a:srgbClr val="FFFFFF"/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87FA694C-4D6E-4891-D9F4-ACC9E93B63FA}"/>
              </a:ext>
            </a:extLst>
          </p:cNvPr>
          <p:cNvSpPr/>
          <p:nvPr/>
        </p:nvSpPr>
        <p:spPr>
          <a:xfrm>
            <a:off x="4839278" y="1554394"/>
            <a:ext cx="351441" cy="351411"/>
          </a:xfrm>
          <a:custGeom>
            <a:avLst/>
            <a:gdLst>
              <a:gd name="connsiteX0" fmla="*/ 125493 w 351441"/>
              <a:gd name="connsiteY0" fmla="*/ 344080 h 351410"/>
              <a:gd name="connsiteX1" fmla="*/ 6694 w 351441"/>
              <a:gd name="connsiteY1" fmla="*/ 125886 h 351410"/>
              <a:gd name="connsiteX2" fmla="*/ 224901 w 351441"/>
              <a:gd name="connsiteY2" fmla="*/ 7087 h 351410"/>
              <a:gd name="connsiteX3" fmla="*/ 343802 w 351441"/>
              <a:gd name="connsiteY3" fmla="*/ 224909 h 351410"/>
              <a:gd name="connsiteX4" fmla="*/ 125621 w 351441"/>
              <a:gd name="connsiteY4" fmla="*/ 344119 h 351410"/>
              <a:gd name="connsiteX5" fmla="*/ 125493 w 351441"/>
              <a:gd name="connsiteY5" fmla="*/ 344080 h 351410"/>
              <a:gd name="connsiteX6" fmla="*/ 209863 w 351441"/>
              <a:gd name="connsiteY6" fmla="*/ 55911 h 351410"/>
              <a:gd name="connsiteX7" fmla="*/ 54953 w 351441"/>
              <a:gd name="connsiteY7" fmla="*/ 140179 h 351410"/>
              <a:gd name="connsiteX8" fmla="*/ 139221 w 351441"/>
              <a:gd name="connsiteY8" fmla="*/ 295089 h 351410"/>
              <a:gd name="connsiteX9" fmla="*/ 294131 w 351441"/>
              <a:gd name="connsiteY9" fmla="*/ 210821 h 351410"/>
              <a:gd name="connsiteX10" fmla="*/ 294362 w 351441"/>
              <a:gd name="connsiteY10" fmla="*/ 210012 h 351410"/>
              <a:gd name="connsiteX11" fmla="*/ 209863 w 351441"/>
              <a:gd name="connsiteY11" fmla="*/ 56296 h 35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441" h="351410">
                <a:moveTo>
                  <a:pt x="125493" y="344080"/>
                </a:moveTo>
                <a:cubicBezTo>
                  <a:pt x="32428" y="316624"/>
                  <a:pt x="-20749" y="218937"/>
                  <a:pt x="6694" y="125886"/>
                </a:cubicBezTo>
                <a:cubicBezTo>
                  <a:pt x="34150" y="32822"/>
                  <a:pt x="131837" y="-20369"/>
                  <a:pt x="224901" y="7087"/>
                </a:cubicBezTo>
                <a:cubicBezTo>
                  <a:pt x="317811" y="34491"/>
                  <a:pt x="371001" y="131934"/>
                  <a:pt x="343802" y="224909"/>
                </a:cubicBezTo>
                <a:cubicBezTo>
                  <a:pt x="316475" y="318075"/>
                  <a:pt x="218788" y="371446"/>
                  <a:pt x="125621" y="344119"/>
                </a:cubicBezTo>
                <a:cubicBezTo>
                  <a:pt x="125583" y="344106"/>
                  <a:pt x="125531" y="344093"/>
                  <a:pt x="125493" y="344080"/>
                </a:cubicBezTo>
                <a:close/>
                <a:moveTo>
                  <a:pt x="209863" y="55911"/>
                </a:moveTo>
                <a:cubicBezTo>
                  <a:pt x="143818" y="36405"/>
                  <a:pt x="74460" y="74134"/>
                  <a:pt x="54953" y="140179"/>
                </a:cubicBezTo>
                <a:cubicBezTo>
                  <a:pt x="35447" y="206224"/>
                  <a:pt x="73176" y="275569"/>
                  <a:pt x="139221" y="295089"/>
                </a:cubicBezTo>
                <a:cubicBezTo>
                  <a:pt x="205266" y="314595"/>
                  <a:pt x="274624" y="276866"/>
                  <a:pt x="294131" y="210821"/>
                </a:cubicBezTo>
                <a:cubicBezTo>
                  <a:pt x="294208" y="210552"/>
                  <a:pt x="294284" y="210282"/>
                  <a:pt x="294362" y="210012"/>
                </a:cubicBezTo>
                <a:cubicBezTo>
                  <a:pt x="313085" y="144275"/>
                  <a:pt x="275395" y="75713"/>
                  <a:pt x="209863" y="5629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210" name="Freeform: Shape 209">
            <a:extLst>
              <a:ext uri="{FF2B5EF4-FFF2-40B4-BE49-F238E27FC236}">
                <a16:creationId xmlns:a16="http://schemas.microsoft.com/office/drawing/2014/main" id="{FA2229F4-0CDC-BAAB-8E2E-787D41E2C998}"/>
              </a:ext>
            </a:extLst>
          </p:cNvPr>
          <p:cNvSpPr/>
          <p:nvPr/>
        </p:nvSpPr>
        <p:spPr>
          <a:xfrm>
            <a:off x="4859482" y="1657574"/>
            <a:ext cx="335172" cy="258120"/>
          </a:xfrm>
          <a:custGeom>
            <a:avLst/>
            <a:gdLst>
              <a:gd name="connsiteX0" fmla="*/ 159995 w 335172"/>
              <a:gd name="connsiteY0" fmla="*/ 257980 h 258120"/>
              <a:gd name="connsiteX1" fmla="*/ 334642 w 335172"/>
              <a:gd name="connsiteY1" fmla="*/ 81278 h 258120"/>
              <a:gd name="connsiteX2" fmla="*/ 314096 w 335172"/>
              <a:gd name="connsiteY2" fmla="*/ -139 h 258120"/>
              <a:gd name="connsiteX3" fmla="*/ 226386 w 335172"/>
              <a:gd name="connsiteY3" fmla="*/ 232310 h 258120"/>
              <a:gd name="connsiteX4" fmla="*/ -527 w 335172"/>
              <a:gd name="connsiteY4" fmla="*/ 155760 h 258120"/>
              <a:gd name="connsiteX5" fmla="*/ 159995 w 335172"/>
              <a:gd name="connsiteY5" fmla="*/ 257980 h 25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172" h="258120">
                <a:moveTo>
                  <a:pt x="159995" y="257980"/>
                </a:moveTo>
                <a:cubicBezTo>
                  <a:pt x="257014" y="257415"/>
                  <a:pt x="335207" y="178310"/>
                  <a:pt x="334642" y="81278"/>
                </a:cubicBezTo>
                <a:cubicBezTo>
                  <a:pt x="334475" y="52885"/>
                  <a:pt x="327426" y="24941"/>
                  <a:pt x="314096" y="-139"/>
                </a:cubicBezTo>
                <a:cubicBezTo>
                  <a:pt x="354059" y="88264"/>
                  <a:pt x="314802" y="192333"/>
                  <a:pt x="226386" y="232310"/>
                </a:cubicBezTo>
                <a:cubicBezTo>
                  <a:pt x="142389" y="270283"/>
                  <a:pt x="43315" y="236868"/>
                  <a:pt x="-527" y="155760"/>
                </a:cubicBezTo>
                <a:cubicBezTo>
                  <a:pt x="28341" y="218325"/>
                  <a:pt x="91085" y="258288"/>
                  <a:pt x="159995" y="25798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284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5389A-773B-D222-2FA4-75A968420D8B}"/>
              </a:ext>
            </a:extLst>
          </p:cNvPr>
          <p:cNvSpPr txBox="1"/>
          <p:nvPr/>
        </p:nvSpPr>
        <p:spPr>
          <a:xfrm>
            <a:off x="6599232" y="4566087"/>
            <a:ext cx="397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</a:t>
            </a:r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AD9D8-7ABC-3926-6177-AAC268BFD583}"/>
              </a:ext>
            </a:extLst>
          </p:cNvPr>
          <p:cNvSpPr txBox="1"/>
          <p:nvPr/>
        </p:nvSpPr>
        <p:spPr>
          <a:xfrm>
            <a:off x="4287460" y="35873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02</a:t>
            </a:r>
            <a:endParaRPr lang="en-IN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0C783-BAE5-BC4D-8039-BAF35BC528A9}"/>
              </a:ext>
            </a:extLst>
          </p:cNvPr>
          <p:cNvSpPr txBox="1"/>
          <p:nvPr/>
        </p:nvSpPr>
        <p:spPr>
          <a:xfrm>
            <a:off x="6425277" y="227514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03</a:t>
            </a:r>
            <a:endParaRPr lang="en-I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FBA90-AC57-0215-7F0E-6620D16A70D6}"/>
              </a:ext>
            </a:extLst>
          </p:cNvPr>
          <p:cNvSpPr txBox="1"/>
          <p:nvPr/>
        </p:nvSpPr>
        <p:spPr>
          <a:xfrm>
            <a:off x="6014247" y="1209712"/>
            <a:ext cx="425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05</a:t>
            </a:r>
            <a:endParaRPr lang="en-IN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9A0776-5EDE-15FE-4D4E-7D994512A094}"/>
              </a:ext>
            </a:extLst>
          </p:cNvPr>
          <p:cNvSpPr txBox="1"/>
          <p:nvPr/>
        </p:nvSpPr>
        <p:spPr>
          <a:xfrm>
            <a:off x="4811640" y="156332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04</a:t>
            </a:r>
            <a:endParaRPr lang="en-IN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12B8EC-892D-0B96-7193-E70CFF24091F}"/>
              </a:ext>
            </a:extLst>
          </p:cNvPr>
          <p:cNvSpPr txBox="1"/>
          <p:nvPr/>
        </p:nvSpPr>
        <p:spPr>
          <a:xfrm>
            <a:off x="2397406" y="3348857"/>
            <a:ext cx="1654032" cy="115416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1600" b="1" dirty="0">
                <a:solidFill>
                  <a:schemeClr val="accent2"/>
                </a:solidFill>
              </a:rPr>
              <a:t>Επικοινωνία</a:t>
            </a:r>
            <a:endParaRPr lang="en-US" sz="1600" b="1" dirty="0">
              <a:solidFill>
                <a:schemeClr val="accent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sz="1600" dirty="0"/>
              <a:t>Υλοποίηση της δράσης και Σκοπός</a:t>
            </a:r>
            <a:endParaRPr 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909F3B-CC1B-8486-5828-02A53B66DBBA}"/>
              </a:ext>
            </a:extLst>
          </p:cNvPr>
          <p:cNvSpPr txBox="1"/>
          <p:nvPr/>
        </p:nvSpPr>
        <p:spPr>
          <a:xfrm>
            <a:off x="6904672" y="2069356"/>
            <a:ext cx="1654032" cy="115416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1600" b="1" dirty="0">
                <a:solidFill>
                  <a:schemeClr val="accent3"/>
                </a:solidFill>
              </a:rPr>
              <a:t>Σημεία Επαφής</a:t>
            </a:r>
            <a:endParaRPr lang="en-US" sz="1600" b="1" dirty="0">
              <a:solidFill>
                <a:schemeClr val="accent3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sz="1600" dirty="0"/>
              <a:t>Οι αρμόδιες αρχές και τα στελέχη τους</a:t>
            </a:r>
            <a:endParaRPr 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4746AE-F607-C3BB-2624-C4F4AB10DA97}"/>
              </a:ext>
            </a:extLst>
          </p:cNvPr>
          <p:cNvSpPr txBox="1"/>
          <p:nvPr/>
        </p:nvSpPr>
        <p:spPr>
          <a:xfrm>
            <a:off x="6463406" y="762377"/>
            <a:ext cx="1654032" cy="115416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1600" b="1" dirty="0">
                <a:solidFill>
                  <a:schemeClr val="accent6"/>
                </a:solidFill>
              </a:rPr>
              <a:t>Πλατφόρμα ΕΑΔ</a:t>
            </a:r>
            <a:r>
              <a:rPr lang="en-US" sz="1600" b="1" dirty="0">
                <a:solidFill>
                  <a:schemeClr val="accent6"/>
                </a:solidFill>
              </a:rPr>
              <a:t>/AFCOS</a:t>
            </a:r>
          </a:p>
          <a:p>
            <a:pPr algn="ctr">
              <a:spcAft>
                <a:spcPts val="600"/>
              </a:spcAft>
            </a:pPr>
            <a:r>
              <a:rPr lang="el-GR" sz="1600" dirty="0"/>
              <a:t>Εργαλείο διαβούλευσης </a:t>
            </a:r>
            <a:endParaRPr lang="en-US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89104-7ED0-6554-6FD1-D6D3B8CBA617}"/>
              </a:ext>
            </a:extLst>
          </p:cNvPr>
          <p:cNvSpPr txBox="1"/>
          <p:nvPr/>
        </p:nvSpPr>
        <p:spPr>
          <a:xfrm>
            <a:off x="7266002" y="4586686"/>
            <a:ext cx="1654032" cy="115416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1600" b="1" dirty="0">
                <a:solidFill>
                  <a:schemeClr val="accent1"/>
                </a:solidFill>
              </a:rPr>
              <a:t>Χαρτογράφηση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sz="1600" dirty="0"/>
              <a:t>Θεσμικό πλαίσιο, μεθοδολογικά πρότυπα </a:t>
            </a:r>
            <a:endParaRPr lang="en-US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3B28D3-DA0F-713B-B556-44E8F048ECB1}"/>
              </a:ext>
            </a:extLst>
          </p:cNvPr>
          <p:cNvSpPr txBox="1"/>
          <p:nvPr/>
        </p:nvSpPr>
        <p:spPr>
          <a:xfrm>
            <a:off x="3315663" y="1374783"/>
            <a:ext cx="1654032" cy="90794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1600" b="1" dirty="0">
                <a:solidFill>
                  <a:schemeClr val="accent4"/>
                </a:solidFill>
              </a:rPr>
              <a:t>Τεχνικές συναντήσεις </a:t>
            </a:r>
            <a:endParaRPr lang="en-US" sz="1600" b="1" dirty="0">
              <a:solidFill>
                <a:schemeClr val="accent4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sz="1600" dirty="0"/>
              <a:t>Αρμόδιοι φορείς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3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6E235-7D15-4AA5-1F82-96D983BCCDE4}"/>
              </a:ext>
            </a:extLst>
          </p:cNvPr>
          <p:cNvSpPr txBox="1"/>
          <p:nvPr/>
        </p:nvSpPr>
        <p:spPr>
          <a:xfrm>
            <a:off x="0" y="1606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altLang="ko-KR" sz="2400" b="1" dirty="0">
                <a:solidFill>
                  <a:srgbClr val="029FEE"/>
                </a:solidFill>
                <a:ea typeface="+mj-ea"/>
                <a:cs typeface="Calibri" panose="020F0502020204030204" pitchFamily="34" charset="0"/>
              </a:rPr>
              <a:t>Τεχνικές Συναντήσεις μέχρι σήμερα…</a:t>
            </a:r>
            <a:endParaRPr lang="ko-KR" altLang="en-US" sz="2400" b="1" dirty="0">
              <a:solidFill>
                <a:srgbClr val="029FEE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3FC1F8-62D7-143B-7388-12CE66C652B7}"/>
              </a:ext>
            </a:extLst>
          </p:cNvPr>
          <p:cNvSpPr/>
          <p:nvPr/>
        </p:nvSpPr>
        <p:spPr>
          <a:xfrm>
            <a:off x="516959" y="2632427"/>
            <a:ext cx="9439564" cy="3247352"/>
          </a:xfrm>
          <a:custGeom>
            <a:avLst/>
            <a:gdLst>
              <a:gd name="connsiteX0" fmla="*/ 8402785 w 9439564"/>
              <a:gd name="connsiteY0" fmla="*/ 31501 h 3247352"/>
              <a:gd name="connsiteX1" fmla="*/ 8073831 w 9439564"/>
              <a:gd name="connsiteY1" fmla="*/ 13051 h 3247352"/>
              <a:gd name="connsiteX2" fmla="*/ 8020197 w 9439564"/>
              <a:gd name="connsiteY2" fmla="*/ 10190 h 3247352"/>
              <a:gd name="connsiteX3" fmla="*/ 7966850 w 9439564"/>
              <a:gd name="connsiteY3" fmla="*/ 7759 h 3247352"/>
              <a:gd name="connsiteX4" fmla="*/ 7913644 w 9439564"/>
              <a:gd name="connsiteY4" fmla="*/ 5471 h 3247352"/>
              <a:gd name="connsiteX5" fmla="*/ 7860582 w 9439564"/>
              <a:gd name="connsiteY5" fmla="*/ 3468 h 3247352"/>
              <a:gd name="connsiteX6" fmla="*/ 7807664 w 9439564"/>
              <a:gd name="connsiteY6" fmla="*/ 1895 h 3247352"/>
              <a:gd name="connsiteX7" fmla="*/ 7754888 w 9439564"/>
              <a:gd name="connsiteY7" fmla="*/ 608 h 3247352"/>
              <a:gd name="connsiteX8" fmla="*/ 7702113 w 9439564"/>
              <a:gd name="connsiteY8" fmla="*/ -107 h 3247352"/>
              <a:gd name="connsiteX9" fmla="*/ 7649337 w 9439564"/>
              <a:gd name="connsiteY9" fmla="*/ -107 h 3247352"/>
              <a:gd name="connsiteX10" fmla="*/ 7596561 w 9439564"/>
              <a:gd name="connsiteY10" fmla="*/ -107 h 3247352"/>
              <a:gd name="connsiteX11" fmla="*/ 7543642 w 9439564"/>
              <a:gd name="connsiteY11" fmla="*/ -107 h 3247352"/>
              <a:gd name="connsiteX12" fmla="*/ 7490437 w 9439564"/>
              <a:gd name="connsiteY12" fmla="*/ 1466 h 3247352"/>
              <a:gd name="connsiteX13" fmla="*/ 7437089 w 9439564"/>
              <a:gd name="connsiteY13" fmla="*/ 3754 h 3247352"/>
              <a:gd name="connsiteX14" fmla="*/ 7383312 w 9439564"/>
              <a:gd name="connsiteY14" fmla="*/ 7044 h 3247352"/>
              <a:gd name="connsiteX15" fmla="*/ 7329107 w 9439564"/>
              <a:gd name="connsiteY15" fmla="*/ 11764 h 3247352"/>
              <a:gd name="connsiteX16" fmla="*/ 7301789 w 9439564"/>
              <a:gd name="connsiteY16" fmla="*/ 14767 h 3247352"/>
              <a:gd name="connsiteX17" fmla="*/ 7274328 w 9439564"/>
              <a:gd name="connsiteY17" fmla="*/ 18200 h 3247352"/>
              <a:gd name="connsiteX18" fmla="*/ 7246868 w 9439564"/>
              <a:gd name="connsiteY18" fmla="*/ 22347 h 3247352"/>
              <a:gd name="connsiteX19" fmla="*/ 7219407 w 9439564"/>
              <a:gd name="connsiteY19" fmla="*/ 27067 h 3247352"/>
              <a:gd name="connsiteX20" fmla="*/ 7200099 w 9439564"/>
              <a:gd name="connsiteY20" fmla="*/ 30786 h 3247352"/>
              <a:gd name="connsiteX21" fmla="*/ 7180934 w 9439564"/>
              <a:gd name="connsiteY21" fmla="*/ 35077 h 3247352"/>
              <a:gd name="connsiteX22" fmla="*/ 7161912 w 9439564"/>
              <a:gd name="connsiteY22" fmla="*/ 39796 h 3247352"/>
              <a:gd name="connsiteX23" fmla="*/ 7143462 w 9439564"/>
              <a:gd name="connsiteY23" fmla="*/ 45088 h 3247352"/>
              <a:gd name="connsiteX24" fmla="*/ 7128158 w 9439564"/>
              <a:gd name="connsiteY24" fmla="*/ 49951 h 3247352"/>
              <a:gd name="connsiteX25" fmla="*/ 7120721 w 9439564"/>
              <a:gd name="connsiteY25" fmla="*/ 52525 h 3247352"/>
              <a:gd name="connsiteX26" fmla="*/ 7113284 w 9439564"/>
              <a:gd name="connsiteY26" fmla="*/ 55243 h 3247352"/>
              <a:gd name="connsiteX27" fmla="*/ 7101127 w 9439564"/>
              <a:gd name="connsiteY27" fmla="*/ 60106 h 3247352"/>
              <a:gd name="connsiteX28" fmla="*/ 7089256 w 9439564"/>
              <a:gd name="connsiteY28" fmla="*/ 65541 h 3247352"/>
              <a:gd name="connsiteX29" fmla="*/ 7078100 w 9439564"/>
              <a:gd name="connsiteY29" fmla="*/ 71691 h 3247352"/>
              <a:gd name="connsiteX30" fmla="*/ 7067659 w 9439564"/>
              <a:gd name="connsiteY30" fmla="*/ 78842 h 3247352"/>
              <a:gd name="connsiteX31" fmla="*/ 7062939 w 9439564"/>
              <a:gd name="connsiteY31" fmla="*/ 82846 h 3247352"/>
              <a:gd name="connsiteX32" fmla="*/ 7058935 w 9439564"/>
              <a:gd name="connsiteY32" fmla="*/ 87137 h 3247352"/>
              <a:gd name="connsiteX33" fmla="*/ 7055359 w 9439564"/>
              <a:gd name="connsiteY33" fmla="*/ 92143 h 3247352"/>
              <a:gd name="connsiteX34" fmla="*/ 7052499 w 9439564"/>
              <a:gd name="connsiteY34" fmla="*/ 97578 h 3247352"/>
              <a:gd name="connsiteX35" fmla="*/ 7050925 w 9439564"/>
              <a:gd name="connsiteY35" fmla="*/ 103728 h 3247352"/>
              <a:gd name="connsiteX36" fmla="*/ 7050925 w 9439564"/>
              <a:gd name="connsiteY36" fmla="*/ 110021 h 3247352"/>
              <a:gd name="connsiteX37" fmla="*/ 7051927 w 9439564"/>
              <a:gd name="connsiteY37" fmla="*/ 115742 h 3247352"/>
              <a:gd name="connsiteX38" fmla="*/ 7054215 w 9439564"/>
              <a:gd name="connsiteY38" fmla="*/ 121034 h 3247352"/>
              <a:gd name="connsiteX39" fmla="*/ 7060365 w 9439564"/>
              <a:gd name="connsiteY39" fmla="*/ 129472 h 3247352"/>
              <a:gd name="connsiteX40" fmla="*/ 7067945 w 9439564"/>
              <a:gd name="connsiteY40" fmla="*/ 135908 h 3247352"/>
              <a:gd name="connsiteX41" fmla="*/ 7076241 w 9439564"/>
              <a:gd name="connsiteY41" fmla="*/ 141057 h 3247352"/>
              <a:gd name="connsiteX42" fmla="*/ 7084965 w 9439564"/>
              <a:gd name="connsiteY42" fmla="*/ 145348 h 3247352"/>
              <a:gd name="connsiteX43" fmla="*/ 7094119 w 9439564"/>
              <a:gd name="connsiteY43" fmla="*/ 149353 h 3247352"/>
              <a:gd name="connsiteX44" fmla="*/ 7103701 w 9439564"/>
              <a:gd name="connsiteY44" fmla="*/ 152785 h 3247352"/>
              <a:gd name="connsiteX45" fmla="*/ 7113570 w 9439564"/>
              <a:gd name="connsiteY45" fmla="*/ 155932 h 3247352"/>
              <a:gd name="connsiteX46" fmla="*/ 7123724 w 9439564"/>
              <a:gd name="connsiteY46" fmla="*/ 158792 h 3247352"/>
              <a:gd name="connsiteX47" fmla="*/ 7144463 w 9439564"/>
              <a:gd name="connsiteY47" fmla="*/ 164084 h 3247352"/>
              <a:gd name="connsiteX48" fmla="*/ 7165917 w 9439564"/>
              <a:gd name="connsiteY48" fmla="*/ 168804 h 3247352"/>
              <a:gd name="connsiteX49" fmla="*/ 7188085 w 9439564"/>
              <a:gd name="connsiteY49" fmla="*/ 172951 h 3247352"/>
              <a:gd name="connsiteX50" fmla="*/ 7210540 w 9439564"/>
              <a:gd name="connsiteY50" fmla="*/ 176956 h 3247352"/>
              <a:gd name="connsiteX51" fmla="*/ 7233567 w 9439564"/>
              <a:gd name="connsiteY51" fmla="*/ 180532 h 3247352"/>
              <a:gd name="connsiteX52" fmla="*/ 7256880 w 9439564"/>
              <a:gd name="connsiteY52" fmla="*/ 183964 h 3247352"/>
              <a:gd name="connsiteX53" fmla="*/ 7280621 w 9439564"/>
              <a:gd name="connsiteY53" fmla="*/ 187111 h 3247352"/>
              <a:gd name="connsiteX54" fmla="*/ 7304507 w 9439564"/>
              <a:gd name="connsiteY54" fmla="*/ 190114 h 3247352"/>
              <a:gd name="connsiteX55" fmla="*/ 7402906 w 9439564"/>
              <a:gd name="connsiteY55" fmla="*/ 200698 h 3247352"/>
              <a:gd name="connsiteX56" fmla="*/ 7504882 w 9439564"/>
              <a:gd name="connsiteY56" fmla="*/ 209709 h 3247352"/>
              <a:gd name="connsiteX57" fmla="*/ 7609576 w 9439564"/>
              <a:gd name="connsiteY57" fmla="*/ 217718 h 3247352"/>
              <a:gd name="connsiteX58" fmla="*/ 7716415 w 9439564"/>
              <a:gd name="connsiteY58" fmla="*/ 225012 h 3247352"/>
              <a:gd name="connsiteX59" fmla="*/ 7935241 w 9439564"/>
              <a:gd name="connsiteY59" fmla="*/ 239314 h 3247352"/>
              <a:gd name="connsiteX60" fmla="*/ 8399067 w 9439564"/>
              <a:gd name="connsiteY60" fmla="*/ 269778 h 3247352"/>
              <a:gd name="connsiteX61" fmla="*/ 8459422 w 9439564"/>
              <a:gd name="connsiteY61" fmla="*/ 273640 h 3247352"/>
              <a:gd name="connsiteX62" fmla="*/ 8519635 w 9439564"/>
              <a:gd name="connsiteY62" fmla="*/ 277788 h 3247352"/>
              <a:gd name="connsiteX63" fmla="*/ 8580134 w 9439564"/>
              <a:gd name="connsiteY63" fmla="*/ 282364 h 3247352"/>
              <a:gd name="connsiteX64" fmla="*/ 8640777 w 9439564"/>
              <a:gd name="connsiteY64" fmla="*/ 287084 h 3247352"/>
              <a:gd name="connsiteX65" fmla="*/ 8701562 w 9439564"/>
              <a:gd name="connsiteY65" fmla="*/ 292376 h 3247352"/>
              <a:gd name="connsiteX66" fmla="*/ 8762489 w 9439564"/>
              <a:gd name="connsiteY66" fmla="*/ 298097 h 3247352"/>
              <a:gd name="connsiteX67" fmla="*/ 8823275 w 9439564"/>
              <a:gd name="connsiteY67" fmla="*/ 304390 h 3247352"/>
              <a:gd name="connsiteX68" fmla="*/ 8883631 w 9439564"/>
              <a:gd name="connsiteY68" fmla="*/ 311398 h 3247352"/>
              <a:gd name="connsiteX69" fmla="*/ 8943415 w 9439564"/>
              <a:gd name="connsiteY69" fmla="*/ 319122 h 3247352"/>
              <a:gd name="connsiteX70" fmla="*/ 9002054 w 9439564"/>
              <a:gd name="connsiteY70" fmla="*/ 327989 h 3247352"/>
              <a:gd name="connsiteX71" fmla="*/ 9058405 w 9439564"/>
              <a:gd name="connsiteY71" fmla="*/ 337858 h 3247352"/>
              <a:gd name="connsiteX72" fmla="*/ 9111181 w 9439564"/>
              <a:gd name="connsiteY72" fmla="*/ 349157 h 3247352"/>
              <a:gd name="connsiteX73" fmla="*/ 9135209 w 9439564"/>
              <a:gd name="connsiteY73" fmla="*/ 355449 h 3247352"/>
              <a:gd name="connsiteX74" fmla="*/ 9156949 w 9439564"/>
              <a:gd name="connsiteY74" fmla="*/ 362029 h 3247352"/>
              <a:gd name="connsiteX75" fmla="*/ 9175256 w 9439564"/>
              <a:gd name="connsiteY75" fmla="*/ 368894 h 3247352"/>
              <a:gd name="connsiteX76" fmla="*/ 9189559 w 9439564"/>
              <a:gd name="connsiteY76" fmla="*/ 375616 h 3247352"/>
              <a:gd name="connsiteX77" fmla="*/ 9194564 w 9439564"/>
              <a:gd name="connsiteY77" fmla="*/ 378762 h 3247352"/>
              <a:gd name="connsiteX78" fmla="*/ 9197854 w 9439564"/>
              <a:gd name="connsiteY78" fmla="*/ 381337 h 3247352"/>
              <a:gd name="connsiteX79" fmla="*/ 9199713 w 9439564"/>
              <a:gd name="connsiteY79" fmla="*/ 383339 h 3247352"/>
              <a:gd name="connsiteX80" fmla="*/ 9200429 w 9439564"/>
              <a:gd name="connsiteY80" fmla="*/ 384626 h 3247352"/>
              <a:gd name="connsiteX81" fmla="*/ 9199428 w 9439564"/>
              <a:gd name="connsiteY81" fmla="*/ 386200 h 3247352"/>
              <a:gd name="connsiteX82" fmla="*/ 9193849 w 9439564"/>
              <a:gd name="connsiteY82" fmla="*/ 392207 h 3247352"/>
              <a:gd name="connsiteX83" fmla="*/ 9184553 w 9439564"/>
              <a:gd name="connsiteY83" fmla="*/ 398643 h 3247352"/>
              <a:gd name="connsiteX84" fmla="*/ 9171681 w 9439564"/>
              <a:gd name="connsiteY84" fmla="*/ 405079 h 3247352"/>
              <a:gd name="connsiteX85" fmla="*/ 9154661 w 9439564"/>
              <a:gd name="connsiteY85" fmla="*/ 411372 h 3247352"/>
              <a:gd name="connsiteX86" fmla="*/ 9158522 w 9439564"/>
              <a:gd name="connsiteY86" fmla="*/ 423815 h 3247352"/>
              <a:gd name="connsiteX87" fmla="*/ 9153087 w 9439564"/>
              <a:gd name="connsiteY87" fmla="*/ 411801 h 3247352"/>
              <a:gd name="connsiteX88" fmla="*/ 9142933 w 9439564"/>
              <a:gd name="connsiteY88" fmla="*/ 414804 h 3247352"/>
              <a:gd name="connsiteX89" fmla="*/ 9131920 w 9439564"/>
              <a:gd name="connsiteY89" fmla="*/ 417808 h 3247352"/>
              <a:gd name="connsiteX90" fmla="*/ 9120335 w 9439564"/>
              <a:gd name="connsiteY90" fmla="*/ 420525 h 3247352"/>
              <a:gd name="connsiteX91" fmla="*/ 9108178 w 9439564"/>
              <a:gd name="connsiteY91" fmla="*/ 423100 h 3247352"/>
              <a:gd name="connsiteX92" fmla="*/ 9095020 w 9439564"/>
              <a:gd name="connsiteY92" fmla="*/ 425674 h 3247352"/>
              <a:gd name="connsiteX93" fmla="*/ 9081575 w 9439564"/>
              <a:gd name="connsiteY93" fmla="*/ 427963 h 3247352"/>
              <a:gd name="connsiteX94" fmla="*/ 9067273 w 9439564"/>
              <a:gd name="connsiteY94" fmla="*/ 430108 h 3247352"/>
              <a:gd name="connsiteX95" fmla="*/ 9052971 w 9439564"/>
              <a:gd name="connsiteY95" fmla="*/ 432110 h 3247352"/>
              <a:gd name="connsiteX96" fmla="*/ 9023508 w 9439564"/>
              <a:gd name="connsiteY96" fmla="*/ 435686 h 3247352"/>
              <a:gd name="connsiteX97" fmla="*/ 8992901 w 9439564"/>
              <a:gd name="connsiteY97" fmla="*/ 438689 h 3247352"/>
              <a:gd name="connsiteX98" fmla="*/ 8961722 w 9439564"/>
              <a:gd name="connsiteY98" fmla="*/ 441264 h 3247352"/>
              <a:gd name="connsiteX99" fmla="*/ 8929827 w 9439564"/>
              <a:gd name="connsiteY99" fmla="*/ 443266 h 3247352"/>
              <a:gd name="connsiteX100" fmla="*/ 8897647 w 9439564"/>
              <a:gd name="connsiteY100" fmla="*/ 444982 h 3247352"/>
              <a:gd name="connsiteX101" fmla="*/ 8865181 w 9439564"/>
              <a:gd name="connsiteY101" fmla="*/ 446127 h 3247352"/>
              <a:gd name="connsiteX102" fmla="*/ 8832571 w 9439564"/>
              <a:gd name="connsiteY102" fmla="*/ 447128 h 3247352"/>
              <a:gd name="connsiteX103" fmla="*/ 8799819 w 9439564"/>
              <a:gd name="connsiteY103" fmla="*/ 447128 h 3247352"/>
              <a:gd name="connsiteX104" fmla="*/ 8734314 w 9439564"/>
              <a:gd name="connsiteY104" fmla="*/ 447128 h 3247352"/>
              <a:gd name="connsiteX105" fmla="*/ 8668952 w 9439564"/>
              <a:gd name="connsiteY105" fmla="*/ 447128 h 3247352"/>
              <a:gd name="connsiteX106" fmla="*/ 8603877 w 9439564"/>
              <a:gd name="connsiteY106" fmla="*/ 445841 h 3247352"/>
              <a:gd name="connsiteX107" fmla="*/ 8538515 w 9439564"/>
              <a:gd name="connsiteY107" fmla="*/ 446270 h 3247352"/>
              <a:gd name="connsiteX108" fmla="*/ 8474584 w 9439564"/>
              <a:gd name="connsiteY108" fmla="*/ 443695 h 3247352"/>
              <a:gd name="connsiteX109" fmla="*/ 8411223 w 9439564"/>
              <a:gd name="connsiteY109" fmla="*/ 440692 h 3247352"/>
              <a:gd name="connsiteX110" fmla="*/ 8348437 w 9439564"/>
              <a:gd name="connsiteY110" fmla="*/ 437259 h 3247352"/>
              <a:gd name="connsiteX111" fmla="*/ 8286507 w 9439564"/>
              <a:gd name="connsiteY111" fmla="*/ 433398 h 3247352"/>
              <a:gd name="connsiteX112" fmla="*/ 8225150 w 9439564"/>
              <a:gd name="connsiteY112" fmla="*/ 429107 h 3247352"/>
              <a:gd name="connsiteX113" fmla="*/ 8164365 w 9439564"/>
              <a:gd name="connsiteY113" fmla="*/ 424673 h 3247352"/>
              <a:gd name="connsiteX114" fmla="*/ 7806806 w 9439564"/>
              <a:gd name="connsiteY114" fmla="*/ 397928 h 3247352"/>
              <a:gd name="connsiteX115" fmla="*/ 7692387 w 9439564"/>
              <a:gd name="connsiteY115" fmla="*/ 389346 h 3247352"/>
              <a:gd name="connsiteX116" fmla="*/ 7580113 w 9439564"/>
              <a:gd name="connsiteY116" fmla="*/ 380622 h 3247352"/>
              <a:gd name="connsiteX117" fmla="*/ 7151185 w 9439564"/>
              <a:gd name="connsiteY117" fmla="*/ 346153 h 3247352"/>
              <a:gd name="connsiteX118" fmla="*/ 6971691 w 9439564"/>
              <a:gd name="connsiteY118" fmla="*/ 331851 h 3247352"/>
              <a:gd name="connsiteX119" fmla="*/ 6945946 w 9439564"/>
              <a:gd name="connsiteY119" fmla="*/ 329991 h 3247352"/>
              <a:gd name="connsiteX120" fmla="*/ 6894601 w 9439564"/>
              <a:gd name="connsiteY120" fmla="*/ 326702 h 3247352"/>
              <a:gd name="connsiteX121" fmla="*/ 6843398 w 9439564"/>
              <a:gd name="connsiteY121" fmla="*/ 323555 h 3247352"/>
              <a:gd name="connsiteX122" fmla="*/ 6792053 w 9439564"/>
              <a:gd name="connsiteY122" fmla="*/ 320838 h 3247352"/>
              <a:gd name="connsiteX123" fmla="*/ 6740850 w 9439564"/>
              <a:gd name="connsiteY123" fmla="*/ 318550 h 3247352"/>
              <a:gd name="connsiteX124" fmla="*/ 6638016 w 9439564"/>
              <a:gd name="connsiteY124" fmla="*/ 315117 h 3247352"/>
              <a:gd name="connsiteX125" fmla="*/ 6534610 w 9439564"/>
              <a:gd name="connsiteY125" fmla="*/ 313401 h 3247352"/>
              <a:gd name="connsiteX126" fmla="*/ 6429774 w 9439564"/>
              <a:gd name="connsiteY126" fmla="*/ 314116 h 3247352"/>
              <a:gd name="connsiteX127" fmla="*/ 6323221 w 9439564"/>
              <a:gd name="connsiteY127" fmla="*/ 317548 h 3247352"/>
              <a:gd name="connsiteX128" fmla="*/ 6268872 w 9439564"/>
              <a:gd name="connsiteY128" fmla="*/ 320695 h 3247352"/>
              <a:gd name="connsiteX129" fmla="*/ 6213522 w 9439564"/>
              <a:gd name="connsiteY129" fmla="*/ 324842 h 3247352"/>
              <a:gd name="connsiteX130" fmla="*/ 6157314 w 9439564"/>
              <a:gd name="connsiteY130" fmla="*/ 330277 h 3247352"/>
              <a:gd name="connsiteX131" fmla="*/ 6100104 w 9439564"/>
              <a:gd name="connsiteY131" fmla="*/ 337429 h 3247352"/>
              <a:gd name="connsiteX132" fmla="*/ 6045326 w 9439564"/>
              <a:gd name="connsiteY132" fmla="*/ 345724 h 3247352"/>
              <a:gd name="connsiteX133" fmla="*/ 5989403 w 9439564"/>
              <a:gd name="connsiteY133" fmla="*/ 356165 h 3247352"/>
              <a:gd name="connsiteX134" fmla="*/ 5932194 w 9439564"/>
              <a:gd name="connsiteY134" fmla="*/ 368894 h 3247352"/>
              <a:gd name="connsiteX135" fmla="*/ 5874984 w 9439564"/>
              <a:gd name="connsiteY135" fmla="*/ 384483 h 3247352"/>
              <a:gd name="connsiteX136" fmla="*/ 5858966 w 9439564"/>
              <a:gd name="connsiteY136" fmla="*/ 389346 h 3247352"/>
              <a:gd name="connsiteX137" fmla="*/ 5843949 w 9439564"/>
              <a:gd name="connsiteY137" fmla="*/ 394352 h 3247352"/>
              <a:gd name="connsiteX138" fmla="*/ 5829646 w 9439564"/>
              <a:gd name="connsiteY138" fmla="*/ 399358 h 3247352"/>
              <a:gd name="connsiteX139" fmla="*/ 5815344 w 9439564"/>
              <a:gd name="connsiteY139" fmla="*/ 404793 h 3247352"/>
              <a:gd name="connsiteX140" fmla="*/ 5800326 w 9439564"/>
              <a:gd name="connsiteY140" fmla="*/ 410514 h 3247352"/>
              <a:gd name="connsiteX141" fmla="*/ 5785166 w 9439564"/>
              <a:gd name="connsiteY141" fmla="*/ 416807 h 3247352"/>
              <a:gd name="connsiteX142" fmla="*/ 5769719 w 9439564"/>
              <a:gd name="connsiteY142" fmla="*/ 423529 h 3247352"/>
              <a:gd name="connsiteX143" fmla="*/ 5754272 w 9439564"/>
              <a:gd name="connsiteY143" fmla="*/ 430966 h 3247352"/>
              <a:gd name="connsiteX144" fmla="*/ 5738826 w 9439564"/>
              <a:gd name="connsiteY144" fmla="*/ 439118 h 3247352"/>
              <a:gd name="connsiteX145" fmla="*/ 5723666 w 9439564"/>
              <a:gd name="connsiteY145" fmla="*/ 448129 h 3247352"/>
              <a:gd name="connsiteX146" fmla="*/ 5709363 w 9439564"/>
              <a:gd name="connsiteY146" fmla="*/ 458140 h 3247352"/>
              <a:gd name="connsiteX147" fmla="*/ 5695919 w 9439564"/>
              <a:gd name="connsiteY147" fmla="*/ 469010 h 3247352"/>
              <a:gd name="connsiteX148" fmla="*/ 5684477 w 9439564"/>
              <a:gd name="connsiteY148" fmla="*/ 480738 h 3247352"/>
              <a:gd name="connsiteX149" fmla="*/ 5675180 w 9439564"/>
              <a:gd name="connsiteY149" fmla="*/ 493467 h 3247352"/>
              <a:gd name="connsiteX150" fmla="*/ 5669030 w 9439564"/>
              <a:gd name="connsiteY150" fmla="*/ 506626 h 3247352"/>
              <a:gd name="connsiteX151" fmla="*/ 5666170 w 9439564"/>
              <a:gd name="connsiteY151" fmla="*/ 519927 h 3247352"/>
              <a:gd name="connsiteX152" fmla="*/ 5670318 w 9439564"/>
              <a:gd name="connsiteY152" fmla="*/ 543955 h 3247352"/>
              <a:gd name="connsiteX153" fmla="*/ 5675609 w 9439564"/>
              <a:gd name="connsiteY153" fmla="*/ 553823 h 3247352"/>
              <a:gd name="connsiteX154" fmla="*/ 5682332 w 9439564"/>
              <a:gd name="connsiteY154" fmla="*/ 562262 h 3247352"/>
              <a:gd name="connsiteX155" fmla="*/ 5689769 w 9439564"/>
              <a:gd name="connsiteY155" fmla="*/ 569556 h 3247352"/>
              <a:gd name="connsiteX156" fmla="*/ 5697922 w 9439564"/>
              <a:gd name="connsiteY156" fmla="*/ 576135 h 3247352"/>
              <a:gd name="connsiteX157" fmla="*/ 5706360 w 9439564"/>
              <a:gd name="connsiteY157" fmla="*/ 581999 h 3247352"/>
              <a:gd name="connsiteX158" fmla="*/ 5715227 w 9439564"/>
              <a:gd name="connsiteY158" fmla="*/ 587291 h 3247352"/>
              <a:gd name="connsiteX159" fmla="*/ 5724381 w 9439564"/>
              <a:gd name="connsiteY159" fmla="*/ 592154 h 3247352"/>
              <a:gd name="connsiteX160" fmla="*/ 5743117 w 9439564"/>
              <a:gd name="connsiteY160" fmla="*/ 600735 h 3247352"/>
              <a:gd name="connsiteX161" fmla="*/ 5762711 w 9439564"/>
              <a:gd name="connsiteY161" fmla="*/ 608458 h 3247352"/>
              <a:gd name="connsiteX162" fmla="*/ 5782734 w 9439564"/>
              <a:gd name="connsiteY162" fmla="*/ 615466 h 3247352"/>
              <a:gd name="connsiteX163" fmla="*/ 5803187 w 9439564"/>
              <a:gd name="connsiteY163" fmla="*/ 621759 h 3247352"/>
              <a:gd name="connsiteX164" fmla="*/ 5845379 w 9439564"/>
              <a:gd name="connsiteY164" fmla="*/ 633058 h 3247352"/>
              <a:gd name="connsiteX165" fmla="*/ 5888286 w 9439564"/>
              <a:gd name="connsiteY165" fmla="*/ 643070 h 3247352"/>
              <a:gd name="connsiteX166" fmla="*/ 5933052 w 9439564"/>
              <a:gd name="connsiteY166" fmla="*/ 652081 h 3247352"/>
              <a:gd name="connsiteX167" fmla="*/ 5978677 w 9439564"/>
              <a:gd name="connsiteY167" fmla="*/ 660376 h 3247352"/>
              <a:gd name="connsiteX168" fmla="*/ 6025159 w 9439564"/>
              <a:gd name="connsiteY168" fmla="*/ 668099 h 3247352"/>
              <a:gd name="connsiteX169" fmla="*/ 6072643 w 9439564"/>
              <a:gd name="connsiteY169" fmla="*/ 675251 h 3247352"/>
              <a:gd name="connsiteX170" fmla="*/ 6120842 w 9439564"/>
              <a:gd name="connsiteY170" fmla="*/ 682115 h 3247352"/>
              <a:gd name="connsiteX171" fmla="*/ 6169757 w 9439564"/>
              <a:gd name="connsiteY171" fmla="*/ 688552 h 3247352"/>
              <a:gd name="connsiteX172" fmla="*/ 6194499 w 9439564"/>
              <a:gd name="connsiteY172" fmla="*/ 691698 h 3247352"/>
              <a:gd name="connsiteX173" fmla="*/ 7804947 w 9439564"/>
              <a:gd name="connsiteY173" fmla="*/ 868189 h 3247352"/>
              <a:gd name="connsiteX174" fmla="*/ 7963416 w 9439564"/>
              <a:gd name="connsiteY174" fmla="*/ 886640 h 3247352"/>
              <a:gd name="connsiteX175" fmla="*/ 7995168 w 9439564"/>
              <a:gd name="connsiteY175" fmla="*/ 890644 h 3247352"/>
              <a:gd name="connsiteX176" fmla="*/ 8058671 w 9439564"/>
              <a:gd name="connsiteY176" fmla="*/ 899083 h 3247352"/>
              <a:gd name="connsiteX177" fmla="*/ 8122173 w 9439564"/>
              <a:gd name="connsiteY177" fmla="*/ 907950 h 3247352"/>
              <a:gd name="connsiteX178" fmla="*/ 8185389 w 9439564"/>
              <a:gd name="connsiteY178" fmla="*/ 917533 h 3247352"/>
              <a:gd name="connsiteX179" fmla="*/ 8248034 w 9439564"/>
              <a:gd name="connsiteY179" fmla="*/ 927830 h 3247352"/>
              <a:gd name="connsiteX180" fmla="*/ 8310107 w 9439564"/>
              <a:gd name="connsiteY180" fmla="*/ 938843 h 3247352"/>
              <a:gd name="connsiteX181" fmla="*/ 8371034 w 9439564"/>
              <a:gd name="connsiteY181" fmla="*/ 950571 h 3247352"/>
              <a:gd name="connsiteX182" fmla="*/ 8430103 w 9439564"/>
              <a:gd name="connsiteY182" fmla="*/ 963300 h 3247352"/>
              <a:gd name="connsiteX183" fmla="*/ 8486454 w 9439564"/>
              <a:gd name="connsiteY183" fmla="*/ 977602 h 3247352"/>
              <a:gd name="connsiteX184" fmla="*/ 8513342 w 9439564"/>
              <a:gd name="connsiteY184" fmla="*/ 984897 h 3247352"/>
              <a:gd name="connsiteX185" fmla="*/ 8538944 w 9439564"/>
              <a:gd name="connsiteY185" fmla="*/ 992334 h 3247352"/>
              <a:gd name="connsiteX186" fmla="*/ 8563114 w 9439564"/>
              <a:gd name="connsiteY186" fmla="*/ 1000057 h 3247352"/>
              <a:gd name="connsiteX187" fmla="*/ 8585427 w 9439564"/>
              <a:gd name="connsiteY187" fmla="*/ 1007923 h 3247352"/>
              <a:gd name="connsiteX188" fmla="*/ 8605450 w 9439564"/>
              <a:gd name="connsiteY188" fmla="*/ 1015790 h 3247352"/>
              <a:gd name="connsiteX189" fmla="*/ 8622756 w 9439564"/>
              <a:gd name="connsiteY189" fmla="*/ 1023656 h 3247352"/>
              <a:gd name="connsiteX190" fmla="*/ 8637058 w 9439564"/>
              <a:gd name="connsiteY190" fmla="*/ 1031094 h 3247352"/>
              <a:gd name="connsiteX191" fmla="*/ 8647499 w 9439564"/>
              <a:gd name="connsiteY191" fmla="*/ 1037672 h 3247352"/>
              <a:gd name="connsiteX192" fmla="*/ 8654221 w 9439564"/>
              <a:gd name="connsiteY192" fmla="*/ 1043250 h 3247352"/>
              <a:gd name="connsiteX193" fmla="*/ 8657511 w 9439564"/>
              <a:gd name="connsiteY193" fmla="*/ 1046826 h 3247352"/>
              <a:gd name="connsiteX194" fmla="*/ 8658369 w 9439564"/>
              <a:gd name="connsiteY194" fmla="*/ 1048399 h 3247352"/>
              <a:gd name="connsiteX195" fmla="*/ 8658369 w 9439564"/>
              <a:gd name="connsiteY195" fmla="*/ 1050259 h 3247352"/>
              <a:gd name="connsiteX196" fmla="*/ 8656796 w 9439564"/>
              <a:gd name="connsiteY196" fmla="*/ 1053691 h 3247352"/>
              <a:gd name="connsiteX197" fmla="*/ 8652791 w 9439564"/>
              <a:gd name="connsiteY197" fmla="*/ 1059269 h 3247352"/>
              <a:gd name="connsiteX198" fmla="*/ 8645782 w 9439564"/>
              <a:gd name="connsiteY198" fmla="*/ 1066563 h 3247352"/>
              <a:gd name="connsiteX199" fmla="*/ 8636629 w 9439564"/>
              <a:gd name="connsiteY199" fmla="*/ 1074001 h 3247352"/>
              <a:gd name="connsiteX200" fmla="*/ 8625902 w 9439564"/>
              <a:gd name="connsiteY200" fmla="*/ 1081152 h 3247352"/>
              <a:gd name="connsiteX201" fmla="*/ 8613459 w 9439564"/>
              <a:gd name="connsiteY201" fmla="*/ 1088017 h 3247352"/>
              <a:gd name="connsiteX202" fmla="*/ 8599157 w 9439564"/>
              <a:gd name="connsiteY202" fmla="*/ 1094739 h 3247352"/>
              <a:gd name="connsiteX203" fmla="*/ 8575415 w 9439564"/>
              <a:gd name="connsiteY203" fmla="*/ 1103606 h 3247352"/>
              <a:gd name="connsiteX204" fmla="*/ 8562686 w 9439564"/>
              <a:gd name="connsiteY204" fmla="*/ 1107611 h 3247352"/>
              <a:gd name="connsiteX205" fmla="*/ 8548383 w 9439564"/>
              <a:gd name="connsiteY205" fmla="*/ 1111616 h 3247352"/>
              <a:gd name="connsiteX206" fmla="*/ 8534081 w 9439564"/>
              <a:gd name="connsiteY206" fmla="*/ 1115477 h 3247352"/>
              <a:gd name="connsiteX207" fmla="*/ 8518634 w 9439564"/>
              <a:gd name="connsiteY207" fmla="*/ 1119053 h 3247352"/>
              <a:gd name="connsiteX208" fmla="*/ 8467003 w 9439564"/>
              <a:gd name="connsiteY208" fmla="*/ 1128922 h 3247352"/>
              <a:gd name="connsiteX209" fmla="*/ 8409793 w 9439564"/>
              <a:gd name="connsiteY209" fmla="*/ 1137074 h 3247352"/>
              <a:gd name="connsiteX210" fmla="*/ 8348579 w 9439564"/>
              <a:gd name="connsiteY210" fmla="*/ 1143367 h 3247352"/>
              <a:gd name="connsiteX211" fmla="*/ 8284218 w 9439564"/>
              <a:gd name="connsiteY211" fmla="*/ 1147800 h 3247352"/>
              <a:gd name="connsiteX212" fmla="*/ 8217999 w 9439564"/>
              <a:gd name="connsiteY212" fmla="*/ 1150661 h 3247352"/>
              <a:gd name="connsiteX213" fmla="*/ 8150635 w 9439564"/>
              <a:gd name="connsiteY213" fmla="*/ 1151948 h 3247352"/>
              <a:gd name="connsiteX214" fmla="*/ 8082412 w 9439564"/>
              <a:gd name="connsiteY214" fmla="*/ 1151948 h 3247352"/>
              <a:gd name="connsiteX215" fmla="*/ 8013904 w 9439564"/>
              <a:gd name="connsiteY215" fmla="*/ 1150947 h 3247352"/>
              <a:gd name="connsiteX216" fmla="*/ 7945396 w 9439564"/>
              <a:gd name="connsiteY216" fmla="*/ 1148945 h 3247352"/>
              <a:gd name="connsiteX217" fmla="*/ 7877174 w 9439564"/>
              <a:gd name="connsiteY217" fmla="*/ 1145942 h 3247352"/>
              <a:gd name="connsiteX218" fmla="*/ 7809094 w 9439564"/>
              <a:gd name="connsiteY218" fmla="*/ 1142223 h 3247352"/>
              <a:gd name="connsiteX219" fmla="*/ 7741587 w 9439564"/>
              <a:gd name="connsiteY219" fmla="*/ 1137789 h 3247352"/>
              <a:gd name="connsiteX220" fmla="*/ 7674651 w 9439564"/>
              <a:gd name="connsiteY220" fmla="*/ 1132640 h 3247352"/>
              <a:gd name="connsiteX221" fmla="*/ 7608289 w 9439564"/>
              <a:gd name="connsiteY221" fmla="*/ 1126919 h 3247352"/>
              <a:gd name="connsiteX222" fmla="*/ 7542498 w 9439564"/>
              <a:gd name="connsiteY222" fmla="*/ 1120769 h 3247352"/>
              <a:gd name="connsiteX223" fmla="*/ 7477565 w 9439564"/>
              <a:gd name="connsiteY223" fmla="*/ 1114190 h 3247352"/>
              <a:gd name="connsiteX224" fmla="*/ 7445385 w 9439564"/>
              <a:gd name="connsiteY224" fmla="*/ 1110757 h 3247352"/>
              <a:gd name="connsiteX225" fmla="*/ 7381453 w 9439564"/>
              <a:gd name="connsiteY225" fmla="*/ 1103463 h 3247352"/>
              <a:gd name="connsiteX226" fmla="*/ 6733699 w 9439564"/>
              <a:gd name="connsiteY226" fmla="*/ 1022226 h 3247352"/>
              <a:gd name="connsiteX227" fmla="*/ 6503288 w 9439564"/>
              <a:gd name="connsiteY227" fmla="*/ 993621 h 3247352"/>
              <a:gd name="connsiteX228" fmla="*/ 6281029 w 9439564"/>
              <a:gd name="connsiteY228" fmla="*/ 966733 h 3247352"/>
              <a:gd name="connsiteX229" fmla="*/ 6066493 w 9439564"/>
              <a:gd name="connsiteY229" fmla="*/ 941274 h 3247352"/>
              <a:gd name="connsiteX230" fmla="*/ 6045040 w 9439564"/>
              <a:gd name="connsiteY230" fmla="*/ 938700 h 3247352"/>
              <a:gd name="connsiteX231" fmla="*/ 5860253 w 9439564"/>
              <a:gd name="connsiteY231" fmla="*/ 916675 h 3247352"/>
              <a:gd name="connsiteX232" fmla="*/ 5737110 w 9439564"/>
              <a:gd name="connsiteY232" fmla="*/ 902372 h 3247352"/>
              <a:gd name="connsiteX233" fmla="*/ 3647820 w 9439564"/>
              <a:gd name="connsiteY233" fmla="*/ 940702 h 3247352"/>
              <a:gd name="connsiteX234" fmla="*/ 3555855 w 9439564"/>
              <a:gd name="connsiteY234" fmla="*/ 1420547 h 3247352"/>
              <a:gd name="connsiteX235" fmla="*/ 5824211 w 9439564"/>
              <a:gd name="connsiteY235" fmla="*/ 1921129 h 3247352"/>
              <a:gd name="connsiteX236" fmla="*/ 6946804 w 9439564"/>
              <a:gd name="connsiteY236" fmla="*/ 2226199 h 3247352"/>
              <a:gd name="connsiteX237" fmla="*/ 7070234 w 9439564"/>
              <a:gd name="connsiteY237" fmla="*/ 2310297 h 3247352"/>
              <a:gd name="connsiteX238" fmla="*/ 7078672 w 9439564"/>
              <a:gd name="connsiteY238" fmla="*/ 2392964 h 3247352"/>
              <a:gd name="connsiteX239" fmla="*/ 6642021 w 9439564"/>
              <a:gd name="connsiteY239" fmla="*/ 2603638 h 3247352"/>
              <a:gd name="connsiteX240" fmla="*/ 5929191 w 9439564"/>
              <a:gd name="connsiteY240" fmla="*/ 2625664 h 3247352"/>
              <a:gd name="connsiteX241" fmla="*/ 4433163 w 9439564"/>
              <a:gd name="connsiteY241" fmla="*/ 2325315 h 3247352"/>
              <a:gd name="connsiteX242" fmla="*/ 3975487 w 9439564"/>
              <a:gd name="connsiteY242" fmla="*/ 2201170 h 3247352"/>
              <a:gd name="connsiteX243" fmla="*/ 3801284 w 9439564"/>
              <a:gd name="connsiteY243" fmla="*/ 2156260 h 3247352"/>
              <a:gd name="connsiteX244" fmla="*/ 2449567 w 9439564"/>
              <a:gd name="connsiteY244" fmla="*/ 1855911 h 3247352"/>
              <a:gd name="connsiteX245" fmla="*/ 927652 w 9439564"/>
              <a:gd name="connsiteY245" fmla="*/ 1834886 h 3247352"/>
              <a:gd name="connsiteX246" fmla="*/ 0 w 9439564"/>
              <a:gd name="connsiteY246" fmla="*/ 2222766 h 3247352"/>
              <a:gd name="connsiteX247" fmla="*/ 0 w 9439564"/>
              <a:gd name="connsiteY247" fmla="*/ 3224647 h 3247352"/>
              <a:gd name="connsiteX248" fmla="*/ 418201 w 9439564"/>
              <a:gd name="connsiteY248" fmla="*/ 2782990 h 3247352"/>
              <a:gd name="connsiteX249" fmla="*/ 1104715 w 9439564"/>
              <a:gd name="connsiteY249" fmla="*/ 2459471 h 3247352"/>
              <a:gd name="connsiteX250" fmla="*/ 2395361 w 9439564"/>
              <a:gd name="connsiteY250" fmla="*/ 2411844 h 3247352"/>
              <a:gd name="connsiteX251" fmla="*/ 3206735 w 9439564"/>
              <a:gd name="connsiteY251" fmla="*/ 2619943 h 3247352"/>
              <a:gd name="connsiteX252" fmla="*/ 3457884 w 9439564"/>
              <a:gd name="connsiteY252" fmla="*/ 2695031 h 3247352"/>
              <a:gd name="connsiteX253" fmla="*/ 4420863 w 9439564"/>
              <a:gd name="connsiteY253" fmla="*/ 2976787 h 3247352"/>
              <a:gd name="connsiteX254" fmla="*/ 6111403 w 9439564"/>
              <a:gd name="connsiteY254" fmla="*/ 3247245 h 3247352"/>
              <a:gd name="connsiteX255" fmla="*/ 6135717 w 9439564"/>
              <a:gd name="connsiteY255" fmla="*/ 3247245 h 3247352"/>
              <a:gd name="connsiteX256" fmla="*/ 7694675 w 9439564"/>
              <a:gd name="connsiteY256" fmla="*/ 2792716 h 3247352"/>
              <a:gd name="connsiteX257" fmla="*/ 7821251 w 9439564"/>
              <a:gd name="connsiteY257" fmla="*/ 2129372 h 3247352"/>
              <a:gd name="connsiteX258" fmla="*/ 6894457 w 9439564"/>
              <a:gd name="connsiteY258" fmla="*/ 1703734 h 3247352"/>
              <a:gd name="connsiteX259" fmla="*/ 5910025 w 9439564"/>
              <a:gd name="connsiteY259" fmla="*/ 1547981 h 3247352"/>
              <a:gd name="connsiteX260" fmla="*/ 3881377 w 9439564"/>
              <a:gd name="connsiteY260" fmla="*/ 1196000 h 3247352"/>
              <a:gd name="connsiteX261" fmla="*/ 4349208 w 9439564"/>
              <a:gd name="connsiteY261" fmla="*/ 1031236 h 3247352"/>
              <a:gd name="connsiteX262" fmla="*/ 4942041 w 9439564"/>
              <a:gd name="connsiteY262" fmla="*/ 1035527 h 3247352"/>
              <a:gd name="connsiteX263" fmla="*/ 4987523 w 9439564"/>
              <a:gd name="connsiteY263" fmla="*/ 1039389 h 3247352"/>
              <a:gd name="connsiteX264" fmla="*/ 5033004 w 9439564"/>
              <a:gd name="connsiteY264" fmla="*/ 1043679 h 3247352"/>
              <a:gd name="connsiteX265" fmla="*/ 5078772 w 9439564"/>
              <a:gd name="connsiteY265" fmla="*/ 1048399 h 3247352"/>
              <a:gd name="connsiteX266" fmla="*/ 5668316 w 9439564"/>
              <a:gd name="connsiteY266" fmla="*/ 1119911 h 3247352"/>
              <a:gd name="connsiteX267" fmla="*/ 5881850 w 9439564"/>
              <a:gd name="connsiteY267" fmla="*/ 1147086 h 3247352"/>
              <a:gd name="connsiteX268" fmla="*/ 5893435 w 9439564"/>
              <a:gd name="connsiteY268" fmla="*/ 1148516 h 3247352"/>
              <a:gd name="connsiteX269" fmla="*/ 6102678 w 9439564"/>
              <a:gd name="connsiteY269" fmla="*/ 1174403 h 3247352"/>
              <a:gd name="connsiteX270" fmla="*/ 6331516 w 9439564"/>
              <a:gd name="connsiteY270" fmla="*/ 1203008 h 3247352"/>
              <a:gd name="connsiteX271" fmla="*/ 6568936 w 9439564"/>
              <a:gd name="connsiteY271" fmla="*/ 1233901 h 3247352"/>
              <a:gd name="connsiteX272" fmla="*/ 7140172 w 9439564"/>
              <a:gd name="connsiteY272" fmla="*/ 1307844 h 3247352"/>
              <a:gd name="connsiteX273" fmla="*/ 7279763 w 9439564"/>
              <a:gd name="connsiteY273" fmla="*/ 1325007 h 3247352"/>
              <a:gd name="connsiteX274" fmla="*/ 7315519 w 9439564"/>
              <a:gd name="connsiteY274" fmla="*/ 1329155 h 3247352"/>
              <a:gd name="connsiteX275" fmla="*/ 7351418 w 9439564"/>
              <a:gd name="connsiteY275" fmla="*/ 1333016 h 3247352"/>
              <a:gd name="connsiteX276" fmla="*/ 7424360 w 9439564"/>
              <a:gd name="connsiteY276" fmla="*/ 1340597 h 3247352"/>
              <a:gd name="connsiteX277" fmla="*/ 7498733 w 9439564"/>
              <a:gd name="connsiteY277" fmla="*/ 1347748 h 3247352"/>
              <a:gd name="connsiteX278" fmla="*/ 7574535 w 9439564"/>
              <a:gd name="connsiteY278" fmla="*/ 1354470 h 3247352"/>
              <a:gd name="connsiteX279" fmla="*/ 7651625 w 9439564"/>
              <a:gd name="connsiteY279" fmla="*/ 1360477 h 3247352"/>
              <a:gd name="connsiteX280" fmla="*/ 7730288 w 9439564"/>
              <a:gd name="connsiteY280" fmla="*/ 1365769 h 3247352"/>
              <a:gd name="connsiteX281" fmla="*/ 7810524 w 9439564"/>
              <a:gd name="connsiteY281" fmla="*/ 1370203 h 3247352"/>
              <a:gd name="connsiteX282" fmla="*/ 7892334 w 9439564"/>
              <a:gd name="connsiteY282" fmla="*/ 1373778 h 3247352"/>
              <a:gd name="connsiteX283" fmla="*/ 7976003 w 9439564"/>
              <a:gd name="connsiteY283" fmla="*/ 1376209 h 3247352"/>
              <a:gd name="connsiteX284" fmla="*/ 8018910 w 9439564"/>
              <a:gd name="connsiteY284" fmla="*/ 1377067 h 3247352"/>
              <a:gd name="connsiteX285" fmla="*/ 8040220 w 9439564"/>
              <a:gd name="connsiteY285" fmla="*/ 1377067 h 3247352"/>
              <a:gd name="connsiteX286" fmla="*/ 8061817 w 9439564"/>
              <a:gd name="connsiteY286" fmla="*/ 1377067 h 3247352"/>
              <a:gd name="connsiteX287" fmla="*/ 8104724 w 9439564"/>
              <a:gd name="connsiteY287" fmla="*/ 1377067 h 3247352"/>
              <a:gd name="connsiteX288" fmla="*/ 8148346 w 9439564"/>
              <a:gd name="connsiteY288" fmla="*/ 1377067 h 3247352"/>
              <a:gd name="connsiteX289" fmla="*/ 8170515 w 9439564"/>
              <a:gd name="connsiteY289" fmla="*/ 1377067 h 3247352"/>
              <a:gd name="connsiteX290" fmla="*/ 8192827 w 9439564"/>
              <a:gd name="connsiteY290" fmla="*/ 1377067 h 3247352"/>
              <a:gd name="connsiteX291" fmla="*/ 8282645 w 9439564"/>
              <a:gd name="connsiteY291" fmla="*/ 1373921 h 3247352"/>
              <a:gd name="connsiteX292" fmla="*/ 8305530 w 9439564"/>
              <a:gd name="connsiteY292" fmla="*/ 1372920 h 3247352"/>
              <a:gd name="connsiteX293" fmla="*/ 8328556 w 9439564"/>
              <a:gd name="connsiteY293" fmla="*/ 1371490 h 3247352"/>
              <a:gd name="connsiteX294" fmla="*/ 8374753 w 9439564"/>
              <a:gd name="connsiteY294" fmla="*/ 1368486 h 3247352"/>
              <a:gd name="connsiteX295" fmla="*/ 8421378 w 9439564"/>
              <a:gd name="connsiteY295" fmla="*/ 1364624 h 3247352"/>
              <a:gd name="connsiteX296" fmla="*/ 8468719 w 9439564"/>
              <a:gd name="connsiteY296" fmla="*/ 1359905 h 3247352"/>
              <a:gd name="connsiteX297" fmla="*/ 8516346 w 9439564"/>
              <a:gd name="connsiteY297" fmla="*/ 1354327 h 3247352"/>
              <a:gd name="connsiteX298" fmla="*/ 8564402 w 9439564"/>
              <a:gd name="connsiteY298" fmla="*/ 1347605 h 3247352"/>
              <a:gd name="connsiteX299" fmla="*/ 8612744 w 9439564"/>
              <a:gd name="connsiteY299" fmla="*/ 1339738 h 3247352"/>
              <a:gd name="connsiteX300" fmla="*/ 8661229 w 9439564"/>
              <a:gd name="connsiteY300" fmla="*/ 1330585 h 3247352"/>
              <a:gd name="connsiteX301" fmla="*/ 8709571 w 9439564"/>
              <a:gd name="connsiteY301" fmla="*/ 1319858 h 3247352"/>
              <a:gd name="connsiteX302" fmla="*/ 8736460 w 9439564"/>
              <a:gd name="connsiteY302" fmla="*/ 1313136 h 3247352"/>
              <a:gd name="connsiteX303" fmla="*/ 8763205 w 9439564"/>
              <a:gd name="connsiteY303" fmla="*/ 1305842 h 3247352"/>
              <a:gd name="connsiteX304" fmla="*/ 8789664 w 9439564"/>
              <a:gd name="connsiteY304" fmla="*/ 1297975 h 3247352"/>
              <a:gd name="connsiteX305" fmla="*/ 8815695 w 9439564"/>
              <a:gd name="connsiteY305" fmla="*/ 1289537 h 3247352"/>
              <a:gd name="connsiteX306" fmla="*/ 8836004 w 9439564"/>
              <a:gd name="connsiteY306" fmla="*/ 1282386 h 3247352"/>
              <a:gd name="connsiteX307" fmla="*/ 8856027 w 9439564"/>
              <a:gd name="connsiteY307" fmla="*/ 1274806 h 3247352"/>
              <a:gd name="connsiteX308" fmla="*/ 8875479 w 9439564"/>
              <a:gd name="connsiteY308" fmla="*/ 1266939 h 3247352"/>
              <a:gd name="connsiteX309" fmla="*/ 8894644 w 9439564"/>
              <a:gd name="connsiteY309" fmla="*/ 1258501 h 3247352"/>
              <a:gd name="connsiteX310" fmla="*/ 8935692 w 9439564"/>
              <a:gd name="connsiteY310" fmla="*/ 1237906 h 3247352"/>
              <a:gd name="connsiteX311" fmla="*/ 8972734 w 9439564"/>
              <a:gd name="connsiteY311" fmla="*/ 1215165 h 3247352"/>
              <a:gd name="connsiteX312" fmla="*/ 9005344 w 9439564"/>
              <a:gd name="connsiteY312" fmla="*/ 1190708 h 3247352"/>
              <a:gd name="connsiteX313" fmla="*/ 9032805 w 9439564"/>
              <a:gd name="connsiteY313" fmla="*/ 1164678 h 3247352"/>
              <a:gd name="connsiteX314" fmla="*/ 9044246 w 9439564"/>
              <a:gd name="connsiteY314" fmla="*/ 1151519 h 3247352"/>
              <a:gd name="connsiteX315" fmla="*/ 9054544 w 9439564"/>
              <a:gd name="connsiteY315" fmla="*/ 1137217 h 3247352"/>
              <a:gd name="connsiteX316" fmla="*/ 9063555 w 9439564"/>
              <a:gd name="connsiteY316" fmla="*/ 1122915 h 3247352"/>
              <a:gd name="connsiteX317" fmla="*/ 9070992 w 9439564"/>
              <a:gd name="connsiteY317" fmla="*/ 1107325 h 3247352"/>
              <a:gd name="connsiteX318" fmla="*/ 9076570 w 9439564"/>
              <a:gd name="connsiteY318" fmla="*/ 1091020 h 3247352"/>
              <a:gd name="connsiteX319" fmla="*/ 9080575 w 9439564"/>
              <a:gd name="connsiteY319" fmla="*/ 1056409 h 3247352"/>
              <a:gd name="connsiteX320" fmla="*/ 9078429 w 9439564"/>
              <a:gd name="connsiteY320" fmla="*/ 1038674 h 3247352"/>
              <a:gd name="connsiteX321" fmla="*/ 9073281 w 9439564"/>
              <a:gd name="connsiteY321" fmla="*/ 1021082 h 3247352"/>
              <a:gd name="connsiteX322" fmla="*/ 9065557 w 9439564"/>
              <a:gd name="connsiteY322" fmla="*/ 1004062 h 3247352"/>
              <a:gd name="connsiteX323" fmla="*/ 9055116 w 9439564"/>
              <a:gd name="connsiteY323" fmla="*/ 987757 h 3247352"/>
              <a:gd name="connsiteX324" fmla="*/ 9042673 w 9439564"/>
              <a:gd name="connsiteY324" fmla="*/ 972311 h 3247352"/>
              <a:gd name="connsiteX325" fmla="*/ 9028371 w 9439564"/>
              <a:gd name="connsiteY325" fmla="*/ 958008 h 3247352"/>
              <a:gd name="connsiteX326" fmla="*/ 9012495 w 9439564"/>
              <a:gd name="connsiteY326" fmla="*/ 944564 h 3247352"/>
              <a:gd name="connsiteX327" fmla="*/ 8995476 w 9439564"/>
              <a:gd name="connsiteY327" fmla="*/ 932121 h 3247352"/>
              <a:gd name="connsiteX328" fmla="*/ 8977741 w 9439564"/>
              <a:gd name="connsiteY328" fmla="*/ 920536 h 3247352"/>
              <a:gd name="connsiteX329" fmla="*/ 8940554 w 9439564"/>
              <a:gd name="connsiteY329" fmla="*/ 900084 h 3247352"/>
              <a:gd name="connsiteX330" fmla="*/ 8902367 w 9439564"/>
              <a:gd name="connsiteY330" fmla="*/ 882349 h 3247352"/>
              <a:gd name="connsiteX331" fmla="*/ 8863464 w 9439564"/>
              <a:gd name="connsiteY331" fmla="*/ 867045 h 3247352"/>
              <a:gd name="connsiteX332" fmla="*/ 8824705 w 9439564"/>
              <a:gd name="connsiteY332" fmla="*/ 853601 h 3247352"/>
              <a:gd name="connsiteX333" fmla="*/ 8786089 w 9439564"/>
              <a:gd name="connsiteY333" fmla="*/ 841730 h 3247352"/>
              <a:gd name="connsiteX334" fmla="*/ 8747902 w 9439564"/>
              <a:gd name="connsiteY334" fmla="*/ 831003 h 3247352"/>
              <a:gd name="connsiteX335" fmla="*/ 8709857 w 9439564"/>
              <a:gd name="connsiteY335" fmla="*/ 821278 h 3247352"/>
              <a:gd name="connsiteX336" fmla="*/ 8672242 w 9439564"/>
              <a:gd name="connsiteY336" fmla="*/ 812410 h 3247352"/>
              <a:gd name="connsiteX337" fmla="*/ 8597870 w 9439564"/>
              <a:gd name="connsiteY337" fmla="*/ 796678 h 3247352"/>
              <a:gd name="connsiteX338" fmla="*/ 8524784 w 9439564"/>
              <a:gd name="connsiteY338" fmla="*/ 782375 h 3247352"/>
              <a:gd name="connsiteX339" fmla="*/ 8453272 w 9439564"/>
              <a:gd name="connsiteY339" fmla="*/ 770504 h 3247352"/>
              <a:gd name="connsiteX340" fmla="*/ 8381761 w 9439564"/>
              <a:gd name="connsiteY340" fmla="*/ 759778 h 3247352"/>
              <a:gd name="connsiteX341" fmla="*/ 8311536 w 9439564"/>
              <a:gd name="connsiteY341" fmla="*/ 750195 h 3247352"/>
              <a:gd name="connsiteX342" fmla="*/ 8242027 w 9439564"/>
              <a:gd name="connsiteY342" fmla="*/ 741471 h 3247352"/>
              <a:gd name="connsiteX343" fmla="*/ 8173375 w 9439564"/>
              <a:gd name="connsiteY343" fmla="*/ 733461 h 3247352"/>
              <a:gd name="connsiteX344" fmla="*/ 8105296 w 9439564"/>
              <a:gd name="connsiteY344" fmla="*/ 726024 h 3247352"/>
              <a:gd name="connsiteX345" fmla="*/ 8038075 w 9439564"/>
              <a:gd name="connsiteY345" fmla="*/ 719302 h 3247352"/>
              <a:gd name="connsiteX346" fmla="*/ 7122724 w 9439564"/>
              <a:gd name="connsiteY346" fmla="*/ 640353 h 3247352"/>
              <a:gd name="connsiteX347" fmla="*/ 6379715 w 9439564"/>
              <a:gd name="connsiteY347" fmla="*/ 576707 h 3247352"/>
              <a:gd name="connsiteX348" fmla="*/ 6284319 w 9439564"/>
              <a:gd name="connsiteY348" fmla="*/ 567411 h 3247352"/>
              <a:gd name="connsiteX349" fmla="*/ 6237836 w 9439564"/>
              <a:gd name="connsiteY349" fmla="*/ 562405 h 3247352"/>
              <a:gd name="connsiteX350" fmla="*/ 6192497 w 9439564"/>
              <a:gd name="connsiteY350" fmla="*/ 557113 h 3247352"/>
              <a:gd name="connsiteX351" fmla="*/ 6148160 w 9439564"/>
              <a:gd name="connsiteY351" fmla="*/ 551535 h 3247352"/>
              <a:gd name="connsiteX352" fmla="*/ 6105253 w 9439564"/>
              <a:gd name="connsiteY352" fmla="*/ 545528 h 3247352"/>
              <a:gd name="connsiteX353" fmla="*/ 6063776 w 9439564"/>
              <a:gd name="connsiteY353" fmla="*/ 539235 h 3247352"/>
              <a:gd name="connsiteX354" fmla="*/ 6024015 w 9439564"/>
              <a:gd name="connsiteY354" fmla="*/ 532370 h 3247352"/>
              <a:gd name="connsiteX355" fmla="*/ 5986543 w 9439564"/>
              <a:gd name="connsiteY355" fmla="*/ 524933 h 3247352"/>
              <a:gd name="connsiteX356" fmla="*/ 5951931 w 9439564"/>
              <a:gd name="connsiteY356" fmla="*/ 516923 h 3247352"/>
              <a:gd name="connsiteX357" fmla="*/ 5936056 w 9439564"/>
              <a:gd name="connsiteY357" fmla="*/ 512633 h 3247352"/>
              <a:gd name="connsiteX358" fmla="*/ 5921754 w 9439564"/>
              <a:gd name="connsiteY358" fmla="*/ 508199 h 3247352"/>
              <a:gd name="connsiteX359" fmla="*/ 5908452 w 9439564"/>
              <a:gd name="connsiteY359" fmla="*/ 503622 h 3247352"/>
              <a:gd name="connsiteX360" fmla="*/ 5896867 w 9439564"/>
              <a:gd name="connsiteY360" fmla="*/ 499045 h 3247352"/>
              <a:gd name="connsiteX361" fmla="*/ 5888143 w 9439564"/>
              <a:gd name="connsiteY361" fmla="*/ 494612 h 3247352"/>
              <a:gd name="connsiteX362" fmla="*/ 5885139 w 9439564"/>
              <a:gd name="connsiteY362" fmla="*/ 492895 h 3247352"/>
              <a:gd name="connsiteX363" fmla="*/ 5888715 w 9439564"/>
              <a:gd name="connsiteY363" fmla="*/ 491179 h 3247352"/>
              <a:gd name="connsiteX364" fmla="*/ 5901301 w 9439564"/>
              <a:gd name="connsiteY364" fmla="*/ 485601 h 3247352"/>
              <a:gd name="connsiteX365" fmla="*/ 5916748 w 9439564"/>
              <a:gd name="connsiteY365" fmla="*/ 479594 h 3247352"/>
              <a:gd name="connsiteX366" fmla="*/ 5933911 w 9439564"/>
              <a:gd name="connsiteY366" fmla="*/ 473587 h 3247352"/>
              <a:gd name="connsiteX367" fmla="*/ 5949929 w 9439564"/>
              <a:gd name="connsiteY367" fmla="*/ 468438 h 3247352"/>
              <a:gd name="connsiteX368" fmla="*/ 5983683 w 9439564"/>
              <a:gd name="connsiteY368" fmla="*/ 459142 h 3247352"/>
              <a:gd name="connsiteX369" fmla="*/ 6019868 w 9439564"/>
              <a:gd name="connsiteY369" fmla="*/ 450846 h 3247352"/>
              <a:gd name="connsiteX370" fmla="*/ 6058055 w 9439564"/>
              <a:gd name="connsiteY370" fmla="*/ 443552 h 3247352"/>
              <a:gd name="connsiteX371" fmla="*/ 6097529 w 9439564"/>
              <a:gd name="connsiteY371" fmla="*/ 437259 h 3247352"/>
              <a:gd name="connsiteX372" fmla="*/ 6143297 w 9439564"/>
              <a:gd name="connsiteY372" fmla="*/ 431252 h 3247352"/>
              <a:gd name="connsiteX373" fmla="*/ 6189923 w 9439564"/>
              <a:gd name="connsiteY373" fmla="*/ 426389 h 3247352"/>
              <a:gd name="connsiteX374" fmla="*/ 6237264 w 9439564"/>
              <a:gd name="connsiteY374" fmla="*/ 422528 h 3247352"/>
              <a:gd name="connsiteX375" fmla="*/ 6285034 w 9439564"/>
              <a:gd name="connsiteY375" fmla="*/ 419524 h 3247352"/>
              <a:gd name="connsiteX376" fmla="*/ 6381575 w 9439564"/>
              <a:gd name="connsiteY376" fmla="*/ 415805 h 3247352"/>
              <a:gd name="connsiteX377" fmla="*/ 6576945 w 9439564"/>
              <a:gd name="connsiteY377" fmla="*/ 415805 h 3247352"/>
              <a:gd name="connsiteX378" fmla="*/ 6675774 w 9439564"/>
              <a:gd name="connsiteY378" fmla="*/ 418666 h 3247352"/>
              <a:gd name="connsiteX379" fmla="*/ 6725404 w 9439564"/>
              <a:gd name="connsiteY379" fmla="*/ 420668 h 3247352"/>
              <a:gd name="connsiteX380" fmla="*/ 6775176 w 9439564"/>
              <a:gd name="connsiteY380" fmla="*/ 423100 h 3247352"/>
              <a:gd name="connsiteX381" fmla="*/ 6825234 w 9439564"/>
              <a:gd name="connsiteY381" fmla="*/ 425817 h 3247352"/>
              <a:gd name="connsiteX382" fmla="*/ 6875435 w 9439564"/>
              <a:gd name="connsiteY382" fmla="*/ 428964 h 3247352"/>
              <a:gd name="connsiteX383" fmla="*/ 6900608 w 9439564"/>
              <a:gd name="connsiteY383" fmla="*/ 430537 h 3247352"/>
              <a:gd name="connsiteX384" fmla="*/ 7519042 w 9439564"/>
              <a:gd name="connsiteY384" fmla="*/ 474874 h 3247352"/>
              <a:gd name="connsiteX385" fmla="*/ 7576251 w 9439564"/>
              <a:gd name="connsiteY385" fmla="*/ 479022 h 3247352"/>
              <a:gd name="connsiteX386" fmla="*/ 7991020 w 9439564"/>
              <a:gd name="connsiteY386" fmla="*/ 507627 h 3247352"/>
              <a:gd name="connsiteX387" fmla="*/ 8052378 w 9439564"/>
              <a:gd name="connsiteY387" fmla="*/ 511917 h 3247352"/>
              <a:gd name="connsiteX388" fmla="*/ 8114736 w 9439564"/>
              <a:gd name="connsiteY388" fmla="*/ 516208 h 3247352"/>
              <a:gd name="connsiteX389" fmla="*/ 8178381 w 9439564"/>
              <a:gd name="connsiteY389" fmla="*/ 520499 h 3247352"/>
              <a:gd name="connsiteX390" fmla="*/ 8243028 w 9439564"/>
              <a:gd name="connsiteY390" fmla="*/ 524504 h 3247352"/>
              <a:gd name="connsiteX391" fmla="*/ 8308676 w 9439564"/>
              <a:gd name="connsiteY391" fmla="*/ 528079 h 3247352"/>
              <a:gd name="connsiteX392" fmla="*/ 8375325 w 9439564"/>
              <a:gd name="connsiteY392" fmla="*/ 531369 h 3247352"/>
              <a:gd name="connsiteX393" fmla="*/ 8442975 w 9439564"/>
              <a:gd name="connsiteY393" fmla="*/ 534086 h 3247352"/>
              <a:gd name="connsiteX394" fmla="*/ 8511626 w 9439564"/>
              <a:gd name="connsiteY394" fmla="*/ 536517 h 3247352"/>
              <a:gd name="connsiteX395" fmla="*/ 8581422 w 9439564"/>
              <a:gd name="connsiteY395" fmla="*/ 538091 h 3247352"/>
              <a:gd name="connsiteX396" fmla="*/ 8652934 w 9439564"/>
              <a:gd name="connsiteY396" fmla="*/ 539092 h 3247352"/>
              <a:gd name="connsiteX397" fmla="*/ 8724446 w 9439564"/>
              <a:gd name="connsiteY397" fmla="*/ 539092 h 3247352"/>
              <a:gd name="connsiteX398" fmla="*/ 8797674 w 9439564"/>
              <a:gd name="connsiteY398" fmla="*/ 538091 h 3247352"/>
              <a:gd name="connsiteX399" fmla="*/ 8834717 w 9439564"/>
              <a:gd name="connsiteY399" fmla="*/ 537232 h 3247352"/>
              <a:gd name="connsiteX400" fmla="*/ 8872046 w 9439564"/>
              <a:gd name="connsiteY400" fmla="*/ 535803 h 3247352"/>
              <a:gd name="connsiteX401" fmla="*/ 8909805 w 9439564"/>
              <a:gd name="connsiteY401" fmla="*/ 534086 h 3247352"/>
              <a:gd name="connsiteX402" fmla="*/ 8947848 w 9439564"/>
              <a:gd name="connsiteY402" fmla="*/ 531941 h 3247352"/>
              <a:gd name="connsiteX403" fmla="*/ 8986179 w 9439564"/>
              <a:gd name="connsiteY403" fmla="*/ 529080 h 3247352"/>
              <a:gd name="connsiteX404" fmla="*/ 9024938 w 9439564"/>
              <a:gd name="connsiteY404" fmla="*/ 525648 h 3247352"/>
              <a:gd name="connsiteX405" fmla="*/ 9063840 w 9439564"/>
              <a:gd name="connsiteY405" fmla="*/ 521500 h 3247352"/>
              <a:gd name="connsiteX406" fmla="*/ 9102743 w 9439564"/>
              <a:gd name="connsiteY406" fmla="*/ 516351 h 3247352"/>
              <a:gd name="connsiteX407" fmla="*/ 9122481 w 9439564"/>
              <a:gd name="connsiteY407" fmla="*/ 513348 h 3247352"/>
              <a:gd name="connsiteX408" fmla="*/ 9142075 w 9439564"/>
              <a:gd name="connsiteY408" fmla="*/ 510058 h 3247352"/>
              <a:gd name="connsiteX409" fmla="*/ 9161526 w 9439564"/>
              <a:gd name="connsiteY409" fmla="*/ 506482 h 3247352"/>
              <a:gd name="connsiteX410" fmla="*/ 9181120 w 9439564"/>
              <a:gd name="connsiteY410" fmla="*/ 502621 h 3247352"/>
              <a:gd name="connsiteX411" fmla="*/ 9198712 w 9439564"/>
              <a:gd name="connsiteY411" fmla="*/ 498616 h 3247352"/>
              <a:gd name="connsiteX412" fmla="*/ 9216161 w 9439564"/>
              <a:gd name="connsiteY412" fmla="*/ 494183 h 3247352"/>
              <a:gd name="connsiteX413" fmla="*/ 9233324 w 9439564"/>
              <a:gd name="connsiteY413" fmla="*/ 489463 h 3247352"/>
              <a:gd name="connsiteX414" fmla="*/ 9250201 w 9439564"/>
              <a:gd name="connsiteY414" fmla="*/ 484171 h 3247352"/>
              <a:gd name="connsiteX415" fmla="*/ 9254778 w 9439564"/>
              <a:gd name="connsiteY415" fmla="*/ 482740 h 3247352"/>
              <a:gd name="connsiteX416" fmla="*/ 9250629 w 9439564"/>
              <a:gd name="connsiteY416" fmla="*/ 470297 h 3247352"/>
              <a:gd name="connsiteX417" fmla="*/ 9256208 w 9439564"/>
              <a:gd name="connsiteY417" fmla="*/ 482311 h 3247352"/>
              <a:gd name="connsiteX418" fmla="*/ 9291105 w 9439564"/>
              <a:gd name="connsiteY418" fmla="*/ 468867 h 3247352"/>
              <a:gd name="connsiteX419" fmla="*/ 9321140 w 9439564"/>
              <a:gd name="connsiteY419" fmla="*/ 452849 h 3247352"/>
              <a:gd name="connsiteX420" fmla="*/ 9345454 w 9439564"/>
              <a:gd name="connsiteY420" fmla="*/ 434542 h 3247352"/>
              <a:gd name="connsiteX421" fmla="*/ 9362474 w 9439564"/>
              <a:gd name="connsiteY421" fmla="*/ 413803 h 3247352"/>
              <a:gd name="connsiteX422" fmla="*/ 9367909 w 9439564"/>
              <a:gd name="connsiteY422" fmla="*/ 401503 h 3247352"/>
              <a:gd name="connsiteX423" fmla="*/ 9370055 w 9439564"/>
              <a:gd name="connsiteY423" fmla="*/ 388202 h 3247352"/>
              <a:gd name="connsiteX424" fmla="*/ 9368338 w 9439564"/>
              <a:gd name="connsiteY424" fmla="*/ 373900 h 3247352"/>
              <a:gd name="connsiteX425" fmla="*/ 9362760 w 9439564"/>
              <a:gd name="connsiteY425" fmla="*/ 360884 h 3247352"/>
              <a:gd name="connsiteX426" fmla="*/ 9354036 w 9439564"/>
              <a:gd name="connsiteY426" fmla="*/ 349443 h 3247352"/>
              <a:gd name="connsiteX427" fmla="*/ 9343023 w 9439564"/>
              <a:gd name="connsiteY427" fmla="*/ 339288 h 3247352"/>
              <a:gd name="connsiteX428" fmla="*/ 9330437 w 9439564"/>
              <a:gd name="connsiteY428" fmla="*/ 330420 h 3247352"/>
              <a:gd name="connsiteX429" fmla="*/ 9316134 w 9439564"/>
              <a:gd name="connsiteY429" fmla="*/ 322554 h 3247352"/>
              <a:gd name="connsiteX430" fmla="*/ 9286243 w 9439564"/>
              <a:gd name="connsiteY430" fmla="*/ 309253 h 3247352"/>
              <a:gd name="connsiteX431" fmla="*/ 9254778 w 9439564"/>
              <a:gd name="connsiteY431" fmla="*/ 298526 h 3247352"/>
              <a:gd name="connsiteX432" fmla="*/ 9222311 w 9439564"/>
              <a:gd name="connsiteY432" fmla="*/ 289373 h 3247352"/>
              <a:gd name="connsiteX433" fmla="*/ 9189702 w 9439564"/>
              <a:gd name="connsiteY433" fmla="*/ 281649 h 3247352"/>
              <a:gd name="connsiteX434" fmla="*/ 9124197 w 9439564"/>
              <a:gd name="connsiteY434" fmla="*/ 268777 h 3247352"/>
              <a:gd name="connsiteX435" fmla="*/ 9058692 w 9439564"/>
              <a:gd name="connsiteY435" fmla="*/ 258479 h 3247352"/>
              <a:gd name="connsiteX436" fmla="*/ 8993330 w 9439564"/>
              <a:gd name="connsiteY436" fmla="*/ 249898 h 3247352"/>
              <a:gd name="connsiteX437" fmla="*/ 8928541 w 9439564"/>
              <a:gd name="connsiteY437" fmla="*/ 242461 h 3247352"/>
              <a:gd name="connsiteX438" fmla="*/ 8864180 w 9439564"/>
              <a:gd name="connsiteY438" fmla="*/ 236025 h 3247352"/>
              <a:gd name="connsiteX439" fmla="*/ 8800248 w 9439564"/>
              <a:gd name="connsiteY439" fmla="*/ 230304 h 3247352"/>
              <a:gd name="connsiteX440" fmla="*/ 8736745 w 9439564"/>
              <a:gd name="connsiteY440" fmla="*/ 225298 h 3247352"/>
              <a:gd name="connsiteX441" fmla="*/ 8673815 w 9439564"/>
              <a:gd name="connsiteY441" fmla="*/ 220721 h 3247352"/>
              <a:gd name="connsiteX442" fmla="*/ 8611314 w 9439564"/>
              <a:gd name="connsiteY442" fmla="*/ 216717 h 3247352"/>
              <a:gd name="connsiteX443" fmla="*/ 8549098 w 9439564"/>
              <a:gd name="connsiteY443" fmla="*/ 212998 h 3247352"/>
              <a:gd name="connsiteX444" fmla="*/ 8487598 w 9439564"/>
              <a:gd name="connsiteY444" fmla="*/ 209565 h 3247352"/>
              <a:gd name="connsiteX445" fmla="*/ 8427100 w 9439564"/>
              <a:gd name="connsiteY445" fmla="*/ 206562 h 3247352"/>
              <a:gd name="connsiteX446" fmla="*/ 8190395 w 9439564"/>
              <a:gd name="connsiteY446" fmla="*/ 194405 h 3247352"/>
              <a:gd name="connsiteX447" fmla="*/ 7635463 w 9439564"/>
              <a:gd name="connsiteY447" fmla="*/ 164799 h 3247352"/>
              <a:gd name="connsiteX448" fmla="*/ 7583260 w 9439564"/>
              <a:gd name="connsiteY448" fmla="*/ 161796 h 3247352"/>
              <a:gd name="connsiteX449" fmla="*/ 7531771 w 9439564"/>
              <a:gd name="connsiteY449" fmla="*/ 158506 h 3247352"/>
              <a:gd name="connsiteX450" fmla="*/ 7481141 w 9439564"/>
              <a:gd name="connsiteY450" fmla="*/ 154930 h 3247352"/>
              <a:gd name="connsiteX451" fmla="*/ 7431226 w 9439564"/>
              <a:gd name="connsiteY451" fmla="*/ 151069 h 3247352"/>
              <a:gd name="connsiteX452" fmla="*/ 7382454 w 9439564"/>
              <a:gd name="connsiteY452" fmla="*/ 146778 h 3247352"/>
              <a:gd name="connsiteX453" fmla="*/ 7334970 w 9439564"/>
              <a:gd name="connsiteY453" fmla="*/ 142201 h 3247352"/>
              <a:gd name="connsiteX454" fmla="*/ 7311658 w 9439564"/>
              <a:gd name="connsiteY454" fmla="*/ 139627 h 3247352"/>
              <a:gd name="connsiteX455" fmla="*/ 7288917 w 9439564"/>
              <a:gd name="connsiteY455" fmla="*/ 136909 h 3247352"/>
              <a:gd name="connsiteX456" fmla="*/ 7266462 w 9439564"/>
              <a:gd name="connsiteY456" fmla="*/ 134049 h 3247352"/>
              <a:gd name="connsiteX457" fmla="*/ 7244580 w 9439564"/>
              <a:gd name="connsiteY457" fmla="*/ 131046 h 3247352"/>
              <a:gd name="connsiteX458" fmla="*/ 7223269 w 9439564"/>
              <a:gd name="connsiteY458" fmla="*/ 127756 h 3247352"/>
              <a:gd name="connsiteX459" fmla="*/ 7202816 w 9439564"/>
              <a:gd name="connsiteY459" fmla="*/ 124180 h 3247352"/>
              <a:gd name="connsiteX460" fmla="*/ 7183365 w 9439564"/>
              <a:gd name="connsiteY460" fmla="*/ 120319 h 3247352"/>
              <a:gd name="connsiteX461" fmla="*/ 7165202 w 9439564"/>
              <a:gd name="connsiteY461" fmla="*/ 116171 h 3247352"/>
              <a:gd name="connsiteX462" fmla="*/ 7156763 w 9439564"/>
              <a:gd name="connsiteY462" fmla="*/ 114026 h 3247352"/>
              <a:gd name="connsiteX463" fmla="*/ 7148897 w 9439564"/>
              <a:gd name="connsiteY463" fmla="*/ 111594 h 3247352"/>
              <a:gd name="connsiteX464" fmla="*/ 7141602 w 9439564"/>
              <a:gd name="connsiteY464" fmla="*/ 109306 h 3247352"/>
              <a:gd name="connsiteX465" fmla="*/ 7135167 w 9439564"/>
              <a:gd name="connsiteY465" fmla="*/ 106731 h 3247352"/>
              <a:gd name="connsiteX466" fmla="*/ 7129732 w 9439564"/>
              <a:gd name="connsiteY466" fmla="*/ 104300 h 3247352"/>
              <a:gd name="connsiteX467" fmla="*/ 7125441 w 9439564"/>
              <a:gd name="connsiteY467" fmla="*/ 101869 h 3247352"/>
              <a:gd name="connsiteX468" fmla="*/ 7127586 w 9439564"/>
              <a:gd name="connsiteY468" fmla="*/ 100438 h 3247352"/>
              <a:gd name="connsiteX469" fmla="*/ 7133021 w 9439564"/>
              <a:gd name="connsiteY469" fmla="*/ 97292 h 3247352"/>
              <a:gd name="connsiteX470" fmla="*/ 7140029 w 9439564"/>
              <a:gd name="connsiteY470" fmla="*/ 94002 h 3247352"/>
              <a:gd name="connsiteX471" fmla="*/ 7148182 w 9439564"/>
              <a:gd name="connsiteY471" fmla="*/ 90570 h 3247352"/>
              <a:gd name="connsiteX472" fmla="*/ 7154475 w 9439564"/>
              <a:gd name="connsiteY472" fmla="*/ 88138 h 3247352"/>
              <a:gd name="connsiteX473" fmla="*/ 7161197 w 9439564"/>
              <a:gd name="connsiteY473" fmla="*/ 85707 h 3247352"/>
              <a:gd name="connsiteX474" fmla="*/ 7167919 w 9439564"/>
              <a:gd name="connsiteY474" fmla="*/ 83419 h 3247352"/>
              <a:gd name="connsiteX475" fmla="*/ 7175070 w 9439564"/>
              <a:gd name="connsiteY475" fmla="*/ 81273 h 3247352"/>
              <a:gd name="connsiteX476" fmla="*/ 7188514 w 9439564"/>
              <a:gd name="connsiteY476" fmla="*/ 77412 h 3247352"/>
              <a:gd name="connsiteX477" fmla="*/ 7202816 w 9439564"/>
              <a:gd name="connsiteY477" fmla="*/ 73836 h 3247352"/>
              <a:gd name="connsiteX478" fmla="*/ 7217119 w 9439564"/>
              <a:gd name="connsiteY478" fmla="*/ 70546 h 3247352"/>
              <a:gd name="connsiteX479" fmla="*/ 7231421 w 9439564"/>
              <a:gd name="connsiteY479" fmla="*/ 67400 h 3247352"/>
              <a:gd name="connsiteX480" fmla="*/ 7255306 w 9439564"/>
              <a:gd name="connsiteY480" fmla="*/ 63109 h 3247352"/>
              <a:gd name="connsiteX481" fmla="*/ 7279763 w 9439564"/>
              <a:gd name="connsiteY481" fmla="*/ 59248 h 3247352"/>
              <a:gd name="connsiteX482" fmla="*/ 7304507 w 9439564"/>
              <a:gd name="connsiteY482" fmla="*/ 55958 h 3247352"/>
              <a:gd name="connsiteX483" fmla="*/ 7329678 w 9439564"/>
              <a:gd name="connsiteY483" fmla="*/ 52955 h 3247352"/>
              <a:gd name="connsiteX484" fmla="*/ 7380595 w 9439564"/>
              <a:gd name="connsiteY484" fmla="*/ 48092 h 3247352"/>
              <a:gd name="connsiteX485" fmla="*/ 7431941 w 9439564"/>
              <a:gd name="connsiteY485" fmla="*/ 44373 h 3247352"/>
              <a:gd name="connsiteX486" fmla="*/ 7483572 w 9439564"/>
              <a:gd name="connsiteY486" fmla="*/ 41656 h 3247352"/>
              <a:gd name="connsiteX487" fmla="*/ 7535490 w 9439564"/>
              <a:gd name="connsiteY487" fmla="*/ 39796 h 3247352"/>
              <a:gd name="connsiteX488" fmla="*/ 7587407 w 9439564"/>
              <a:gd name="connsiteY488" fmla="*/ 38509 h 3247352"/>
              <a:gd name="connsiteX489" fmla="*/ 7639611 w 9439564"/>
              <a:gd name="connsiteY489" fmla="*/ 38509 h 3247352"/>
              <a:gd name="connsiteX490" fmla="*/ 7691958 w 9439564"/>
              <a:gd name="connsiteY490" fmla="*/ 38509 h 3247352"/>
              <a:gd name="connsiteX491" fmla="*/ 7744304 w 9439564"/>
              <a:gd name="connsiteY491" fmla="*/ 38509 h 3247352"/>
              <a:gd name="connsiteX492" fmla="*/ 7796937 w 9439564"/>
              <a:gd name="connsiteY492" fmla="*/ 39224 h 3247352"/>
              <a:gd name="connsiteX493" fmla="*/ 7849856 w 9439564"/>
              <a:gd name="connsiteY493" fmla="*/ 40225 h 3247352"/>
              <a:gd name="connsiteX494" fmla="*/ 7902918 w 9439564"/>
              <a:gd name="connsiteY494" fmla="*/ 41656 h 3247352"/>
              <a:gd name="connsiteX495" fmla="*/ 7956123 w 9439564"/>
              <a:gd name="connsiteY495" fmla="*/ 43372 h 3247352"/>
              <a:gd name="connsiteX496" fmla="*/ 8009614 w 9439564"/>
              <a:gd name="connsiteY496" fmla="*/ 45374 h 3247352"/>
              <a:gd name="connsiteX497" fmla="*/ 8063391 w 9439564"/>
              <a:gd name="connsiteY497" fmla="*/ 47663 h 3247352"/>
              <a:gd name="connsiteX498" fmla="*/ 8396206 w 9439564"/>
              <a:gd name="connsiteY498" fmla="*/ 62966 h 3247352"/>
              <a:gd name="connsiteX499" fmla="*/ 9439564 w 9439564"/>
              <a:gd name="connsiteY499" fmla="*/ 84420 h 32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</a:cxnLst>
            <a:rect l="l" t="t" r="r" b="b"/>
            <a:pathLst>
              <a:path w="9439564" h="3247352">
                <a:moveTo>
                  <a:pt x="8402785" y="31501"/>
                </a:moveTo>
                <a:lnTo>
                  <a:pt x="8073831" y="13051"/>
                </a:lnTo>
                <a:lnTo>
                  <a:pt x="8020197" y="10190"/>
                </a:lnTo>
                <a:lnTo>
                  <a:pt x="7966850" y="7759"/>
                </a:lnTo>
                <a:lnTo>
                  <a:pt x="7913644" y="5471"/>
                </a:lnTo>
                <a:lnTo>
                  <a:pt x="7860582" y="3468"/>
                </a:lnTo>
                <a:lnTo>
                  <a:pt x="7807664" y="1895"/>
                </a:lnTo>
                <a:lnTo>
                  <a:pt x="7754888" y="608"/>
                </a:lnTo>
                <a:lnTo>
                  <a:pt x="7702113" y="-107"/>
                </a:lnTo>
                <a:cubicBezTo>
                  <a:pt x="7684663" y="-107"/>
                  <a:pt x="7667072" y="-107"/>
                  <a:pt x="7649337" y="-107"/>
                </a:cubicBezTo>
                <a:lnTo>
                  <a:pt x="7596561" y="-107"/>
                </a:lnTo>
                <a:lnTo>
                  <a:pt x="7543642" y="-107"/>
                </a:lnTo>
                <a:cubicBezTo>
                  <a:pt x="7525907" y="-107"/>
                  <a:pt x="7508173" y="751"/>
                  <a:pt x="7490437" y="1466"/>
                </a:cubicBezTo>
                <a:cubicBezTo>
                  <a:pt x="7472702" y="2181"/>
                  <a:pt x="7454967" y="2753"/>
                  <a:pt x="7437089" y="3754"/>
                </a:cubicBezTo>
                <a:cubicBezTo>
                  <a:pt x="7419211" y="4756"/>
                  <a:pt x="7401333" y="5757"/>
                  <a:pt x="7383312" y="7044"/>
                </a:cubicBezTo>
                <a:lnTo>
                  <a:pt x="7329107" y="11764"/>
                </a:lnTo>
                <a:cubicBezTo>
                  <a:pt x="7319953" y="12765"/>
                  <a:pt x="7310800" y="13623"/>
                  <a:pt x="7301789" y="14767"/>
                </a:cubicBezTo>
                <a:lnTo>
                  <a:pt x="7274328" y="18200"/>
                </a:lnTo>
                <a:cubicBezTo>
                  <a:pt x="7265175" y="19487"/>
                  <a:pt x="7256021" y="20774"/>
                  <a:pt x="7246868" y="22347"/>
                </a:cubicBezTo>
                <a:lnTo>
                  <a:pt x="7219407" y="27067"/>
                </a:lnTo>
                <a:lnTo>
                  <a:pt x="7200099" y="30786"/>
                </a:lnTo>
                <a:lnTo>
                  <a:pt x="7180934" y="35077"/>
                </a:lnTo>
                <a:cubicBezTo>
                  <a:pt x="7174498" y="36507"/>
                  <a:pt x="7168205" y="38080"/>
                  <a:pt x="7161912" y="39796"/>
                </a:cubicBezTo>
                <a:lnTo>
                  <a:pt x="7143462" y="45088"/>
                </a:lnTo>
                <a:lnTo>
                  <a:pt x="7128158" y="49951"/>
                </a:lnTo>
                <a:lnTo>
                  <a:pt x="7120721" y="52525"/>
                </a:lnTo>
                <a:lnTo>
                  <a:pt x="7113284" y="55243"/>
                </a:lnTo>
                <a:lnTo>
                  <a:pt x="7101127" y="60106"/>
                </a:lnTo>
                <a:lnTo>
                  <a:pt x="7089256" y="65541"/>
                </a:lnTo>
                <a:cubicBezTo>
                  <a:pt x="7085394" y="67543"/>
                  <a:pt x="7081533" y="69545"/>
                  <a:pt x="7078100" y="71691"/>
                </a:cubicBezTo>
                <a:cubicBezTo>
                  <a:pt x="7074481" y="73879"/>
                  <a:pt x="7071006" y="76267"/>
                  <a:pt x="7067659" y="78842"/>
                </a:cubicBezTo>
                <a:lnTo>
                  <a:pt x="7062939" y="82846"/>
                </a:lnTo>
                <a:cubicBezTo>
                  <a:pt x="7061523" y="84205"/>
                  <a:pt x="7060193" y="85635"/>
                  <a:pt x="7058935" y="87137"/>
                </a:cubicBezTo>
                <a:cubicBezTo>
                  <a:pt x="7057605" y="88696"/>
                  <a:pt x="7056403" y="90369"/>
                  <a:pt x="7055359" y="92143"/>
                </a:cubicBezTo>
                <a:cubicBezTo>
                  <a:pt x="7054272" y="93873"/>
                  <a:pt x="7053314" y="95690"/>
                  <a:pt x="7052499" y="97578"/>
                </a:cubicBezTo>
                <a:cubicBezTo>
                  <a:pt x="7051769" y="99566"/>
                  <a:pt x="7051240" y="101625"/>
                  <a:pt x="7050925" y="103728"/>
                </a:cubicBezTo>
                <a:cubicBezTo>
                  <a:pt x="7050639" y="105816"/>
                  <a:pt x="7050639" y="107933"/>
                  <a:pt x="7050925" y="110021"/>
                </a:cubicBezTo>
                <a:cubicBezTo>
                  <a:pt x="7051026" y="111966"/>
                  <a:pt x="7051354" y="113883"/>
                  <a:pt x="7051927" y="115742"/>
                </a:cubicBezTo>
                <a:cubicBezTo>
                  <a:pt x="7052513" y="117573"/>
                  <a:pt x="7053285" y="119346"/>
                  <a:pt x="7054215" y="121034"/>
                </a:cubicBezTo>
                <a:cubicBezTo>
                  <a:pt x="7055831" y="124137"/>
                  <a:pt x="7057905" y="126984"/>
                  <a:pt x="7060365" y="129472"/>
                </a:cubicBezTo>
                <a:cubicBezTo>
                  <a:pt x="7062668" y="131875"/>
                  <a:pt x="7065199" y="134035"/>
                  <a:pt x="7067945" y="135908"/>
                </a:cubicBezTo>
                <a:cubicBezTo>
                  <a:pt x="7070577" y="137825"/>
                  <a:pt x="7073352" y="139541"/>
                  <a:pt x="7076241" y="141057"/>
                </a:cubicBezTo>
                <a:cubicBezTo>
                  <a:pt x="7079058" y="142659"/>
                  <a:pt x="7081976" y="144089"/>
                  <a:pt x="7084965" y="145348"/>
                </a:cubicBezTo>
                <a:cubicBezTo>
                  <a:pt x="7087826" y="146778"/>
                  <a:pt x="7090972" y="148065"/>
                  <a:pt x="7094119" y="149353"/>
                </a:cubicBezTo>
                <a:lnTo>
                  <a:pt x="7103701" y="152785"/>
                </a:lnTo>
                <a:lnTo>
                  <a:pt x="7113570" y="155932"/>
                </a:lnTo>
                <a:lnTo>
                  <a:pt x="7123724" y="158792"/>
                </a:lnTo>
                <a:cubicBezTo>
                  <a:pt x="7130446" y="160651"/>
                  <a:pt x="7138027" y="162368"/>
                  <a:pt x="7144463" y="164084"/>
                </a:cubicBezTo>
                <a:lnTo>
                  <a:pt x="7165917" y="168804"/>
                </a:lnTo>
                <a:lnTo>
                  <a:pt x="7188085" y="172951"/>
                </a:lnTo>
                <a:lnTo>
                  <a:pt x="7210540" y="176956"/>
                </a:lnTo>
                <a:lnTo>
                  <a:pt x="7233567" y="180532"/>
                </a:lnTo>
                <a:lnTo>
                  <a:pt x="7256880" y="183964"/>
                </a:lnTo>
                <a:lnTo>
                  <a:pt x="7280621" y="187111"/>
                </a:lnTo>
                <a:lnTo>
                  <a:pt x="7304507" y="190114"/>
                </a:lnTo>
                <a:cubicBezTo>
                  <a:pt x="7335543" y="193833"/>
                  <a:pt x="7368581" y="197409"/>
                  <a:pt x="7402906" y="200698"/>
                </a:cubicBezTo>
                <a:cubicBezTo>
                  <a:pt x="7437232" y="203987"/>
                  <a:pt x="7470414" y="206991"/>
                  <a:pt x="7504882" y="209709"/>
                </a:cubicBezTo>
                <a:cubicBezTo>
                  <a:pt x="7539352" y="212426"/>
                  <a:pt x="7574393" y="215143"/>
                  <a:pt x="7609576" y="217718"/>
                </a:cubicBezTo>
                <a:lnTo>
                  <a:pt x="7716415" y="225012"/>
                </a:lnTo>
                <a:lnTo>
                  <a:pt x="7935241" y="239314"/>
                </a:lnTo>
                <a:lnTo>
                  <a:pt x="8399067" y="269778"/>
                </a:lnTo>
                <a:lnTo>
                  <a:pt x="8459422" y="273640"/>
                </a:lnTo>
                <a:lnTo>
                  <a:pt x="8519635" y="277788"/>
                </a:lnTo>
                <a:lnTo>
                  <a:pt x="8580134" y="282364"/>
                </a:lnTo>
                <a:lnTo>
                  <a:pt x="8640777" y="287084"/>
                </a:lnTo>
                <a:lnTo>
                  <a:pt x="8701562" y="292376"/>
                </a:lnTo>
                <a:lnTo>
                  <a:pt x="8762489" y="298097"/>
                </a:lnTo>
                <a:lnTo>
                  <a:pt x="8823275" y="304390"/>
                </a:lnTo>
                <a:lnTo>
                  <a:pt x="8883631" y="311398"/>
                </a:lnTo>
                <a:cubicBezTo>
                  <a:pt x="8903655" y="313830"/>
                  <a:pt x="8923677" y="316404"/>
                  <a:pt x="8943415" y="319122"/>
                </a:cubicBezTo>
                <a:cubicBezTo>
                  <a:pt x="8963152" y="321839"/>
                  <a:pt x="8982889" y="324842"/>
                  <a:pt x="9002054" y="327989"/>
                </a:cubicBezTo>
                <a:cubicBezTo>
                  <a:pt x="9021220" y="331136"/>
                  <a:pt x="9041100" y="334425"/>
                  <a:pt x="9058405" y="337858"/>
                </a:cubicBezTo>
                <a:cubicBezTo>
                  <a:pt x="9075712" y="341290"/>
                  <a:pt x="9095163" y="345295"/>
                  <a:pt x="9111181" y="349157"/>
                </a:cubicBezTo>
                <a:cubicBezTo>
                  <a:pt x="9119477" y="351159"/>
                  <a:pt x="9127486" y="353304"/>
                  <a:pt x="9135209" y="355449"/>
                </a:cubicBezTo>
                <a:cubicBezTo>
                  <a:pt x="9142933" y="357595"/>
                  <a:pt x="9149512" y="359883"/>
                  <a:pt x="9156949" y="362029"/>
                </a:cubicBezTo>
                <a:cubicBezTo>
                  <a:pt x="9164387" y="364174"/>
                  <a:pt x="9169678" y="366605"/>
                  <a:pt x="9175256" y="368894"/>
                </a:cubicBezTo>
                <a:cubicBezTo>
                  <a:pt x="9180162" y="370839"/>
                  <a:pt x="9184939" y="373084"/>
                  <a:pt x="9189559" y="375616"/>
                </a:cubicBezTo>
                <a:lnTo>
                  <a:pt x="9194564" y="378762"/>
                </a:lnTo>
                <a:cubicBezTo>
                  <a:pt x="9195709" y="379549"/>
                  <a:pt x="9196810" y="380407"/>
                  <a:pt x="9197854" y="381337"/>
                </a:cubicBezTo>
                <a:lnTo>
                  <a:pt x="9199713" y="383339"/>
                </a:lnTo>
                <a:lnTo>
                  <a:pt x="9200429" y="384626"/>
                </a:lnTo>
                <a:lnTo>
                  <a:pt x="9199428" y="386200"/>
                </a:lnTo>
                <a:cubicBezTo>
                  <a:pt x="9197811" y="388417"/>
                  <a:pt x="9195937" y="390419"/>
                  <a:pt x="9193849" y="392207"/>
                </a:cubicBezTo>
                <a:cubicBezTo>
                  <a:pt x="9190917" y="394581"/>
                  <a:pt x="9187814" y="396741"/>
                  <a:pt x="9184553" y="398643"/>
                </a:cubicBezTo>
                <a:cubicBezTo>
                  <a:pt x="9180376" y="401017"/>
                  <a:pt x="9176086" y="403162"/>
                  <a:pt x="9171681" y="405079"/>
                </a:cubicBezTo>
                <a:cubicBezTo>
                  <a:pt x="9166675" y="407224"/>
                  <a:pt x="9161097" y="409227"/>
                  <a:pt x="9154661" y="411372"/>
                </a:cubicBezTo>
                <a:lnTo>
                  <a:pt x="9158522" y="423815"/>
                </a:lnTo>
                <a:lnTo>
                  <a:pt x="9153087" y="411801"/>
                </a:lnTo>
                <a:cubicBezTo>
                  <a:pt x="9149798" y="412802"/>
                  <a:pt x="9146365" y="413946"/>
                  <a:pt x="9142933" y="414804"/>
                </a:cubicBezTo>
                <a:lnTo>
                  <a:pt x="9131920" y="417808"/>
                </a:lnTo>
                <a:lnTo>
                  <a:pt x="9120335" y="420525"/>
                </a:lnTo>
                <a:cubicBezTo>
                  <a:pt x="9116331" y="421527"/>
                  <a:pt x="9112183" y="422385"/>
                  <a:pt x="9108178" y="423100"/>
                </a:cubicBezTo>
                <a:lnTo>
                  <a:pt x="9095020" y="425674"/>
                </a:lnTo>
                <a:lnTo>
                  <a:pt x="9081575" y="427963"/>
                </a:lnTo>
                <a:lnTo>
                  <a:pt x="9067273" y="430108"/>
                </a:lnTo>
                <a:lnTo>
                  <a:pt x="9052971" y="432110"/>
                </a:lnTo>
                <a:lnTo>
                  <a:pt x="9023508" y="435686"/>
                </a:lnTo>
                <a:cubicBezTo>
                  <a:pt x="9013497" y="436830"/>
                  <a:pt x="9003342" y="437831"/>
                  <a:pt x="8992901" y="438689"/>
                </a:cubicBezTo>
                <a:cubicBezTo>
                  <a:pt x="8982460" y="439547"/>
                  <a:pt x="8972163" y="440549"/>
                  <a:pt x="8961722" y="441264"/>
                </a:cubicBezTo>
                <a:lnTo>
                  <a:pt x="8929827" y="443266"/>
                </a:lnTo>
                <a:cubicBezTo>
                  <a:pt x="8919244" y="443981"/>
                  <a:pt x="8908517" y="444410"/>
                  <a:pt x="8897647" y="444982"/>
                </a:cubicBezTo>
                <a:lnTo>
                  <a:pt x="8865181" y="446127"/>
                </a:lnTo>
                <a:lnTo>
                  <a:pt x="8832571" y="447128"/>
                </a:lnTo>
                <a:lnTo>
                  <a:pt x="8799819" y="447128"/>
                </a:lnTo>
                <a:cubicBezTo>
                  <a:pt x="8778079" y="447128"/>
                  <a:pt x="8756054" y="447128"/>
                  <a:pt x="8734314" y="447128"/>
                </a:cubicBezTo>
                <a:cubicBezTo>
                  <a:pt x="8712574" y="447128"/>
                  <a:pt x="8691407" y="447128"/>
                  <a:pt x="8668952" y="447128"/>
                </a:cubicBezTo>
                <a:cubicBezTo>
                  <a:pt x="8646497" y="447128"/>
                  <a:pt x="8626045" y="446413"/>
                  <a:pt x="8603877" y="445841"/>
                </a:cubicBezTo>
                <a:lnTo>
                  <a:pt x="8538515" y="446270"/>
                </a:lnTo>
                <a:cubicBezTo>
                  <a:pt x="8517204" y="445554"/>
                  <a:pt x="8495608" y="444696"/>
                  <a:pt x="8474584" y="443695"/>
                </a:cubicBezTo>
                <a:lnTo>
                  <a:pt x="8411223" y="440692"/>
                </a:lnTo>
                <a:lnTo>
                  <a:pt x="8348437" y="437259"/>
                </a:lnTo>
                <a:lnTo>
                  <a:pt x="8286507" y="433398"/>
                </a:lnTo>
                <a:lnTo>
                  <a:pt x="8225150" y="429107"/>
                </a:lnTo>
                <a:lnTo>
                  <a:pt x="8164365" y="424673"/>
                </a:lnTo>
                <a:lnTo>
                  <a:pt x="7806806" y="397928"/>
                </a:lnTo>
                <a:lnTo>
                  <a:pt x="7692387" y="389346"/>
                </a:lnTo>
                <a:lnTo>
                  <a:pt x="7580113" y="380622"/>
                </a:lnTo>
                <a:lnTo>
                  <a:pt x="7151185" y="346153"/>
                </a:lnTo>
                <a:lnTo>
                  <a:pt x="6971691" y="331851"/>
                </a:lnTo>
                <a:lnTo>
                  <a:pt x="6945946" y="329991"/>
                </a:lnTo>
                <a:lnTo>
                  <a:pt x="6894601" y="326702"/>
                </a:lnTo>
                <a:lnTo>
                  <a:pt x="6843398" y="323555"/>
                </a:lnTo>
                <a:lnTo>
                  <a:pt x="6792053" y="320838"/>
                </a:lnTo>
                <a:lnTo>
                  <a:pt x="6740850" y="318550"/>
                </a:lnTo>
                <a:cubicBezTo>
                  <a:pt x="6706668" y="317119"/>
                  <a:pt x="6672485" y="315975"/>
                  <a:pt x="6638016" y="315117"/>
                </a:cubicBezTo>
                <a:cubicBezTo>
                  <a:pt x="6603547" y="314259"/>
                  <a:pt x="6567791" y="313687"/>
                  <a:pt x="6534610" y="313401"/>
                </a:cubicBezTo>
                <a:cubicBezTo>
                  <a:pt x="6498997" y="313401"/>
                  <a:pt x="6463813" y="313401"/>
                  <a:pt x="6429774" y="314116"/>
                </a:cubicBezTo>
                <a:cubicBezTo>
                  <a:pt x="6395734" y="314831"/>
                  <a:pt x="6358262" y="315975"/>
                  <a:pt x="6323221" y="317548"/>
                </a:cubicBezTo>
                <a:cubicBezTo>
                  <a:pt x="6305200" y="318406"/>
                  <a:pt x="6287036" y="319408"/>
                  <a:pt x="6268872" y="320695"/>
                </a:cubicBezTo>
                <a:cubicBezTo>
                  <a:pt x="6250708" y="321982"/>
                  <a:pt x="6232115" y="323269"/>
                  <a:pt x="6213522" y="324842"/>
                </a:cubicBezTo>
                <a:cubicBezTo>
                  <a:pt x="6194929" y="326416"/>
                  <a:pt x="6176336" y="328275"/>
                  <a:pt x="6157314" y="330277"/>
                </a:cubicBezTo>
                <a:cubicBezTo>
                  <a:pt x="6138291" y="332280"/>
                  <a:pt x="6119269" y="334711"/>
                  <a:pt x="6100104" y="337429"/>
                </a:cubicBezTo>
                <a:cubicBezTo>
                  <a:pt x="6080939" y="340146"/>
                  <a:pt x="6063776" y="342577"/>
                  <a:pt x="6045326" y="345724"/>
                </a:cubicBezTo>
                <a:cubicBezTo>
                  <a:pt x="6026876" y="348871"/>
                  <a:pt x="6007425" y="352446"/>
                  <a:pt x="5989403" y="356165"/>
                </a:cubicBezTo>
                <a:cubicBezTo>
                  <a:pt x="5971383" y="359883"/>
                  <a:pt x="5950787" y="364317"/>
                  <a:pt x="5932194" y="368894"/>
                </a:cubicBezTo>
                <a:cubicBezTo>
                  <a:pt x="5913601" y="373471"/>
                  <a:pt x="5893578" y="379049"/>
                  <a:pt x="5874984" y="384483"/>
                </a:cubicBezTo>
                <a:lnTo>
                  <a:pt x="5858966" y="389346"/>
                </a:lnTo>
                <a:lnTo>
                  <a:pt x="5843949" y="394352"/>
                </a:lnTo>
                <a:lnTo>
                  <a:pt x="5829646" y="399358"/>
                </a:lnTo>
                <a:lnTo>
                  <a:pt x="5815344" y="404793"/>
                </a:lnTo>
                <a:lnTo>
                  <a:pt x="5800326" y="410514"/>
                </a:lnTo>
                <a:lnTo>
                  <a:pt x="5785166" y="416807"/>
                </a:lnTo>
                <a:lnTo>
                  <a:pt x="5769719" y="423529"/>
                </a:lnTo>
                <a:lnTo>
                  <a:pt x="5754272" y="430966"/>
                </a:lnTo>
                <a:lnTo>
                  <a:pt x="5738826" y="439118"/>
                </a:lnTo>
                <a:cubicBezTo>
                  <a:pt x="5733820" y="441979"/>
                  <a:pt x="5728672" y="444982"/>
                  <a:pt x="5723666" y="448129"/>
                </a:cubicBezTo>
                <a:cubicBezTo>
                  <a:pt x="5718660" y="451276"/>
                  <a:pt x="5713797" y="454708"/>
                  <a:pt x="5709363" y="458140"/>
                </a:cubicBezTo>
                <a:cubicBezTo>
                  <a:pt x="5704701" y="461530"/>
                  <a:pt x="5700210" y="465163"/>
                  <a:pt x="5695919" y="469010"/>
                </a:cubicBezTo>
                <a:cubicBezTo>
                  <a:pt x="5691886" y="472700"/>
                  <a:pt x="5688067" y="476619"/>
                  <a:pt x="5684477" y="480738"/>
                </a:cubicBezTo>
                <a:cubicBezTo>
                  <a:pt x="5680973" y="484671"/>
                  <a:pt x="5677869" y="488934"/>
                  <a:pt x="5675180" y="493467"/>
                </a:cubicBezTo>
                <a:cubicBezTo>
                  <a:pt x="5672692" y="497629"/>
                  <a:pt x="5670632" y="502049"/>
                  <a:pt x="5669030" y="506626"/>
                </a:cubicBezTo>
                <a:cubicBezTo>
                  <a:pt x="5667600" y="510945"/>
                  <a:pt x="5666642" y="515407"/>
                  <a:pt x="5666170" y="519927"/>
                </a:cubicBezTo>
                <a:cubicBezTo>
                  <a:pt x="5665612" y="528151"/>
                  <a:pt x="5667028" y="536389"/>
                  <a:pt x="5670318" y="543955"/>
                </a:cubicBezTo>
                <a:cubicBezTo>
                  <a:pt x="5671805" y="547387"/>
                  <a:pt x="5673565" y="550691"/>
                  <a:pt x="5675609" y="553823"/>
                </a:cubicBezTo>
                <a:cubicBezTo>
                  <a:pt x="5677612" y="556813"/>
                  <a:pt x="5679858" y="559644"/>
                  <a:pt x="5682332" y="562262"/>
                </a:cubicBezTo>
                <a:cubicBezTo>
                  <a:pt x="5684763" y="564836"/>
                  <a:pt x="5687195" y="567267"/>
                  <a:pt x="5689769" y="569556"/>
                </a:cubicBezTo>
                <a:cubicBezTo>
                  <a:pt x="5692343" y="571844"/>
                  <a:pt x="5695061" y="573990"/>
                  <a:pt x="5697922" y="576135"/>
                </a:cubicBezTo>
                <a:lnTo>
                  <a:pt x="5706360" y="581999"/>
                </a:lnTo>
                <a:cubicBezTo>
                  <a:pt x="5709220" y="583858"/>
                  <a:pt x="5712224" y="585575"/>
                  <a:pt x="5715227" y="587291"/>
                </a:cubicBezTo>
                <a:lnTo>
                  <a:pt x="5724381" y="592154"/>
                </a:lnTo>
                <a:cubicBezTo>
                  <a:pt x="5730531" y="595157"/>
                  <a:pt x="5736681" y="598017"/>
                  <a:pt x="5743117" y="600735"/>
                </a:cubicBezTo>
                <a:cubicBezTo>
                  <a:pt x="5749553" y="603452"/>
                  <a:pt x="5755989" y="606027"/>
                  <a:pt x="5762711" y="608458"/>
                </a:cubicBezTo>
                <a:lnTo>
                  <a:pt x="5782734" y="615466"/>
                </a:lnTo>
                <a:lnTo>
                  <a:pt x="5803187" y="621759"/>
                </a:lnTo>
                <a:cubicBezTo>
                  <a:pt x="5816488" y="625478"/>
                  <a:pt x="5830647" y="629340"/>
                  <a:pt x="5845379" y="633058"/>
                </a:cubicBezTo>
                <a:cubicBezTo>
                  <a:pt x="5860110" y="636777"/>
                  <a:pt x="5873984" y="639924"/>
                  <a:pt x="5888286" y="643070"/>
                </a:cubicBezTo>
                <a:cubicBezTo>
                  <a:pt x="5902588" y="646217"/>
                  <a:pt x="5917892" y="649220"/>
                  <a:pt x="5933052" y="652081"/>
                </a:cubicBezTo>
                <a:lnTo>
                  <a:pt x="5978677" y="660376"/>
                </a:lnTo>
                <a:cubicBezTo>
                  <a:pt x="5993980" y="663094"/>
                  <a:pt x="6009570" y="665668"/>
                  <a:pt x="6025159" y="668099"/>
                </a:cubicBezTo>
                <a:lnTo>
                  <a:pt x="6072643" y="675251"/>
                </a:lnTo>
                <a:cubicBezTo>
                  <a:pt x="6088662" y="677682"/>
                  <a:pt x="6104681" y="679970"/>
                  <a:pt x="6120842" y="682115"/>
                </a:cubicBezTo>
                <a:lnTo>
                  <a:pt x="6169757" y="688552"/>
                </a:lnTo>
                <a:lnTo>
                  <a:pt x="6194499" y="691698"/>
                </a:lnTo>
                <a:lnTo>
                  <a:pt x="7804947" y="868189"/>
                </a:lnTo>
                <a:lnTo>
                  <a:pt x="7963416" y="886640"/>
                </a:lnTo>
                <a:lnTo>
                  <a:pt x="7995168" y="890644"/>
                </a:lnTo>
                <a:lnTo>
                  <a:pt x="8058671" y="899083"/>
                </a:lnTo>
                <a:lnTo>
                  <a:pt x="8122173" y="907950"/>
                </a:lnTo>
                <a:lnTo>
                  <a:pt x="8185389" y="917533"/>
                </a:lnTo>
                <a:cubicBezTo>
                  <a:pt x="8206457" y="920865"/>
                  <a:pt x="8227338" y="924298"/>
                  <a:pt x="8248034" y="927830"/>
                </a:cubicBezTo>
                <a:cubicBezTo>
                  <a:pt x="8268916" y="931263"/>
                  <a:pt x="8289511" y="934982"/>
                  <a:pt x="8310107" y="938843"/>
                </a:cubicBezTo>
                <a:cubicBezTo>
                  <a:pt x="8330701" y="942705"/>
                  <a:pt x="8351011" y="946566"/>
                  <a:pt x="8371034" y="950571"/>
                </a:cubicBezTo>
                <a:cubicBezTo>
                  <a:pt x="8391057" y="954576"/>
                  <a:pt x="8410795" y="959009"/>
                  <a:pt x="8430103" y="963300"/>
                </a:cubicBezTo>
                <a:cubicBezTo>
                  <a:pt x="8449411" y="967591"/>
                  <a:pt x="8468719" y="972454"/>
                  <a:pt x="8486454" y="977602"/>
                </a:cubicBezTo>
                <a:cubicBezTo>
                  <a:pt x="8495608" y="979891"/>
                  <a:pt x="8504618" y="982322"/>
                  <a:pt x="8513342" y="984897"/>
                </a:cubicBezTo>
                <a:cubicBezTo>
                  <a:pt x="8522067" y="987471"/>
                  <a:pt x="8530649" y="989759"/>
                  <a:pt x="8538944" y="992334"/>
                </a:cubicBezTo>
                <a:lnTo>
                  <a:pt x="8563114" y="1000057"/>
                </a:lnTo>
                <a:cubicBezTo>
                  <a:pt x="8570838" y="1002632"/>
                  <a:pt x="8578276" y="1005206"/>
                  <a:pt x="8585427" y="1007923"/>
                </a:cubicBezTo>
                <a:cubicBezTo>
                  <a:pt x="8592578" y="1010641"/>
                  <a:pt x="8599729" y="1013216"/>
                  <a:pt x="8605450" y="1015790"/>
                </a:cubicBezTo>
                <a:cubicBezTo>
                  <a:pt x="8611171" y="1018364"/>
                  <a:pt x="8617464" y="1021082"/>
                  <a:pt x="8622756" y="1023656"/>
                </a:cubicBezTo>
                <a:cubicBezTo>
                  <a:pt x="8628048" y="1026230"/>
                  <a:pt x="8632768" y="1028662"/>
                  <a:pt x="8637058" y="1031094"/>
                </a:cubicBezTo>
                <a:cubicBezTo>
                  <a:pt x="8640663" y="1033081"/>
                  <a:pt x="8644152" y="1035270"/>
                  <a:pt x="8647499" y="1037672"/>
                </a:cubicBezTo>
                <a:cubicBezTo>
                  <a:pt x="8649873" y="1039360"/>
                  <a:pt x="8652118" y="1041234"/>
                  <a:pt x="8654221" y="1043250"/>
                </a:cubicBezTo>
                <a:cubicBezTo>
                  <a:pt x="8655436" y="1044323"/>
                  <a:pt x="8656538" y="1045524"/>
                  <a:pt x="8657511" y="1046826"/>
                </a:cubicBezTo>
                <a:cubicBezTo>
                  <a:pt x="8657840" y="1047326"/>
                  <a:pt x="8658125" y="1047856"/>
                  <a:pt x="8658369" y="1048399"/>
                </a:cubicBezTo>
                <a:lnTo>
                  <a:pt x="8658369" y="1050259"/>
                </a:lnTo>
                <a:cubicBezTo>
                  <a:pt x="8657968" y="1051460"/>
                  <a:pt x="8657439" y="1052604"/>
                  <a:pt x="8656796" y="1053691"/>
                </a:cubicBezTo>
                <a:cubicBezTo>
                  <a:pt x="8655580" y="1055636"/>
                  <a:pt x="8654249" y="1057495"/>
                  <a:pt x="8652791" y="1059269"/>
                </a:cubicBezTo>
                <a:cubicBezTo>
                  <a:pt x="8650788" y="1061557"/>
                  <a:pt x="8648357" y="1064132"/>
                  <a:pt x="8645782" y="1066563"/>
                </a:cubicBezTo>
                <a:cubicBezTo>
                  <a:pt x="8643208" y="1068995"/>
                  <a:pt x="8639919" y="1071569"/>
                  <a:pt x="8636629" y="1074001"/>
                </a:cubicBezTo>
                <a:cubicBezTo>
                  <a:pt x="8633182" y="1076561"/>
                  <a:pt x="8629592" y="1078949"/>
                  <a:pt x="8625902" y="1081152"/>
                </a:cubicBezTo>
                <a:cubicBezTo>
                  <a:pt x="8622041" y="1083440"/>
                  <a:pt x="8617893" y="1085871"/>
                  <a:pt x="8613459" y="1088017"/>
                </a:cubicBezTo>
                <a:cubicBezTo>
                  <a:pt x="8609025" y="1090162"/>
                  <a:pt x="8604020" y="1092594"/>
                  <a:pt x="8599157" y="1094739"/>
                </a:cubicBezTo>
                <a:lnTo>
                  <a:pt x="8575415" y="1103606"/>
                </a:lnTo>
                <a:lnTo>
                  <a:pt x="8562686" y="1107611"/>
                </a:lnTo>
                <a:lnTo>
                  <a:pt x="8548383" y="1111616"/>
                </a:lnTo>
                <a:lnTo>
                  <a:pt x="8534081" y="1115477"/>
                </a:lnTo>
                <a:lnTo>
                  <a:pt x="8518634" y="1119053"/>
                </a:lnTo>
                <a:cubicBezTo>
                  <a:pt x="8502616" y="1122629"/>
                  <a:pt x="8485310" y="1125918"/>
                  <a:pt x="8467003" y="1128922"/>
                </a:cubicBezTo>
                <a:cubicBezTo>
                  <a:pt x="8448695" y="1131925"/>
                  <a:pt x="8429817" y="1134643"/>
                  <a:pt x="8409793" y="1137074"/>
                </a:cubicBezTo>
                <a:cubicBezTo>
                  <a:pt x="8389770" y="1139505"/>
                  <a:pt x="8369747" y="1141507"/>
                  <a:pt x="8348579" y="1143367"/>
                </a:cubicBezTo>
                <a:cubicBezTo>
                  <a:pt x="8327412" y="1145226"/>
                  <a:pt x="8305672" y="1146656"/>
                  <a:pt x="8284218" y="1147800"/>
                </a:cubicBezTo>
                <a:cubicBezTo>
                  <a:pt x="8262765" y="1148945"/>
                  <a:pt x="8241311" y="1149946"/>
                  <a:pt x="8217999" y="1150661"/>
                </a:cubicBezTo>
                <a:cubicBezTo>
                  <a:pt x="8194686" y="1151376"/>
                  <a:pt x="8173233" y="1151805"/>
                  <a:pt x="8150635" y="1151948"/>
                </a:cubicBezTo>
                <a:cubicBezTo>
                  <a:pt x="8128037" y="1152091"/>
                  <a:pt x="8105153" y="1151948"/>
                  <a:pt x="8082412" y="1151948"/>
                </a:cubicBezTo>
                <a:cubicBezTo>
                  <a:pt x="8059672" y="1151948"/>
                  <a:pt x="8036788" y="1151948"/>
                  <a:pt x="8013904" y="1150947"/>
                </a:cubicBezTo>
                <a:cubicBezTo>
                  <a:pt x="7991020" y="1149946"/>
                  <a:pt x="7968280" y="1149803"/>
                  <a:pt x="7945396" y="1148945"/>
                </a:cubicBezTo>
                <a:cubicBezTo>
                  <a:pt x="7922512" y="1148087"/>
                  <a:pt x="7899914" y="1147086"/>
                  <a:pt x="7877174" y="1145942"/>
                </a:cubicBezTo>
                <a:cubicBezTo>
                  <a:pt x="7854432" y="1144797"/>
                  <a:pt x="7831692" y="1143653"/>
                  <a:pt x="7809094" y="1142223"/>
                </a:cubicBezTo>
                <a:lnTo>
                  <a:pt x="7741587" y="1137789"/>
                </a:lnTo>
                <a:cubicBezTo>
                  <a:pt x="7719175" y="1136173"/>
                  <a:pt x="7696864" y="1134457"/>
                  <a:pt x="7674651" y="1132640"/>
                </a:cubicBezTo>
                <a:lnTo>
                  <a:pt x="7608289" y="1126919"/>
                </a:lnTo>
                <a:lnTo>
                  <a:pt x="7542498" y="1120769"/>
                </a:lnTo>
                <a:lnTo>
                  <a:pt x="7477565" y="1114190"/>
                </a:lnTo>
                <a:lnTo>
                  <a:pt x="7445385" y="1110757"/>
                </a:lnTo>
                <a:lnTo>
                  <a:pt x="7381453" y="1103463"/>
                </a:lnTo>
                <a:lnTo>
                  <a:pt x="6733699" y="1022226"/>
                </a:lnTo>
                <a:cubicBezTo>
                  <a:pt x="6655994" y="1012686"/>
                  <a:pt x="6579190" y="1003161"/>
                  <a:pt x="6503288" y="993621"/>
                </a:cubicBezTo>
                <a:lnTo>
                  <a:pt x="6281029" y="966733"/>
                </a:lnTo>
                <a:lnTo>
                  <a:pt x="6066493" y="941274"/>
                </a:lnTo>
                <a:lnTo>
                  <a:pt x="6045040" y="938700"/>
                </a:lnTo>
                <a:lnTo>
                  <a:pt x="5860253" y="916675"/>
                </a:lnTo>
                <a:lnTo>
                  <a:pt x="5737110" y="902372"/>
                </a:lnTo>
                <a:cubicBezTo>
                  <a:pt x="5054458" y="820134"/>
                  <a:pt x="4349780" y="692556"/>
                  <a:pt x="3647820" y="940702"/>
                </a:cubicBezTo>
                <a:cubicBezTo>
                  <a:pt x="3560718" y="971452"/>
                  <a:pt x="3140228" y="1226750"/>
                  <a:pt x="3555855" y="1420547"/>
                </a:cubicBezTo>
                <a:cubicBezTo>
                  <a:pt x="4089477" y="1669408"/>
                  <a:pt x="5824211" y="1921129"/>
                  <a:pt x="5824211" y="1921129"/>
                </a:cubicBezTo>
                <a:cubicBezTo>
                  <a:pt x="6214809" y="2001223"/>
                  <a:pt x="6583667" y="2076882"/>
                  <a:pt x="6946804" y="2226199"/>
                </a:cubicBezTo>
                <a:cubicBezTo>
                  <a:pt x="6995146" y="2246079"/>
                  <a:pt x="7044346" y="2269106"/>
                  <a:pt x="7070234" y="2310297"/>
                </a:cubicBezTo>
                <a:cubicBezTo>
                  <a:pt x="7087439" y="2334425"/>
                  <a:pt x="7090643" y="2365847"/>
                  <a:pt x="7078672" y="2392964"/>
                </a:cubicBezTo>
                <a:cubicBezTo>
                  <a:pt x="7028328" y="2507383"/>
                  <a:pt x="6739277" y="2585331"/>
                  <a:pt x="6642021" y="2603638"/>
                </a:cubicBezTo>
                <a:cubicBezTo>
                  <a:pt x="6406175" y="2647833"/>
                  <a:pt x="6163749" y="2636677"/>
                  <a:pt x="5929191" y="2625664"/>
                </a:cubicBezTo>
                <a:cubicBezTo>
                  <a:pt x="5425604" y="2602351"/>
                  <a:pt x="4921017" y="2461473"/>
                  <a:pt x="4433163" y="2325315"/>
                </a:cubicBezTo>
                <a:cubicBezTo>
                  <a:pt x="4282988" y="2283266"/>
                  <a:pt x="4127664" y="2239500"/>
                  <a:pt x="3975487" y="2201170"/>
                </a:cubicBezTo>
                <a:lnTo>
                  <a:pt x="3801284" y="2156260"/>
                </a:lnTo>
                <a:cubicBezTo>
                  <a:pt x="3362201" y="2043129"/>
                  <a:pt x="2908387" y="1925992"/>
                  <a:pt x="2449567" y="1855911"/>
                </a:cubicBezTo>
                <a:cubicBezTo>
                  <a:pt x="1760336" y="1751217"/>
                  <a:pt x="1240302" y="1778821"/>
                  <a:pt x="927652" y="1834886"/>
                </a:cubicBezTo>
                <a:cubicBezTo>
                  <a:pt x="225691" y="1959889"/>
                  <a:pt x="1716" y="2222051"/>
                  <a:pt x="0" y="2222766"/>
                </a:cubicBezTo>
                <a:lnTo>
                  <a:pt x="0" y="3224647"/>
                </a:lnTo>
                <a:cubicBezTo>
                  <a:pt x="0" y="3224647"/>
                  <a:pt x="203952" y="2925013"/>
                  <a:pt x="418201" y="2782990"/>
                </a:cubicBezTo>
                <a:cubicBezTo>
                  <a:pt x="632451" y="2640968"/>
                  <a:pt x="785057" y="2559301"/>
                  <a:pt x="1104715" y="2459471"/>
                </a:cubicBezTo>
                <a:cubicBezTo>
                  <a:pt x="1498173" y="2336756"/>
                  <a:pt x="1932393" y="2320738"/>
                  <a:pt x="2395361" y="2411844"/>
                </a:cubicBezTo>
                <a:cubicBezTo>
                  <a:pt x="2747485" y="2481067"/>
                  <a:pt x="2940138" y="2539278"/>
                  <a:pt x="3206735" y="2619943"/>
                </a:cubicBezTo>
                <a:cubicBezTo>
                  <a:pt x="3284539" y="2643399"/>
                  <a:pt x="3364919" y="2667713"/>
                  <a:pt x="3457884" y="2695031"/>
                </a:cubicBezTo>
                <a:lnTo>
                  <a:pt x="4420863" y="2976787"/>
                </a:lnTo>
                <a:cubicBezTo>
                  <a:pt x="5042301" y="3158713"/>
                  <a:pt x="5595659" y="3247245"/>
                  <a:pt x="6111403" y="3247245"/>
                </a:cubicBezTo>
                <a:lnTo>
                  <a:pt x="6135717" y="3247245"/>
                </a:lnTo>
                <a:cubicBezTo>
                  <a:pt x="6602403" y="3244671"/>
                  <a:pt x="7272040" y="3194898"/>
                  <a:pt x="7694675" y="2792716"/>
                </a:cubicBezTo>
                <a:cubicBezTo>
                  <a:pt x="7884468" y="2612506"/>
                  <a:pt x="7988875" y="2326745"/>
                  <a:pt x="7821251" y="2129372"/>
                </a:cubicBezTo>
                <a:cubicBezTo>
                  <a:pt x="7589267" y="1856197"/>
                  <a:pt x="7220552" y="1775246"/>
                  <a:pt x="6894457" y="1703734"/>
                </a:cubicBezTo>
                <a:cubicBezTo>
                  <a:pt x="6568364" y="1632222"/>
                  <a:pt x="6233974" y="1596037"/>
                  <a:pt x="5910025" y="1547981"/>
                </a:cubicBezTo>
                <a:cubicBezTo>
                  <a:pt x="5813770" y="1533678"/>
                  <a:pt x="4235075" y="1378927"/>
                  <a:pt x="3881377" y="1196000"/>
                </a:cubicBezTo>
                <a:cubicBezTo>
                  <a:pt x="3794276" y="1150947"/>
                  <a:pt x="3973056" y="1059841"/>
                  <a:pt x="4349208" y="1031236"/>
                </a:cubicBezTo>
                <a:cubicBezTo>
                  <a:pt x="4546609" y="1016534"/>
                  <a:pt x="4744869" y="1017978"/>
                  <a:pt x="4942041" y="1035527"/>
                </a:cubicBezTo>
                <a:cubicBezTo>
                  <a:pt x="4957202" y="1036671"/>
                  <a:pt x="4972362" y="1037958"/>
                  <a:pt x="4987523" y="1039389"/>
                </a:cubicBezTo>
                <a:lnTo>
                  <a:pt x="5033004" y="1043679"/>
                </a:lnTo>
                <a:cubicBezTo>
                  <a:pt x="5048308" y="1045110"/>
                  <a:pt x="5063468" y="1046683"/>
                  <a:pt x="5078772" y="1048399"/>
                </a:cubicBezTo>
                <a:lnTo>
                  <a:pt x="5668316" y="1119911"/>
                </a:lnTo>
                <a:lnTo>
                  <a:pt x="5881850" y="1147086"/>
                </a:lnTo>
                <a:lnTo>
                  <a:pt x="5893435" y="1148516"/>
                </a:lnTo>
                <a:cubicBezTo>
                  <a:pt x="5962372" y="1156997"/>
                  <a:pt x="6032125" y="1165636"/>
                  <a:pt x="6102678" y="1174403"/>
                </a:cubicBezTo>
                <a:cubicBezTo>
                  <a:pt x="6178195" y="1183943"/>
                  <a:pt x="6254470" y="1193468"/>
                  <a:pt x="6331516" y="1203008"/>
                </a:cubicBezTo>
                <a:cubicBezTo>
                  <a:pt x="6408563" y="1212547"/>
                  <a:pt x="6487698" y="1222845"/>
                  <a:pt x="6568936" y="1233901"/>
                </a:cubicBezTo>
                <a:lnTo>
                  <a:pt x="7140172" y="1307844"/>
                </a:lnTo>
                <a:lnTo>
                  <a:pt x="7279763" y="1325007"/>
                </a:lnTo>
                <a:lnTo>
                  <a:pt x="7315519" y="1329155"/>
                </a:lnTo>
                <a:lnTo>
                  <a:pt x="7351418" y="1333016"/>
                </a:lnTo>
                <a:lnTo>
                  <a:pt x="7424360" y="1340597"/>
                </a:lnTo>
                <a:cubicBezTo>
                  <a:pt x="7449104" y="1343171"/>
                  <a:pt x="7473847" y="1345459"/>
                  <a:pt x="7498733" y="1347748"/>
                </a:cubicBezTo>
                <a:cubicBezTo>
                  <a:pt x="7523618" y="1350036"/>
                  <a:pt x="7549077" y="1352325"/>
                  <a:pt x="7574535" y="1354470"/>
                </a:cubicBezTo>
                <a:cubicBezTo>
                  <a:pt x="7599994" y="1356615"/>
                  <a:pt x="7625738" y="1358618"/>
                  <a:pt x="7651625" y="1360477"/>
                </a:cubicBezTo>
                <a:lnTo>
                  <a:pt x="7730288" y="1365769"/>
                </a:lnTo>
                <a:cubicBezTo>
                  <a:pt x="7756890" y="1367342"/>
                  <a:pt x="7783635" y="1368915"/>
                  <a:pt x="7810524" y="1370203"/>
                </a:cubicBezTo>
                <a:cubicBezTo>
                  <a:pt x="7837413" y="1371490"/>
                  <a:pt x="7864874" y="1372777"/>
                  <a:pt x="7892334" y="1373778"/>
                </a:cubicBezTo>
                <a:cubicBezTo>
                  <a:pt x="7919794" y="1374779"/>
                  <a:pt x="7947827" y="1375637"/>
                  <a:pt x="7976003" y="1376209"/>
                </a:cubicBezTo>
                <a:lnTo>
                  <a:pt x="8018910" y="1377067"/>
                </a:lnTo>
                <a:lnTo>
                  <a:pt x="8040220" y="1377067"/>
                </a:lnTo>
                <a:cubicBezTo>
                  <a:pt x="8047371" y="1377067"/>
                  <a:pt x="8054522" y="1377067"/>
                  <a:pt x="8061817" y="1377067"/>
                </a:cubicBezTo>
                <a:lnTo>
                  <a:pt x="8104724" y="1377067"/>
                </a:lnTo>
                <a:lnTo>
                  <a:pt x="8148346" y="1377067"/>
                </a:lnTo>
                <a:lnTo>
                  <a:pt x="8170515" y="1377067"/>
                </a:lnTo>
                <a:lnTo>
                  <a:pt x="8192827" y="1377067"/>
                </a:lnTo>
                <a:lnTo>
                  <a:pt x="8282645" y="1373921"/>
                </a:lnTo>
                <a:lnTo>
                  <a:pt x="8305530" y="1372920"/>
                </a:lnTo>
                <a:lnTo>
                  <a:pt x="8328556" y="1371490"/>
                </a:lnTo>
                <a:lnTo>
                  <a:pt x="8374753" y="1368486"/>
                </a:lnTo>
                <a:lnTo>
                  <a:pt x="8421378" y="1364624"/>
                </a:lnTo>
                <a:lnTo>
                  <a:pt x="8468719" y="1359905"/>
                </a:lnTo>
                <a:lnTo>
                  <a:pt x="8516346" y="1354327"/>
                </a:lnTo>
                <a:cubicBezTo>
                  <a:pt x="8532365" y="1352325"/>
                  <a:pt x="8548383" y="1350036"/>
                  <a:pt x="8564402" y="1347605"/>
                </a:cubicBezTo>
                <a:cubicBezTo>
                  <a:pt x="8580421" y="1345173"/>
                  <a:pt x="8596582" y="1342599"/>
                  <a:pt x="8612744" y="1339738"/>
                </a:cubicBezTo>
                <a:cubicBezTo>
                  <a:pt x="8628906" y="1336878"/>
                  <a:pt x="8645068" y="1333874"/>
                  <a:pt x="8661229" y="1330585"/>
                </a:cubicBezTo>
                <a:cubicBezTo>
                  <a:pt x="8677391" y="1327295"/>
                  <a:pt x="8693553" y="1323720"/>
                  <a:pt x="8709571" y="1319858"/>
                </a:cubicBezTo>
                <a:cubicBezTo>
                  <a:pt x="8718582" y="1317713"/>
                  <a:pt x="8727592" y="1315567"/>
                  <a:pt x="8736460" y="1313136"/>
                </a:cubicBezTo>
                <a:cubicBezTo>
                  <a:pt x="8745327" y="1310705"/>
                  <a:pt x="8754338" y="1308416"/>
                  <a:pt x="8763205" y="1305842"/>
                </a:cubicBezTo>
                <a:cubicBezTo>
                  <a:pt x="8772073" y="1303268"/>
                  <a:pt x="8780940" y="1300836"/>
                  <a:pt x="8789664" y="1297975"/>
                </a:cubicBezTo>
                <a:cubicBezTo>
                  <a:pt x="8798389" y="1295115"/>
                  <a:pt x="8807114" y="1292541"/>
                  <a:pt x="8815695" y="1289537"/>
                </a:cubicBezTo>
                <a:lnTo>
                  <a:pt x="8836004" y="1282386"/>
                </a:lnTo>
                <a:cubicBezTo>
                  <a:pt x="8842726" y="1279955"/>
                  <a:pt x="8849448" y="1277523"/>
                  <a:pt x="8856027" y="1274806"/>
                </a:cubicBezTo>
                <a:cubicBezTo>
                  <a:pt x="8862606" y="1272088"/>
                  <a:pt x="8869185" y="1269657"/>
                  <a:pt x="8875479" y="1266939"/>
                </a:cubicBezTo>
                <a:lnTo>
                  <a:pt x="8894644" y="1258501"/>
                </a:lnTo>
                <a:cubicBezTo>
                  <a:pt x="8908946" y="1252065"/>
                  <a:pt x="8923249" y="1245200"/>
                  <a:pt x="8935692" y="1237906"/>
                </a:cubicBezTo>
                <a:cubicBezTo>
                  <a:pt x="8948135" y="1230611"/>
                  <a:pt x="8961150" y="1223603"/>
                  <a:pt x="8972734" y="1215165"/>
                </a:cubicBezTo>
                <a:cubicBezTo>
                  <a:pt x="8984319" y="1206727"/>
                  <a:pt x="8995332" y="1199003"/>
                  <a:pt x="9005344" y="1190708"/>
                </a:cubicBezTo>
                <a:cubicBezTo>
                  <a:pt x="9015041" y="1182613"/>
                  <a:pt x="9024209" y="1173917"/>
                  <a:pt x="9032805" y="1164678"/>
                </a:cubicBezTo>
                <a:cubicBezTo>
                  <a:pt x="9036810" y="1160387"/>
                  <a:pt x="9040528" y="1155953"/>
                  <a:pt x="9044246" y="1151519"/>
                </a:cubicBezTo>
                <a:cubicBezTo>
                  <a:pt x="9047965" y="1147086"/>
                  <a:pt x="9051397" y="1142223"/>
                  <a:pt x="9054544" y="1137217"/>
                </a:cubicBezTo>
                <a:cubicBezTo>
                  <a:pt x="9057691" y="1132211"/>
                  <a:pt x="9060838" y="1127491"/>
                  <a:pt x="9063555" y="1122915"/>
                </a:cubicBezTo>
                <a:cubicBezTo>
                  <a:pt x="9066387" y="1117895"/>
                  <a:pt x="9068861" y="1112688"/>
                  <a:pt x="9070992" y="1107325"/>
                </a:cubicBezTo>
                <a:cubicBezTo>
                  <a:pt x="9073252" y="1102033"/>
                  <a:pt x="9075125" y="1096584"/>
                  <a:pt x="9076570" y="1091020"/>
                </a:cubicBezTo>
                <a:cubicBezTo>
                  <a:pt x="9079630" y="1079750"/>
                  <a:pt x="9080990" y="1068079"/>
                  <a:pt x="9080575" y="1056409"/>
                </a:cubicBezTo>
                <a:cubicBezTo>
                  <a:pt x="9080303" y="1050445"/>
                  <a:pt x="9079588" y="1044523"/>
                  <a:pt x="9078429" y="1038674"/>
                </a:cubicBezTo>
                <a:cubicBezTo>
                  <a:pt x="9077242" y="1032667"/>
                  <a:pt x="9075526" y="1026774"/>
                  <a:pt x="9073281" y="1021082"/>
                </a:cubicBezTo>
                <a:cubicBezTo>
                  <a:pt x="9071092" y="1015246"/>
                  <a:pt x="9068518" y="1009554"/>
                  <a:pt x="9065557" y="1004062"/>
                </a:cubicBezTo>
                <a:cubicBezTo>
                  <a:pt x="9062453" y="998398"/>
                  <a:pt x="9058963" y="992949"/>
                  <a:pt x="9055116" y="987757"/>
                </a:cubicBezTo>
                <a:cubicBezTo>
                  <a:pt x="9051312" y="982351"/>
                  <a:pt x="9047150" y="977188"/>
                  <a:pt x="9042673" y="972311"/>
                </a:cubicBezTo>
                <a:cubicBezTo>
                  <a:pt x="9038154" y="967290"/>
                  <a:pt x="9033391" y="962528"/>
                  <a:pt x="9028371" y="958008"/>
                </a:cubicBezTo>
                <a:cubicBezTo>
                  <a:pt x="9023365" y="953431"/>
                  <a:pt x="9018074" y="948855"/>
                  <a:pt x="9012495" y="944564"/>
                </a:cubicBezTo>
                <a:cubicBezTo>
                  <a:pt x="9006917" y="940273"/>
                  <a:pt x="9001339" y="936126"/>
                  <a:pt x="8995476" y="932121"/>
                </a:cubicBezTo>
                <a:cubicBezTo>
                  <a:pt x="8989611" y="928116"/>
                  <a:pt x="8983891" y="924255"/>
                  <a:pt x="8977741" y="920536"/>
                </a:cubicBezTo>
                <a:cubicBezTo>
                  <a:pt x="8966156" y="913528"/>
                  <a:pt x="8953570" y="906234"/>
                  <a:pt x="8940554" y="900084"/>
                </a:cubicBezTo>
                <a:cubicBezTo>
                  <a:pt x="8927539" y="893933"/>
                  <a:pt x="8915668" y="888070"/>
                  <a:pt x="8902367" y="882349"/>
                </a:cubicBezTo>
                <a:cubicBezTo>
                  <a:pt x="8889066" y="876628"/>
                  <a:pt x="8877052" y="872051"/>
                  <a:pt x="8863464" y="867045"/>
                </a:cubicBezTo>
                <a:cubicBezTo>
                  <a:pt x="8849878" y="862039"/>
                  <a:pt x="8837577" y="857892"/>
                  <a:pt x="8824705" y="853601"/>
                </a:cubicBezTo>
                <a:cubicBezTo>
                  <a:pt x="8811833" y="849310"/>
                  <a:pt x="8798961" y="845449"/>
                  <a:pt x="8786089" y="841730"/>
                </a:cubicBezTo>
                <a:cubicBezTo>
                  <a:pt x="8773216" y="838012"/>
                  <a:pt x="8760631" y="834436"/>
                  <a:pt x="8747902" y="831003"/>
                </a:cubicBezTo>
                <a:cubicBezTo>
                  <a:pt x="8735172" y="827571"/>
                  <a:pt x="8722443" y="824424"/>
                  <a:pt x="8709857" y="821278"/>
                </a:cubicBezTo>
                <a:cubicBezTo>
                  <a:pt x="8697271" y="818131"/>
                  <a:pt x="8684685" y="815270"/>
                  <a:pt x="8672242" y="812410"/>
                </a:cubicBezTo>
                <a:cubicBezTo>
                  <a:pt x="8648214" y="806975"/>
                  <a:pt x="8623328" y="801683"/>
                  <a:pt x="8597870" y="796678"/>
                </a:cubicBezTo>
                <a:cubicBezTo>
                  <a:pt x="8572411" y="791672"/>
                  <a:pt x="8548955" y="787238"/>
                  <a:pt x="8524784" y="782375"/>
                </a:cubicBezTo>
                <a:cubicBezTo>
                  <a:pt x="8500613" y="777512"/>
                  <a:pt x="8476585" y="774223"/>
                  <a:pt x="8453272" y="770504"/>
                </a:cubicBezTo>
                <a:lnTo>
                  <a:pt x="8381761" y="759778"/>
                </a:lnTo>
                <a:cubicBezTo>
                  <a:pt x="8358305" y="756345"/>
                  <a:pt x="8334849" y="753198"/>
                  <a:pt x="8311536" y="750195"/>
                </a:cubicBezTo>
                <a:cubicBezTo>
                  <a:pt x="8288223" y="747191"/>
                  <a:pt x="8265197" y="744188"/>
                  <a:pt x="8242027" y="741471"/>
                </a:cubicBezTo>
                <a:cubicBezTo>
                  <a:pt x="8218857" y="738753"/>
                  <a:pt x="8196259" y="736036"/>
                  <a:pt x="8173375" y="733461"/>
                </a:cubicBezTo>
                <a:lnTo>
                  <a:pt x="8105296" y="726024"/>
                </a:lnTo>
                <a:lnTo>
                  <a:pt x="8038075" y="719302"/>
                </a:lnTo>
                <a:lnTo>
                  <a:pt x="7122724" y="640353"/>
                </a:lnTo>
                <a:lnTo>
                  <a:pt x="6379715" y="576707"/>
                </a:lnTo>
                <a:lnTo>
                  <a:pt x="6284319" y="567411"/>
                </a:lnTo>
                <a:lnTo>
                  <a:pt x="6237836" y="562405"/>
                </a:lnTo>
                <a:lnTo>
                  <a:pt x="6192497" y="557113"/>
                </a:lnTo>
                <a:cubicBezTo>
                  <a:pt x="6178195" y="555397"/>
                  <a:pt x="6162749" y="553537"/>
                  <a:pt x="6148160" y="551535"/>
                </a:cubicBezTo>
                <a:cubicBezTo>
                  <a:pt x="6133572" y="549533"/>
                  <a:pt x="6119555" y="547673"/>
                  <a:pt x="6105253" y="545528"/>
                </a:cubicBezTo>
                <a:lnTo>
                  <a:pt x="6063776" y="539235"/>
                </a:lnTo>
                <a:lnTo>
                  <a:pt x="6024015" y="532370"/>
                </a:lnTo>
                <a:cubicBezTo>
                  <a:pt x="6011143" y="529939"/>
                  <a:pt x="5998700" y="527507"/>
                  <a:pt x="5986543" y="524933"/>
                </a:cubicBezTo>
                <a:cubicBezTo>
                  <a:pt x="5974386" y="522358"/>
                  <a:pt x="5962944" y="519641"/>
                  <a:pt x="5951931" y="516923"/>
                </a:cubicBezTo>
                <a:lnTo>
                  <a:pt x="5936056" y="512633"/>
                </a:lnTo>
                <a:lnTo>
                  <a:pt x="5921754" y="508199"/>
                </a:lnTo>
                <a:cubicBezTo>
                  <a:pt x="5917033" y="506769"/>
                  <a:pt x="5912600" y="505195"/>
                  <a:pt x="5908452" y="503622"/>
                </a:cubicBezTo>
                <a:cubicBezTo>
                  <a:pt x="5904305" y="502049"/>
                  <a:pt x="5900586" y="500618"/>
                  <a:pt x="5896867" y="499045"/>
                </a:cubicBezTo>
                <a:cubicBezTo>
                  <a:pt x="5893864" y="497773"/>
                  <a:pt x="5890946" y="496285"/>
                  <a:pt x="5888143" y="494612"/>
                </a:cubicBezTo>
                <a:lnTo>
                  <a:pt x="5885139" y="492895"/>
                </a:lnTo>
                <a:lnTo>
                  <a:pt x="5888715" y="491179"/>
                </a:lnTo>
                <a:cubicBezTo>
                  <a:pt x="5892820" y="489105"/>
                  <a:pt x="5897010" y="487246"/>
                  <a:pt x="5901301" y="485601"/>
                </a:cubicBezTo>
                <a:cubicBezTo>
                  <a:pt x="5906064" y="483599"/>
                  <a:pt x="5911213" y="481596"/>
                  <a:pt x="5916748" y="479594"/>
                </a:cubicBezTo>
                <a:cubicBezTo>
                  <a:pt x="5922183" y="477449"/>
                  <a:pt x="5928047" y="475447"/>
                  <a:pt x="5933911" y="473587"/>
                </a:cubicBezTo>
                <a:lnTo>
                  <a:pt x="5949929" y="468438"/>
                </a:lnTo>
                <a:cubicBezTo>
                  <a:pt x="5960799" y="465149"/>
                  <a:pt x="5972098" y="462145"/>
                  <a:pt x="5983683" y="459142"/>
                </a:cubicBezTo>
                <a:cubicBezTo>
                  <a:pt x="5995267" y="456138"/>
                  <a:pt x="6007568" y="453421"/>
                  <a:pt x="6019868" y="450846"/>
                </a:cubicBezTo>
                <a:cubicBezTo>
                  <a:pt x="6032168" y="448272"/>
                  <a:pt x="6045040" y="445841"/>
                  <a:pt x="6058055" y="443552"/>
                </a:cubicBezTo>
                <a:cubicBezTo>
                  <a:pt x="6071070" y="441264"/>
                  <a:pt x="6084228" y="439261"/>
                  <a:pt x="6097529" y="437259"/>
                </a:cubicBezTo>
                <a:cubicBezTo>
                  <a:pt x="6110831" y="435257"/>
                  <a:pt x="6127851" y="433111"/>
                  <a:pt x="6143297" y="431252"/>
                </a:cubicBezTo>
                <a:lnTo>
                  <a:pt x="6189923" y="426389"/>
                </a:lnTo>
                <a:cubicBezTo>
                  <a:pt x="6205656" y="424959"/>
                  <a:pt x="6221388" y="423672"/>
                  <a:pt x="6237264" y="422528"/>
                </a:cubicBezTo>
                <a:cubicBezTo>
                  <a:pt x="6253139" y="421383"/>
                  <a:pt x="6269015" y="420382"/>
                  <a:pt x="6285034" y="419524"/>
                </a:cubicBezTo>
                <a:cubicBezTo>
                  <a:pt x="6316070" y="417951"/>
                  <a:pt x="6348536" y="416664"/>
                  <a:pt x="6381575" y="415805"/>
                </a:cubicBezTo>
                <a:cubicBezTo>
                  <a:pt x="6442503" y="414375"/>
                  <a:pt x="6506864" y="414375"/>
                  <a:pt x="6576945" y="415805"/>
                </a:cubicBezTo>
                <a:cubicBezTo>
                  <a:pt x="6609840" y="416521"/>
                  <a:pt x="6642879" y="417522"/>
                  <a:pt x="6675774" y="418666"/>
                </a:cubicBezTo>
                <a:lnTo>
                  <a:pt x="6725404" y="420668"/>
                </a:lnTo>
                <a:lnTo>
                  <a:pt x="6775176" y="423100"/>
                </a:lnTo>
                <a:lnTo>
                  <a:pt x="6825234" y="425817"/>
                </a:lnTo>
                <a:lnTo>
                  <a:pt x="6875435" y="428964"/>
                </a:lnTo>
                <a:lnTo>
                  <a:pt x="6900608" y="430537"/>
                </a:lnTo>
                <a:lnTo>
                  <a:pt x="7519042" y="474874"/>
                </a:lnTo>
                <a:lnTo>
                  <a:pt x="7576251" y="479022"/>
                </a:lnTo>
                <a:lnTo>
                  <a:pt x="7991020" y="507627"/>
                </a:lnTo>
                <a:lnTo>
                  <a:pt x="8052378" y="511917"/>
                </a:lnTo>
                <a:lnTo>
                  <a:pt x="8114736" y="516208"/>
                </a:lnTo>
                <a:lnTo>
                  <a:pt x="8178381" y="520499"/>
                </a:lnTo>
                <a:lnTo>
                  <a:pt x="8243028" y="524504"/>
                </a:lnTo>
                <a:lnTo>
                  <a:pt x="8308676" y="528079"/>
                </a:lnTo>
                <a:lnTo>
                  <a:pt x="8375325" y="531369"/>
                </a:lnTo>
                <a:lnTo>
                  <a:pt x="8442975" y="534086"/>
                </a:lnTo>
                <a:lnTo>
                  <a:pt x="8511626" y="536517"/>
                </a:lnTo>
                <a:lnTo>
                  <a:pt x="8581422" y="538091"/>
                </a:lnTo>
                <a:cubicBezTo>
                  <a:pt x="8604878" y="538091"/>
                  <a:pt x="8628619" y="538949"/>
                  <a:pt x="8652934" y="539092"/>
                </a:cubicBezTo>
                <a:lnTo>
                  <a:pt x="8724446" y="539092"/>
                </a:lnTo>
                <a:cubicBezTo>
                  <a:pt x="8748617" y="539092"/>
                  <a:pt x="8773074" y="539092"/>
                  <a:pt x="8797674" y="538091"/>
                </a:cubicBezTo>
                <a:lnTo>
                  <a:pt x="8834717" y="537232"/>
                </a:lnTo>
                <a:lnTo>
                  <a:pt x="8872046" y="535803"/>
                </a:lnTo>
                <a:lnTo>
                  <a:pt x="8909805" y="534086"/>
                </a:lnTo>
                <a:lnTo>
                  <a:pt x="8947848" y="531941"/>
                </a:lnTo>
                <a:lnTo>
                  <a:pt x="8986179" y="529080"/>
                </a:lnTo>
                <a:lnTo>
                  <a:pt x="9024938" y="525648"/>
                </a:lnTo>
                <a:lnTo>
                  <a:pt x="9063840" y="521500"/>
                </a:lnTo>
                <a:cubicBezTo>
                  <a:pt x="9076856" y="519927"/>
                  <a:pt x="9089871" y="518210"/>
                  <a:pt x="9102743" y="516351"/>
                </a:cubicBezTo>
                <a:lnTo>
                  <a:pt x="9122481" y="513348"/>
                </a:lnTo>
                <a:lnTo>
                  <a:pt x="9142075" y="510058"/>
                </a:lnTo>
                <a:lnTo>
                  <a:pt x="9161526" y="506482"/>
                </a:lnTo>
                <a:lnTo>
                  <a:pt x="9181120" y="502621"/>
                </a:lnTo>
                <a:lnTo>
                  <a:pt x="9198712" y="498616"/>
                </a:lnTo>
                <a:lnTo>
                  <a:pt x="9216161" y="494183"/>
                </a:lnTo>
                <a:lnTo>
                  <a:pt x="9233324" y="489463"/>
                </a:lnTo>
                <a:lnTo>
                  <a:pt x="9250201" y="484171"/>
                </a:lnTo>
                <a:lnTo>
                  <a:pt x="9254778" y="482740"/>
                </a:lnTo>
                <a:lnTo>
                  <a:pt x="9250629" y="470297"/>
                </a:lnTo>
                <a:lnTo>
                  <a:pt x="9256208" y="482311"/>
                </a:lnTo>
                <a:cubicBezTo>
                  <a:pt x="9268507" y="478164"/>
                  <a:pt x="9280235" y="473730"/>
                  <a:pt x="9291105" y="468867"/>
                </a:cubicBezTo>
                <a:cubicBezTo>
                  <a:pt x="9301446" y="464176"/>
                  <a:pt x="9311486" y="458827"/>
                  <a:pt x="9321140" y="452849"/>
                </a:cubicBezTo>
                <a:cubicBezTo>
                  <a:pt x="9329822" y="447557"/>
                  <a:pt x="9337960" y="441421"/>
                  <a:pt x="9345454" y="434542"/>
                </a:cubicBezTo>
                <a:cubicBezTo>
                  <a:pt x="9352148" y="428535"/>
                  <a:pt x="9357883" y="421541"/>
                  <a:pt x="9362474" y="413803"/>
                </a:cubicBezTo>
                <a:cubicBezTo>
                  <a:pt x="9364720" y="409913"/>
                  <a:pt x="9366551" y="405794"/>
                  <a:pt x="9367909" y="401503"/>
                </a:cubicBezTo>
                <a:cubicBezTo>
                  <a:pt x="9369182" y="397184"/>
                  <a:pt x="9369898" y="392707"/>
                  <a:pt x="9370055" y="388202"/>
                </a:cubicBezTo>
                <a:cubicBezTo>
                  <a:pt x="9370255" y="383368"/>
                  <a:pt x="9369668" y="378548"/>
                  <a:pt x="9368338" y="373900"/>
                </a:cubicBezTo>
                <a:cubicBezTo>
                  <a:pt x="9367122" y="369309"/>
                  <a:pt x="9365234" y="364932"/>
                  <a:pt x="9362760" y="360884"/>
                </a:cubicBezTo>
                <a:cubicBezTo>
                  <a:pt x="9360258" y="356780"/>
                  <a:pt x="9357339" y="352947"/>
                  <a:pt x="9354036" y="349443"/>
                </a:cubicBezTo>
                <a:cubicBezTo>
                  <a:pt x="9350632" y="345781"/>
                  <a:pt x="9346957" y="342377"/>
                  <a:pt x="9343023" y="339288"/>
                </a:cubicBezTo>
                <a:cubicBezTo>
                  <a:pt x="9338990" y="336113"/>
                  <a:pt x="9334785" y="333152"/>
                  <a:pt x="9330437" y="330420"/>
                </a:cubicBezTo>
                <a:cubicBezTo>
                  <a:pt x="9326003" y="327703"/>
                  <a:pt x="9321426" y="325129"/>
                  <a:pt x="9316134" y="322554"/>
                </a:cubicBezTo>
                <a:cubicBezTo>
                  <a:pt x="9306981" y="317977"/>
                  <a:pt x="9296970" y="313401"/>
                  <a:pt x="9286243" y="309253"/>
                </a:cubicBezTo>
                <a:cubicBezTo>
                  <a:pt x="9275516" y="305105"/>
                  <a:pt x="9266219" y="301959"/>
                  <a:pt x="9254778" y="298526"/>
                </a:cubicBezTo>
                <a:cubicBezTo>
                  <a:pt x="9243336" y="295093"/>
                  <a:pt x="9233324" y="292233"/>
                  <a:pt x="9222311" y="289373"/>
                </a:cubicBezTo>
                <a:cubicBezTo>
                  <a:pt x="9211298" y="286512"/>
                  <a:pt x="9200714" y="284081"/>
                  <a:pt x="9189702" y="281649"/>
                </a:cubicBezTo>
                <a:cubicBezTo>
                  <a:pt x="9168963" y="277073"/>
                  <a:pt x="9146795" y="272782"/>
                  <a:pt x="9124197" y="268777"/>
                </a:cubicBezTo>
                <a:cubicBezTo>
                  <a:pt x="9101599" y="264773"/>
                  <a:pt x="9081290" y="261769"/>
                  <a:pt x="9058692" y="258479"/>
                </a:cubicBezTo>
                <a:cubicBezTo>
                  <a:pt x="9036094" y="255190"/>
                  <a:pt x="9015785" y="252472"/>
                  <a:pt x="8993330" y="249898"/>
                </a:cubicBezTo>
                <a:cubicBezTo>
                  <a:pt x="8970875" y="247324"/>
                  <a:pt x="8950423" y="244749"/>
                  <a:pt x="8928541" y="242461"/>
                </a:cubicBezTo>
                <a:lnTo>
                  <a:pt x="8864180" y="236025"/>
                </a:lnTo>
                <a:lnTo>
                  <a:pt x="8800248" y="230304"/>
                </a:lnTo>
                <a:lnTo>
                  <a:pt x="8736745" y="225298"/>
                </a:lnTo>
                <a:lnTo>
                  <a:pt x="8673815" y="220721"/>
                </a:lnTo>
                <a:lnTo>
                  <a:pt x="8611314" y="216717"/>
                </a:lnTo>
                <a:lnTo>
                  <a:pt x="8549098" y="212998"/>
                </a:lnTo>
                <a:lnTo>
                  <a:pt x="8487598" y="209565"/>
                </a:lnTo>
                <a:lnTo>
                  <a:pt x="8427100" y="206562"/>
                </a:lnTo>
                <a:lnTo>
                  <a:pt x="8190395" y="194405"/>
                </a:lnTo>
                <a:lnTo>
                  <a:pt x="7635463" y="164799"/>
                </a:lnTo>
                <a:lnTo>
                  <a:pt x="7583260" y="161796"/>
                </a:lnTo>
                <a:lnTo>
                  <a:pt x="7531771" y="158506"/>
                </a:lnTo>
                <a:lnTo>
                  <a:pt x="7481141" y="154930"/>
                </a:lnTo>
                <a:lnTo>
                  <a:pt x="7431226" y="151069"/>
                </a:lnTo>
                <a:cubicBezTo>
                  <a:pt x="7414921" y="149782"/>
                  <a:pt x="7398616" y="148351"/>
                  <a:pt x="7382454" y="146778"/>
                </a:cubicBezTo>
                <a:lnTo>
                  <a:pt x="7334970" y="142201"/>
                </a:lnTo>
                <a:lnTo>
                  <a:pt x="7311658" y="139627"/>
                </a:lnTo>
                <a:lnTo>
                  <a:pt x="7288917" y="136909"/>
                </a:lnTo>
                <a:lnTo>
                  <a:pt x="7266462" y="134049"/>
                </a:lnTo>
                <a:lnTo>
                  <a:pt x="7244580" y="131046"/>
                </a:lnTo>
                <a:lnTo>
                  <a:pt x="7223269" y="127756"/>
                </a:lnTo>
                <a:lnTo>
                  <a:pt x="7202816" y="124180"/>
                </a:lnTo>
                <a:cubicBezTo>
                  <a:pt x="7196237" y="123036"/>
                  <a:pt x="7189802" y="121749"/>
                  <a:pt x="7183365" y="120319"/>
                </a:cubicBezTo>
                <a:cubicBezTo>
                  <a:pt x="7176929" y="118888"/>
                  <a:pt x="7171066" y="117601"/>
                  <a:pt x="7165202" y="116171"/>
                </a:cubicBezTo>
                <a:lnTo>
                  <a:pt x="7156763" y="114026"/>
                </a:lnTo>
                <a:lnTo>
                  <a:pt x="7148897" y="111594"/>
                </a:lnTo>
                <a:lnTo>
                  <a:pt x="7141602" y="109306"/>
                </a:lnTo>
                <a:lnTo>
                  <a:pt x="7135167" y="106731"/>
                </a:lnTo>
                <a:cubicBezTo>
                  <a:pt x="7133307" y="106031"/>
                  <a:pt x="7131491" y="105230"/>
                  <a:pt x="7129732" y="104300"/>
                </a:cubicBezTo>
                <a:cubicBezTo>
                  <a:pt x="7128258" y="103571"/>
                  <a:pt x="7126828" y="102770"/>
                  <a:pt x="7125441" y="101869"/>
                </a:cubicBezTo>
                <a:lnTo>
                  <a:pt x="7127586" y="100438"/>
                </a:lnTo>
                <a:cubicBezTo>
                  <a:pt x="7129302" y="99437"/>
                  <a:pt x="7131019" y="98293"/>
                  <a:pt x="7133021" y="97292"/>
                </a:cubicBezTo>
                <a:lnTo>
                  <a:pt x="7140029" y="94002"/>
                </a:lnTo>
                <a:lnTo>
                  <a:pt x="7148182" y="90570"/>
                </a:lnTo>
                <a:lnTo>
                  <a:pt x="7154475" y="88138"/>
                </a:lnTo>
                <a:lnTo>
                  <a:pt x="7161197" y="85707"/>
                </a:lnTo>
                <a:lnTo>
                  <a:pt x="7167919" y="83419"/>
                </a:lnTo>
                <a:lnTo>
                  <a:pt x="7175070" y="81273"/>
                </a:lnTo>
                <a:lnTo>
                  <a:pt x="7188514" y="77412"/>
                </a:lnTo>
                <a:lnTo>
                  <a:pt x="7202816" y="73836"/>
                </a:lnTo>
                <a:lnTo>
                  <a:pt x="7217119" y="70546"/>
                </a:lnTo>
                <a:lnTo>
                  <a:pt x="7231421" y="67400"/>
                </a:lnTo>
                <a:lnTo>
                  <a:pt x="7255306" y="63109"/>
                </a:lnTo>
                <a:lnTo>
                  <a:pt x="7279763" y="59248"/>
                </a:lnTo>
                <a:lnTo>
                  <a:pt x="7304507" y="55958"/>
                </a:lnTo>
                <a:cubicBezTo>
                  <a:pt x="7312945" y="54814"/>
                  <a:pt x="7321240" y="53813"/>
                  <a:pt x="7329678" y="52955"/>
                </a:cubicBezTo>
                <a:cubicBezTo>
                  <a:pt x="7346555" y="51095"/>
                  <a:pt x="7363575" y="49522"/>
                  <a:pt x="7380595" y="48092"/>
                </a:cubicBezTo>
                <a:cubicBezTo>
                  <a:pt x="7397615" y="46661"/>
                  <a:pt x="7414778" y="45374"/>
                  <a:pt x="7431941" y="44373"/>
                </a:cubicBezTo>
                <a:cubicBezTo>
                  <a:pt x="7449104" y="43372"/>
                  <a:pt x="7466409" y="42371"/>
                  <a:pt x="7483572" y="41656"/>
                </a:cubicBezTo>
                <a:cubicBezTo>
                  <a:pt x="7500735" y="40941"/>
                  <a:pt x="7518184" y="40225"/>
                  <a:pt x="7535490" y="39796"/>
                </a:cubicBezTo>
                <a:lnTo>
                  <a:pt x="7587407" y="38509"/>
                </a:lnTo>
                <a:lnTo>
                  <a:pt x="7639611" y="38509"/>
                </a:lnTo>
                <a:lnTo>
                  <a:pt x="7691958" y="38509"/>
                </a:lnTo>
                <a:lnTo>
                  <a:pt x="7744304" y="38509"/>
                </a:lnTo>
                <a:lnTo>
                  <a:pt x="7796937" y="39224"/>
                </a:lnTo>
                <a:lnTo>
                  <a:pt x="7849856" y="40225"/>
                </a:lnTo>
                <a:lnTo>
                  <a:pt x="7902918" y="41656"/>
                </a:lnTo>
                <a:lnTo>
                  <a:pt x="7956123" y="43372"/>
                </a:lnTo>
                <a:lnTo>
                  <a:pt x="8009614" y="45374"/>
                </a:lnTo>
                <a:lnTo>
                  <a:pt x="8063391" y="47663"/>
                </a:lnTo>
                <a:lnTo>
                  <a:pt x="8396206" y="62966"/>
                </a:lnTo>
                <a:lnTo>
                  <a:pt x="9439564" y="8442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42458BF-EECB-595F-9CFC-EE6764E5B2FF}"/>
              </a:ext>
            </a:extLst>
          </p:cNvPr>
          <p:cNvSpPr/>
          <p:nvPr/>
        </p:nvSpPr>
        <p:spPr>
          <a:xfrm>
            <a:off x="529391" y="2698085"/>
            <a:ext cx="9298971" cy="2953529"/>
          </a:xfrm>
          <a:custGeom>
            <a:avLst/>
            <a:gdLst>
              <a:gd name="connsiteX0" fmla="*/ 9293966 w 9298971"/>
              <a:gd name="connsiteY0" fmla="*/ 361040 h 2953529"/>
              <a:gd name="connsiteX1" fmla="*/ 9273084 w 9298971"/>
              <a:gd name="connsiteY1" fmla="*/ 341017 h 2953529"/>
              <a:gd name="connsiteX2" fmla="*/ 9171108 w 9298971"/>
              <a:gd name="connsiteY2" fmla="*/ 299540 h 2953529"/>
              <a:gd name="connsiteX3" fmla="*/ 8956573 w 9298971"/>
              <a:gd name="connsiteY3" fmla="*/ 255203 h 2953529"/>
              <a:gd name="connsiteX4" fmla="*/ 8738748 w 9298971"/>
              <a:gd name="connsiteY4" fmla="*/ 235180 h 2953529"/>
              <a:gd name="connsiteX5" fmla="*/ 7866304 w 9298971"/>
              <a:gd name="connsiteY5" fmla="*/ 180545 h 2953529"/>
              <a:gd name="connsiteX6" fmla="*/ 7430081 w 9298971"/>
              <a:gd name="connsiteY6" fmla="*/ 156803 h 2953529"/>
              <a:gd name="connsiteX7" fmla="*/ 7213686 w 9298971"/>
              <a:gd name="connsiteY7" fmla="*/ 129485 h 2953529"/>
              <a:gd name="connsiteX8" fmla="*/ 7160768 w 9298971"/>
              <a:gd name="connsiteY8" fmla="*/ 116613 h 2953529"/>
              <a:gd name="connsiteX9" fmla="*/ 7111425 w 9298971"/>
              <a:gd name="connsiteY9" fmla="*/ 94731 h 2953529"/>
              <a:gd name="connsiteX10" fmla="*/ 7101985 w 9298971"/>
              <a:gd name="connsiteY10" fmla="*/ 72848 h 2953529"/>
              <a:gd name="connsiteX11" fmla="*/ 7119863 w 9298971"/>
              <a:gd name="connsiteY11" fmla="*/ 53969 h 2953529"/>
              <a:gd name="connsiteX12" fmla="*/ 7170350 w 9298971"/>
              <a:gd name="connsiteY12" fmla="*/ 34517 h 2953529"/>
              <a:gd name="connsiteX13" fmla="*/ 7386602 w 9298971"/>
              <a:gd name="connsiteY13" fmla="*/ 7057 h 2953529"/>
              <a:gd name="connsiteX14" fmla="*/ 7604856 w 9298971"/>
              <a:gd name="connsiteY14" fmla="*/ 1050 h 2953529"/>
              <a:gd name="connsiteX15" fmla="*/ 8041794 w 9298971"/>
              <a:gd name="connsiteY15" fmla="*/ 10346 h 2953529"/>
              <a:gd name="connsiteX16" fmla="*/ 7604856 w 9298971"/>
              <a:gd name="connsiteY16" fmla="*/ -94 h 2953529"/>
              <a:gd name="connsiteX17" fmla="*/ 7386459 w 9298971"/>
              <a:gd name="connsiteY17" fmla="*/ 5484 h 2953529"/>
              <a:gd name="connsiteX18" fmla="*/ 7169778 w 9298971"/>
              <a:gd name="connsiteY18" fmla="*/ 32372 h 2953529"/>
              <a:gd name="connsiteX19" fmla="*/ 7118719 w 9298971"/>
              <a:gd name="connsiteY19" fmla="*/ 51966 h 2953529"/>
              <a:gd name="connsiteX20" fmla="*/ 7099554 w 9298971"/>
              <a:gd name="connsiteY20" fmla="*/ 71990 h 2953529"/>
              <a:gd name="connsiteX21" fmla="*/ 7100555 w 9298971"/>
              <a:gd name="connsiteY21" fmla="*/ 86292 h 2953529"/>
              <a:gd name="connsiteX22" fmla="*/ 7109851 w 9298971"/>
              <a:gd name="connsiteY22" fmla="*/ 96876 h 2953529"/>
              <a:gd name="connsiteX23" fmla="*/ 7159909 w 9298971"/>
              <a:gd name="connsiteY23" fmla="*/ 119187 h 2953529"/>
              <a:gd name="connsiteX24" fmla="*/ 7213114 w 9298971"/>
              <a:gd name="connsiteY24" fmla="*/ 132346 h 2953529"/>
              <a:gd name="connsiteX25" fmla="*/ 7429795 w 9298971"/>
              <a:gd name="connsiteY25" fmla="*/ 160951 h 2953529"/>
              <a:gd name="connsiteX26" fmla="*/ 7866304 w 9298971"/>
              <a:gd name="connsiteY26" fmla="*/ 185121 h 2953529"/>
              <a:gd name="connsiteX27" fmla="*/ 8738748 w 9298971"/>
              <a:gd name="connsiteY27" fmla="*/ 242331 h 2953529"/>
              <a:gd name="connsiteX28" fmla="*/ 8956001 w 9298971"/>
              <a:gd name="connsiteY28" fmla="*/ 262783 h 2953529"/>
              <a:gd name="connsiteX29" fmla="*/ 9169107 w 9298971"/>
              <a:gd name="connsiteY29" fmla="*/ 307407 h 2953529"/>
              <a:gd name="connsiteX30" fmla="*/ 9269223 w 9298971"/>
              <a:gd name="connsiteY30" fmla="*/ 348168 h 2953529"/>
              <a:gd name="connsiteX31" fmla="*/ 9287530 w 9298971"/>
              <a:gd name="connsiteY31" fmla="*/ 365617 h 2953529"/>
              <a:gd name="connsiteX32" fmla="*/ 9285957 w 9298971"/>
              <a:gd name="connsiteY32" fmla="*/ 386356 h 2953529"/>
              <a:gd name="connsiteX33" fmla="*/ 9240761 w 9298971"/>
              <a:gd name="connsiteY33" fmla="*/ 411814 h 2953529"/>
              <a:gd name="connsiteX34" fmla="*/ 9135782 w 9298971"/>
              <a:gd name="connsiteY34" fmla="*/ 439131 h 2953529"/>
              <a:gd name="connsiteX35" fmla="*/ 9082148 w 9298971"/>
              <a:gd name="connsiteY35" fmla="*/ 448285 h 2953529"/>
              <a:gd name="connsiteX36" fmla="*/ 9055259 w 9298971"/>
              <a:gd name="connsiteY36" fmla="*/ 452004 h 2953529"/>
              <a:gd name="connsiteX37" fmla="*/ 9028085 w 9298971"/>
              <a:gd name="connsiteY37" fmla="*/ 454721 h 2953529"/>
              <a:gd name="connsiteX38" fmla="*/ 8810403 w 9298971"/>
              <a:gd name="connsiteY38" fmla="*/ 463875 h 2953529"/>
              <a:gd name="connsiteX39" fmla="*/ 8592149 w 9298971"/>
              <a:gd name="connsiteY39" fmla="*/ 460728 h 2953529"/>
              <a:gd name="connsiteX40" fmla="*/ 8155927 w 9298971"/>
              <a:gd name="connsiteY40" fmla="*/ 438988 h 2953529"/>
              <a:gd name="connsiteX41" fmla="*/ 7284340 w 9298971"/>
              <a:gd name="connsiteY41" fmla="*/ 375200 h 2953529"/>
              <a:gd name="connsiteX42" fmla="*/ 6848404 w 9298971"/>
              <a:gd name="connsiteY42" fmla="*/ 345022 h 2953529"/>
              <a:gd name="connsiteX43" fmla="*/ 6411037 w 9298971"/>
              <a:gd name="connsiteY43" fmla="*/ 333151 h 2953529"/>
              <a:gd name="connsiteX44" fmla="*/ 5975244 w 9298971"/>
              <a:gd name="connsiteY44" fmla="*/ 376058 h 2953529"/>
              <a:gd name="connsiteX45" fmla="*/ 5868835 w 9298971"/>
              <a:gd name="connsiteY45" fmla="*/ 404663 h 2953529"/>
              <a:gd name="connsiteX46" fmla="*/ 5817203 w 9298971"/>
              <a:gd name="connsiteY46" fmla="*/ 426259 h 2953529"/>
              <a:gd name="connsiteX47" fmla="*/ 5792889 w 9298971"/>
              <a:gd name="connsiteY47" fmla="*/ 441706 h 2953529"/>
              <a:gd name="connsiteX48" fmla="*/ 5773295 w 9298971"/>
              <a:gd name="connsiteY48" fmla="*/ 467021 h 2953529"/>
              <a:gd name="connsiteX49" fmla="*/ 5773295 w 9298971"/>
              <a:gd name="connsiteY49" fmla="*/ 485900 h 2953529"/>
              <a:gd name="connsiteX50" fmla="*/ 5783306 w 9298971"/>
              <a:gd name="connsiteY50" fmla="*/ 500202 h 2953529"/>
              <a:gd name="connsiteX51" fmla="*/ 5807620 w 9298971"/>
              <a:gd name="connsiteY51" fmla="*/ 516364 h 2953529"/>
              <a:gd name="connsiteX52" fmla="*/ 5857822 w 9298971"/>
              <a:gd name="connsiteY52" fmla="*/ 540535 h 2953529"/>
              <a:gd name="connsiteX53" fmla="*/ 5962944 w 9298971"/>
              <a:gd name="connsiteY53" fmla="*/ 574432 h 2953529"/>
              <a:gd name="connsiteX54" fmla="*/ 6178624 w 9298971"/>
              <a:gd name="connsiteY54" fmla="*/ 615909 h 2953529"/>
              <a:gd name="connsiteX55" fmla="*/ 6396163 w 9298971"/>
              <a:gd name="connsiteY55" fmla="*/ 641224 h 2953529"/>
              <a:gd name="connsiteX56" fmla="*/ 6832242 w 9298971"/>
              <a:gd name="connsiteY56" fmla="*/ 672975 h 2953529"/>
              <a:gd name="connsiteX57" fmla="*/ 7703114 w 9298971"/>
              <a:gd name="connsiteY57" fmla="*/ 740768 h 2953529"/>
              <a:gd name="connsiteX58" fmla="*/ 8136619 w 9298971"/>
              <a:gd name="connsiteY58" fmla="*/ 790541 h 2953529"/>
              <a:gd name="connsiteX59" fmla="*/ 8565690 w 9298971"/>
              <a:gd name="connsiteY59" fmla="*/ 866343 h 2953529"/>
              <a:gd name="connsiteX60" fmla="*/ 8771215 w 9298971"/>
              <a:gd name="connsiteY60" fmla="*/ 931848 h 2953529"/>
              <a:gd name="connsiteX61" fmla="*/ 8817554 w 9298971"/>
              <a:gd name="connsiteY61" fmla="*/ 956877 h 2953529"/>
              <a:gd name="connsiteX62" fmla="*/ 8854025 w 9298971"/>
              <a:gd name="connsiteY62" fmla="*/ 990058 h 2953529"/>
              <a:gd name="connsiteX63" fmla="*/ 8860318 w 9298971"/>
              <a:gd name="connsiteY63" fmla="*/ 1030534 h 2953529"/>
              <a:gd name="connsiteX64" fmla="*/ 8835289 w 9298971"/>
              <a:gd name="connsiteY64" fmla="*/ 1074300 h 2953529"/>
              <a:gd name="connsiteX65" fmla="*/ 8755196 w 9298971"/>
              <a:gd name="connsiteY65" fmla="*/ 1139089 h 2953529"/>
              <a:gd name="connsiteX66" fmla="*/ 8656223 w 9298971"/>
              <a:gd name="connsiteY66" fmla="*/ 1177563 h 2953529"/>
              <a:gd name="connsiteX67" fmla="*/ 8443547 w 9298971"/>
              <a:gd name="connsiteY67" fmla="*/ 1214892 h 2953529"/>
              <a:gd name="connsiteX68" fmla="*/ 8008469 w 9298971"/>
              <a:gd name="connsiteY68" fmla="*/ 1231912 h 2953529"/>
              <a:gd name="connsiteX69" fmla="*/ 7791073 w 9298971"/>
              <a:gd name="connsiteY69" fmla="*/ 1223902 h 2953529"/>
              <a:gd name="connsiteX70" fmla="*/ 7573677 w 9298971"/>
              <a:gd name="connsiteY70" fmla="*/ 1206739 h 2953529"/>
              <a:gd name="connsiteX71" fmla="*/ 6706095 w 9298971"/>
              <a:gd name="connsiteY71" fmla="*/ 1106623 h 2953529"/>
              <a:gd name="connsiteX72" fmla="*/ 5840945 w 9298971"/>
              <a:gd name="connsiteY72" fmla="*/ 985625 h 2953529"/>
              <a:gd name="connsiteX73" fmla="*/ 5408728 w 9298971"/>
              <a:gd name="connsiteY73" fmla="*/ 921264 h 2953529"/>
              <a:gd name="connsiteX74" fmla="*/ 5192190 w 9298971"/>
              <a:gd name="connsiteY74" fmla="*/ 889942 h 2953529"/>
              <a:gd name="connsiteX75" fmla="*/ 4974078 w 9298971"/>
              <a:gd name="connsiteY75" fmla="*/ 867201 h 2953529"/>
              <a:gd name="connsiteX76" fmla="*/ 4535568 w 9298971"/>
              <a:gd name="connsiteY76" fmla="*/ 854758 h 2953529"/>
              <a:gd name="connsiteX77" fmla="*/ 4098201 w 9298971"/>
              <a:gd name="connsiteY77" fmla="*/ 895234 h 2953529"/>
              <a:gd name="connsiteX78" fmla="*/ 3882950 w 9298971"/>
              <a:gd name="connsiteY78" fmla="*/ 943576 h 2953529"/>
              <a:gd name="connsiteX79" fmla="*/ 3676710 w 9298971"/>
              <a:gd name="connsiteY79" fmla="*/ 1028532 h 2953529"/>
              <a:gd name="connsiteX80" fmla="*/ 3629942 w 9298971"/>
              <a:gd name="connsiteY80" fmla="*/ 1063001 h 2953529"/>
              <a:gd name="connsiteX81" fmla="*/ 3591754 w 9298971"/>
              <a:gd name="connsiteY81" fmla="*/ 1112344 h 2953529"/>
              <a:gd name="connsiteX82" fmla="*/ 3583888 w 9298971"/>
              <a:gd name="connsiteY82" fmla="*/ 1146526 h 2953529"/>
              <a:gd name="connsiteX83" fmla="*/ 3583888 w 9298971"/>
              <a:gd name="connsiteY83" fmla="*/ 1155680 h 2953529"/>
              <a:gd name="connsiteX84" fmla="*/ 3585604 w 9298971"/>
              <a:gd name="connsiteY84" fmla="*/ 1164833 h 2953529"/>
              <a:gd name="connsiteX85" fmla="*/ 3590038 w 9298971"/>
              <a:gd name="connsiteY85" fmla="*/ 1179136 h 2953529"/>
              <a:gd name="connsiteX86" fmla="*/ 3618643 w 9298971"/>
              <a:gd name="connsiteY86" fmla="*/ 1232627 h 2953529"/>
              <a:gd name="connsiteX87" fmla="*/ 3708462 w 9298971"/>
              <a:gd name="connsiteY87" fmla="*/ 1306856 h 2953529"/>
              <a:gd name="connsiteX88" fmla="*/ 3810724 w 9298971"/>
              <a:gd name="connsiteY88" fmla="*/ 1353196 h 2953529"/>
              <a:gd name="connsiteX89" fmla="*/ 4022398 w 9298971"/>
              <a:gd name="connsiteY89" fmla="*/ 1415840 h 2953529"/>
              <a:gd name="connsiteX90" fmla="*/ 4236934 w 9298971"/>
              <a:gd name="connsiteY90" fmla="*/ 1463753 h 2953529"/>
              <a:gd name="connsiteX91" fmla="*/ 4666005 w 9298971"/>
              <a:gd name="connsiteY91" fmla="*/ 1545991 h 2953529"/>
              <a:gd name="connsiteX92" fmla="*/ 5098509 w 9298971"/>
              <a:gd name="connsiteY92" fmla="*/ 1614357 h 2953529"/>
              <a:gd name="connsiteX93" fmla="*/ 5532014 w 9298971"/>
              <a:gd name="connsiteY93" fmla="*/ 1670422 h 2953529"/>
              <a:gd name="connsiteX94" fmla="*/ 6395305 w 9298971"/>
              <a:gd name="connsiteY94" fmla="*/ 1797141 h 2953529"/>
              <a:gd name="connsiteX95" fmla="*/ 6820658 w 9298971"/>
              <a:gd name="connsiteY95" fmla="*/ 1888819 h 2953529"/>
              <a:gd name="connsiteX96" fmla="*/ 7227560 w 9298971"/>
              <a:gd name="connsiteY96" fmla="*/ 2031843 h 2953529"/>
              <a:gd name="connsiteX97" fmla="*/ 7401190 w 9298971"/>
              <a:gd name="connsiteY97" fmla="*/ 2149122 h 2953529"/>
              <a:gd name="connsiteX98" fmla="*/ 7459258 w 9298971"/>
              <a:gd name="connsiteY98" fmla="*/ 2230074 h 2953529"/>
              <a:gd name="connsiteX99" fmla="*/ 7475706 w 9298971"/>
              <a:gd name="connsiteY99" fmla="*/ 2324326 h 2953529"/>
              <a:gd name="connsiteX100" fmla="*/ 7467125 w 9298971"/>
              <a:gd name="connsiteY100" fmla="*/ 2374241 h 2953529"/>
              <a:gd name="connsiteX101" fmla="*/ 7452822 w 9298971"/>
              <a:gd name="connsiteY101" fmla="*/ 2424300 h 2953529"/>
              <a:gd name="connsiteX102" fmla="*/ 7408485 w 9298971"/>
              <a:gd name="connsiteY102" fmla="*/ 2517694 h 2953529"/>
              <a:gd name="connsiteX103" fmla="*/ 7266176 w 9298971"/>
              <a:gd name="connsiteY103" fmla="*/ 2668441 h 2953529"/>
              <a:gd name="connsiteX104" fmla="*/ 6875435 w 9298971"/>
              <a:gd name="connsiteY104" fmla="*/ 2832203 h 2953529"/>
              <a:gd name="connsiteX105" fmla="*/ 6447366 w 9298971"/>
              <a:gd name="connsiteY105" fmla="*/ 2890557 h 2953529"/>
              <a:gd name="connsiteX106" fmla="*/ 6013003 w 9298971"/>
              <a:gd name="connsiteY106" fmla="*/ 2895992 h 2953529"/>
              <a:gd name="connsiteX107" fmla="*/ 5795607 w 9298971"/>
              <a:gd name="connsiteY107" fmla="*/ 2886123 h 2953529"/>
              <a:gd name="connsiteX108" fmla="*/ 5581071 w 9298971"/>
              <a:gd name="connsiteY108" fmla="*/ 2864384 h 2953529"/>
              <a:gd name="connsiteX109" fmla="*/ 5155719 w 9298971"/>
              <a:gd name="connsiteY109" fmla="*/ 2778570 h 2953529"/>
              <a:gd name="connsiteX110" fmla="*/ 4735229 w 9298971"/>
              <a:gd name="connsiteY110" fmla="*/ 2664151 h 2953529"/>
              <a:gd name="connsiteX111" fmla="*/ 3056416 w 9298971"/>
              <a:gd name="connsiteY111" fmla="*/ 2174151 h 2953529"/>
              <a:gd name="connsiteX112" fmla="*/ 2197130 w 9298971"/>
              <a:gd name="connsiteY112" fmla="*/ 1999377 h 2953529"/>
              <a:gd name="connsiteX113" fmla="*/ 1317677 w 9298971"/>
              <a:gd name="connsiteY113" fmla="*/ 1970772 h 2953529"/>
              <a:gd name="connsiteX114" fmla="*/ 480560 w 9298971"/>
              <a:gd name="connsiteY114" fmla="*/ 2247236 h 2953529"/>
              <a:gd name="connsiteX115" fmla="*/ 119711 w 9298971"/>
              <a:gd name="connsiteY115" fmla="*/ 2504679 h 2953529"/>
              <a:gd name="connsiteX116" fmla="*/ 0 w 9298971"/>
              <a:gd name="connsiteY116" fmla="*/ 2615093 h 2953529"/>
              <a:gd name="connsiteX117" fmla="*/ 0 w 9298971"/>
              <a:gd name="connsiteY117" fmla="*/ 2716783 h 2953529"/>
              <a:gd name="connsiteX118" fmla="*/ 10298 w 9298971"/>
              <a:gd name="connsiteY118" fmla="*/ 2705771 h 2953529"/>
              <a:gd name="connsiteX119" fmla="*/ 165764 w 9298971"/>
              <a:gd name="connsiteY119" fmla="*/ 2557169 h 2953529"/>
              <a:gd name="connsiteX120" fmla="*/ 514885 w 9298971"/>
              <a:gd name="connsiteY120" fmla="*/ 2307163 h 2953529"/>
              <a:gd name="connsiteX121" fmla="*/ 1324972 w 9298971"/>
              <a:gd name="connsiteY121" fmla="*/ 2037707 h 2953529"/>
              <a:gd name="connsiteX122" fmla="*/ 2187977 w 9298971"/>
              <a:gd name="connsiteY122" fmla="*/ 2063165 h 2953529"/>
              <a:gd name="connsiteX123" fmla="*/ 3040827 w 9298971"/>
              <a:gd name="connsiteY123" fmla="*/ 2234793 h 2953529"/>
              <a:gd name="connsiteX124" fmla="*/ 4718638 w 9298971"/>
              <a:gd name="connsiteY124" fmla="*/ 2721074 h 2953529"/>
              <a:gd name="connsiteX125" fmla="*/ 5141702 w 9298971"/>
              <a:gd name="connsiteY125" fmla="*/ 2834635 h 2953529"/>
              <a:gd name="connsiteX126" fmla="*/ 5572633 w 9298971"/>
              <a:gd name="connsiteY126" fmla="*/ 2920449 h 2953529"/>
              <a:gd name="connsiteX127" fmla="*/ 5792317 w 9298971"/>
              <a:gd name="connsiteY127" fmla="*/ 2942046 h 2953529"/>
              <a:gd name="connsiteX128" fmla="*/ 6011572 w 9298971"/>
              <a:gd name="connsiteY128" fmla="*/ 2951342 h 2953529"/>
              <a:gd name="connsiteX129" fmla="*/ 6450655 w 9298971"/>
              <a:gd name="connsiteY129" fmla="*/ 2944763 h 2953529"/>
              <a:gd name="connsiteX130" fmla="*/ 6887449 w 9298971"/>
              <a:gd name="connsiteY130" fmla="*/ 2883978 h 2953529"/>
              <a:gd name="connsiteX131" fmla="*/ 7099554 w 9298971"/>
              <a:gd name="connsiteY131" fmla="*/ 2817901 h 2953529"/>
              <a:gd name="connsiteX132" fmla="*/ 7296497 w 9298971"/>
              <a:gd name="connsiteY132" fmla="*/ 2710490 h 2953529"/>
              <a:gd name="connsiteX133" fmla="*/ 7451535 w 9298971"/>
              <a:gd name="connsiteY133" fmla="*/ 2545155 h 2953529"/>
              <a:gd name="connsiteX134" fmla="*/ 7500449 w 9298971"/>
              <a:gd name="connsiteY134" fmla="*/ 2441463 h 2953529"/>
              <a:gd name="connsiteX135" fmla="*/ 7515896 w 9298971"/>
              <a:gd name="connsiteY135" fmla="*/ 2386399 h 2953529"/>
              <a:gd name="connsiteX136" fmla="*/ 7525621 w 9298971"/>
              <a:gd name="connsiteY136" fmla="*/ 2329189 h 2953529"/>
              <a:gd name="connsiteX137" fmla="*/ 7504597 w 9298971"/>
              <a:gd name="connsiteY137" fmla="*/ 2210480 h 2953529"/>
              <a:gd name="connsiteX138" fmla="*/ 7435945 w 9298971"/>
              <a:gd name="connsiteY138" fmla="*/ 2114939 h 2953529"/>
              <a:gd name="connsiteX139" fmla="*/ 7249013 w 9298971"/>
              <a:gd name="connsiteY139" fmla="*/ 1988793 h 2953529"/>
              <a:gd name="connsiteX140" fmla="*/ 6832385 w 9298971"/>
              <a:gd name="connsiteY140" fmla="*/ 1843481 h 2953529"/>
              <a:gd name="connsiteX141" fmla="*/ 6403314 w 9298971"/>
              <a:gd name="connsiteY141" fmla="*/ 1752088 h 2953529"/>
              <a:gd name="connsiteX142" fmla="*/ 5537306 w 9298971"/>
              <a:gd name="connsiteY142" fmla="*/ 1627229 h 2953529"/>
              <a:gd name="connsiteX143" fmla="*/ 5103944 w 9298971"/>
              <a:gd name="connsiteY143" fmla="*/ 1572308 h 2953529"/>
              <a:gd name="connsiteX144" fmla="*/ 4673300 w 9298971"/>
              <a:gd name="connsiteY144" fmla="*/ 1505373 h 2953529"/>
              <a:gd name="connsiteX145" fmla="*/ 4244228 w 9298971"/>
              <a:gd name="connsiteY145" fmla="*/ 1424421 h 2953529"/>
              <a:gd name="connsiteX146" fmla="*/ 4031695 w 9298971"/>
              <a:gd name="connsiteY146" fmla="*/ 1377367 h 2953529"/>
              <a:gd name="connsiteX147" fmla="*/ 3824311 w 9298971"/>
              <a:gd name="connsiteY147" fmla="*/ 1316724 h 2953529"/>
              <a:gd name="connsiteX148" fmla="*/ 3727770 w 9298971"/>
              <a:gd name="connsiteY148" fmla="*/ 1273817 h 2953529"/>
              <a:gd name="connsiteX149" fmla="*/ 3649822 w 9298971"/>
              <a:gd name="connsiteY149" fmla="*/ 1210458 h 2953529"/>
              <a:gd name="connsiteX150" fmla="*/ 3627081 w 9298971"/>
              <a:gd name="connsiteY150" fmla="*/ 1167551 h 2953529"/>
              <a:gd name="connsiteX151" fmla="*/ 3623649 w 9298971"/>
              <a:gd name="connsiteY151" fmla="*/ 1156252 h 2953529"/>
              <a:gd name="connsiteX152" fmla="*/ 3622790 w 9298971"/>
              <a:gd name="connsiteY152" fmla="*/ 1151818 h 2953529"/>
              <a:gd name="connsiteX153" fmla="*/ 3622790 w 9298971"/>
              <a:gd name="connsiteY153" fmla="*/ 1147385 h 2953529"/>
              <a:gd name="connsiteX154" fmla="*/ 3627081 w 9298971"/>
              <a:gd name="connsiteY154" fmla="*/ 1128792 h 2953529"/>
              <a:gd name="connsiteX155" fmla="*/ 3655686 w 9298971"/>
              <a:gd name="connsiteY155" fmla="*/ 1092607 h 2953529"/>
              <a:gd name="connsiteX156" fmla="*/ 3696877 w 9298971"/>
              <a:gd name="connsiteY156" fmla="*/ 1062428 h 2953529"/>
              <a:gd name="connsiteX157" fmla="*/ 3893391 w 9298971"/>
              <a:gd name="connsiteY157" fmla="*/ 981191 h 2953529"/>
              <a:gd name="connsiteX158" fmla="*/ 4104780 w 9298971"/>
              <a:gd name="connsiteY158" fmla="*/ 932992 h 2953529"/>
              <a:gd name="connsiteX159" fmla="*/ 4536712 w 9298971"/>
              <a:gd name="connsiteY159" fmla="*/ 891944 h 2953529"/>
              <a:gd name="connsiteX160" fmla="*/ 4971361 w 9298971"/>
              <a:gd name="connsiteY160" fmla="*/ 903100 h 2953529"/>
              <a:gd name="connsiteX161" fmla="*/ 5187899 w 9298971"/>
              <a:gd name="connsiteY161" fmla="*/ 925126 h 2953529"/>
              <a:gd name="connsiteX162" fmla="*/ 5403722 w 9298971"/>
              <a:gd name="connsiteY162" fmla="*/ 955876 h 2953529"/>
              <a:gd name="connsiteX163" fmla="*/ 5836225 w 9298971"/>
              <a:gd name="connsiteY163" fmla="*/ 1019092 h 2953529"/>
              <a:gd name="connsiteX164" fmla="*/ 6702234 w 9298971"/>
              <a:gd name="connsiteY164" fmla="*/ 1137802 h 2953529"/>
              <a:gd name="connsiteX165" fmla="*/ 7571246 w 9298971"/>
              <a:gd name="connsiteY165" fmla="*/ 1235916 h 2953529"/>
              <a:gd name="connsiteX166" fmla="*/ 7789500 w 9298971"/>
              <a:gd name="connsiteY166" fmla="*/ 1252507 h 2953529"/>
              <a:gd name="connsiteX167" fmla="*/ 8008612 w 9298971"/>
              <a:gd name="connsiteY167" fmla="*/ 1260087 h 2953529"/>
              <a:gd name="connsiteX168" fmla="*/ 8446407 w 9298971"/>
              <a:gd name="connsiteY168" fmla="*/ 1241923 h 2953529"/>
              <a:gd name="connsiteX169" fmla="*/ 8663517 w 9298971"/>
              <a:gd name="connsiteY169" fmla="*/ 1203164 h 2953529"/>
              <a:gd name="connsiteX170" fmla="*/ 8767639 w 9298971"/>
              <a:gd name="connsiteY170" fmla="*/ 1162259 h 2953529"/>
              <a:gd name="connsiteX171" fmla="*/ 8855741 w 9298971"/>
              <a:gd name="connsiteY171" fmla="*/ 1090747 h 2953529"/>
              <a:gd name="connsiteX172" fmla="*/ 8884346 w 9298971"/>
              <a:gd name="connsiteY172" fmla="*/ 1039831 h 2953529"/>
              <a:gd name="connsiteX173" fmla="*/ 8887493 w 9298971"/>
              <a:gd name="connsiteY173" fmla="*/ 1006649 h 2953529"/>
              <a:gd name="connsiteX174" fmla="*/ 8874907 w 9298971"/>
              <a:gd name="connsiteY174" fmla="*/ 976471 h 2953529"/>
              <a:gd name="connsiteX175" fmla="*/ 8832000 w 9298971"/>
              <a:gd name="connsiteY175" fmla="*/ 936425 h 2953529"/>
              <a:gd name="connsiteX176" fmla="*/ 8782227 w 9298971"/>
              <a:gd name="connsiteY176" fmla="*/ 909679 h 2953529"/>
              <a:gd name="connsiteX177" fmla="*/ 8571839 w 9298971"/>
              <a:gd name="connsiteY177" fmla="*/ 843173 h 2953529"/>
              <a:gd name="connsiteX178" fmla="*/ 8140337 w 9298971"/>
              <a:gd name="connsiteY178" fmla="*/ 768086 h 2953529"/>
              <a:gd name="connsiteX179" fmla="*/ 7705831 w 9298971"/>
              <a:gd name="connsiteY179" fmla="*/ 719172 h 2953529"/>
              <a:gd name="connsiteX180" fmla="*/ 6833386 w 9298971"/>
              <a:gd name="connsiteY180" fmla="*/ 653381 h 2953529"/>
              <a:gd name="connsiteX181" fmla="*/ 6397879 w 9298971"/>
              <a:gd name="connsiteY181" fmla="*/ 622774 h 2953529"/>
              <a:gd name="connsiteX182" fmla="*/ 6181198 w 9298971"/>
              <a:gd name="connsiteY182" fmla="*/ 598031 h 2953529"/>
              <a:gd name="connsiteX183" fmla="*/ 5967664 w 9298971"/>
              <a:gd name="connsiteY183" fmla="*/ 558127 h 2953529"/>
              <a:gd name="connsiteX184" fmla="*/ 5864830 w 9298971"/>
              <a:gd name="connsiteY184" fmla="*/ 525232 h 2953529"/>
              <a:gd name="connsiteX185" fmla="*/ 5816631 w 9298971"/>
              <a:gd name="connsiteY185" fmla="*/ 502205 h 2953529"/>
              <a:gd name="connsiteX186" fmla="*/ 5795463 w 9298971"/>
              <a:gd name="connsiteY186" fmla="*/ 487903 h 2953529"/>
              <a:gd name="connsiteX187" fmla="*/ 5789742 w 9298971"/>
              <a:gd name="connsiteY187" fmla="*/ 472313 h 2953529"/>
              <a:gd name="connsiteX188" fmla="*/ 5804045 w 9298971"/>
              <a:gd name="connsiteY188" fmla="*/ 455293 h 2953529"/>
              <a:gd name="connsiteX189" fmla="*/ 5825642 w 9298971"/>
              <a:gd name="connsiteY189" fmla="*/ 440991 h 2953529"/>
              <a:gd name="connsiteX190" fmla="*/ 5874842 w 9298971"/>
              <a:gd name="connsiteY190" fmla="*/ 420252 h 2953529"/>
              <a:gd name="connsiteX191" fmla="*/ 5979249 w 9298971"/>
              <a:gd name="connsiteY191" fmla="*/ 391648 h 2953529"/>
              <a:gd name="connsiteX192" fmla="*/ 6411896 w 9298971"/>
              <a:gd name="connsiteY192" fmla="*/ 347739 h 2953529"/>
              <a:gd name="connsiteX193" fmla="*/ 6847975 w 9298971"/>
              <a:gd name="connsiteY193" fmla="*/ 358466 h 2953529"/>
              <a:gd name="connsiteX194" fmla="*/ 7283768 w 9298971"/>
              <a:gd name="connsiteY194" fmla="*/ 387071 h 2953529"/>
              <a:gd name="connsiteX195" fmla="*/ 8156213 w 9298971"/>
              <a:gd name="connsiteY195" fmla="*/ 448714 h 2953529"/>
              <a:gd name="connsiteX196" fmla="*/ 8592864 w 9298971"/>
              <a:gd name="connsiteY196" fmla="*/ 469309 h 2953529"/>
              <a:gd name="connsiteX197" fmla="*/ 8811404 w 9298971"/>
              <a:gd name="connsiteY197" fmla="*/ 472027 h 2953529"/>
              <a:gd name="connsiteX198" fmla="*/ 9030087 w 9298971"/>
              <a:gd name="connsiteY198" fmla="*/ 462158 h 2953529"/>
              <a:gd name="connsiteX199" fmla="*/ 9057262 w 9298971"/>
              <a:gd name="connsiteY199" fmla="*/ 459441 h 2953529"/>
              <a:gd name="connsiteX200" fmla="*/ 9084436 w 9298971"/>
              <a:gd name="connsiteY200" fmla="*/ 455579 h 2953529"/>
              <a:gd name="connsiteX201" fmla="*/ 9138499 w 9298971"/>
              <a:gd name="connsiteY201" fmla="*/ 446283 h 2953529"/>
              <a:gd name="connsiteX202" fmla="*/ 9244623 w 9298971"/>
              <a:gd name="connsiteY202" fmla="*/ 417678 h 2953529"/>
              <a:gd name="connsiteX203" fmla="*/ 9292822 w 9298971"/>
              <a:gd name="connsiteY203" fmla="*/ 389073 h 2953529"/>
              <a:gd name="connsiteX204" fmla="*/ 9298971 w 9298971"/>
              <a:gd name="connsiteY204" fmla="*/ 374771 h 2953529"/>
              <a:gd name="connsiteX205" fmla="*/ 9293966 w 9298971"/>
              <a:gd name="connsiteY205" fmla="*/ 361040 h 295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9298971" h="2953529">
                <a:moveTo>
                  <a:pt x="9293966" y="361040"/>
                </a:moveTo>
                <a:cubicBezTo>
                  <a:pt x="9288531" y="352945"/>
                  <a:pt x="9281409" y="346109"/>
                  <a:pt x="9273084" y="341017"/>
                </a:cubicBezTo>
                <a:cubicBezTo>
                  <a:pt x="9241119" y="322653"/>
                  <a:pt x="9206821" y="308708"/>
                  <a:pt x="9171108" y="299540"/>
                </a:cubicBezTo>
                <a:cubicBezTo>
                  <a:pt x="9100684" y="279903"/>
                  <a:pt x="9029014" y="265086"/>
                  <a:pt x="8956573" y="255203"/>
                </a:cubicBezTo>
                <a:cubicBezTo>
                  <a:pt x="8884060" y="245906"/>
                  <a:pt x="8811404" y="240901"/>
                  <a:pt x="8738748" y="235180"/>
                </a:cubicBezTo>
                <a:cubicBezTo>
                  <a:pt x="8448124" y="213869"/>
                  <a:pt x="8157356" y="197135"/>
                  <a:pt x="7866304" y="180545"/>
                </a:cubicBezTo>
                <a:lnTo>
                  <a:pt x="7430081" y="156803"/>
                </a:lnTo>
                <a:cubicBezTo>
                  <a:pt x="7357483" y="151926"/>
                  <a:pt x="7285227" y="142801"/>
                  <a:pt x="7213686" y="129485"/>
                </a:cubicBezTo>
                <a:cubicBezTo>
                  <a:pt x="7195808" y="125767"/>
                  <a:pt x="7178074" y="121762"/>
                  <a:pt x="7160768" y="116613"/>
                </a:cubicBezTo>
                <a:cubicBezTo>
                  <a:pt x="7143219" y="112108"/>
                  <a:pt x="7126542" y="104714"/>
                  <a:pt x="7111425" y="94731"/>
                </a:cubicBezTo>
                <a:cubicBezTo>
                  <a:pt x="7103658" y="90440"/>
                  <a:pt x="7099768" y="81444"/>
                  <a:pt x="7101985" y="72848"/>
                </a:cubicBezTo>
                <a:cubicBezTo>
                  <a:pt x="7105718" y="64767"/>
                  <a:pt x="7111997" y="58145"/>
                  <a:pt x="7119863" y="53969"/>
                </a:cubicBezTo>
                <a:cubicBezTo>
                  <a:pt x="7135739" y="45244"/>
                  <a:pt x="7152730" y="38708"/>
                  <a:pt x="7170350" y="34517"/>
                </a:cubicBezTo>
                <a:cubicBezTo>
                  <a:pt x="7241476" y="19000"/>
                  <a:pt x="7313846" y="9817"/>
                  <a:pt x="7386602" y="7057"/>
                </a:cubicBezTo>
                <a:cubicBezTo>
                  <a:pt x="7459258" y="2909"/>
                  <a:pt x="7532057" y="1336"/>
                  <a:pt x="7604856" y="1050"/>
                </a:cubicBezTo>
                <a:cubicBezTo>
                  <a:pt x="7750597" y="335"/>
                  <a:pt x="7896196" y="4339"/>
                  <a:pt x="8041794" y="10346"/>
                </a:cubicBezTo>
                <a:cubicBezTo>
                  <a:pt x="7896196" y="4054"/>
                  <a:pt x="7750597" y="-380"/>
                  <a:pt x="7604856" y="-94"/>
                </a:cubicBezTo>
                <a:cubicBezTo>
                  <a:pt x="7532057" y="-94"/>
                  <a:pt x="7459258" y="1479"/>
                  <a:pt x="7386459" y="5484"/>
                </a:cubicBezTo>
                <a:cubicBezTo>
                  <a:pt x="7313574" y="7929"/>
                  <a:pt x="7241047" y="16926"/>
                  <a:pt x="7169778" y="32372"/>
                </a:cubicBezTo>
                <a:cubicBezTo>
                  <a:pt x="7151943" y="36534"/>
                  <a:pt x="7134766" y="43128"/>
                  <a:pt x="7118719" y="51966"/>
                </a:cubicBezTo>
                <a:cubicBezTo>
                  <a:pt x="7110338" y="56400"/>
                  <a:pt x="7103616" y="63423"/>
                  <a:pt x="7099554" y="71990"/>
                </a:cubicBezTo>
                <a:cubicBezTo>
                  <a:pt x="7097823" y="76681"/>
                  <a:pt x="7098181" y="81887"/>
                  <a:pt x="7100555" y="86292"/>
                </a:cubicBezTo>
                <a:cubicBezTo>
                  <a:pt x="7102857" y="90440"/>
                  <a:pt x="7106032" y="94044"/>
                  <a:pt x="7109851" y="96876"/>
                </a:cubicBezTo>
                <a:cubicBezTo>
                  <a:pt x="7125169" y="107073"/>
                  <a:pt x="7142089" y="114611"/>
                  <a:pt x="7159909" y="119187"/>
                </a:cubicBezTo>
                <a:cubicBezTo>
                  <a:pt x="7177501" y="124479"/>
                  <a:pt x="7195236" y="128627"/>
                  <a:pt x="7213114" y="132346"/>
                </a:cubicBezTo>
                <a:cubicBezTo>
                  <a:pt x="7284726" y="146090"/>
                  <a:pt x="7357068" y="155644"/>
                  <a:pt x="7429795" y="160951"/>
                </a:cubicBezTo>
                <a:lnTo>
                  <a:pt x="7866304" y="185121"/>
                </a:lnTo>
                <a:cubicBezTo>
                  <a:pt x="8157071" y="202427"/>
                  <a:pt x="8447837" y="219733"/>
                  <a:pt x="8738748" y="242331"/>
                </a:cubicBezTo>
                <a:cubicBezTo>
                  <a:pt x="8811118" y="248481"/>
                  <a:pt x="8883917" y="253487"/>
                  <a:pt x="8956001" y="262783"/>
                </a:cubicBezTo>
                <a:cubicBezTo>
                  <a:pt x="9027956" y="272838"/>
                  <a:pt x="9099153" y="287741"/>
                  <a:pt x="9169107" y="307407"/>
                </a:cubicBezTo>
                <a:cubicBezTo>
                  <a:pt x="9204162" y="316446"/>
                  <a:pt x="9237829" y="330147"/>
                  <a:pt x="9269223" y="348168"/>
                </a:cubicBezTo>
                <a:cubicBezTo>
                  <a:pt x="9276474" y="352645"/>
                  <a:pt x="9282710" y="358595"/>
                  <a:pt x="9287530" y="365617"/>
                </a:cubicBezTo>
                <a:cubicBezTo>
                  <a:pt x="9291778" y="372082"/>
                  <a:pt x="9291134" y="380606"/>
                  <a:pt x="9285957" y="386356"/>
                </a:cubicBezTo>
                <a:cubicBezTo>
                  <a:pt x="9273041" y="398184"/>
                  <a:pt x="9257581" y="406894"/>
                  <a:pt x="9240761" y="411814"/>
                </a:cubicBezTo>
                <a:cubicBezTo>
                  <a:pt x="9206550" y="423671"/>
                  <a:pt x="9171437" y="432810"/>
                  <a:pt x="9135782" y="439131"/>
                </a:cubicBezTo>
                <a:cubicBezTo>
                  <a:pt x="9117904" y="442421"/>
                  <a:pt x="9100169" y="445997"/>
                  <a:pt x="9082148" y="448285"/>
                </a:cubicBezTo>
                <a:lnTo>
                  <a:pt x="9055259" y="452004"/>
                </a:lnTo>
                <a:lnTo>
                  <a:pt x="9028085" y="454721"/>
                </a:lnTo>
                <a:cubicBezTo>
                  <a:pt x="8955858" y="461586"/>
                  <a:pt x="8883059" y="463445"/>
                  <a:pt x="8810403" y="463875"/>
                </a:cubicBezTo>
                <a:cubicBezTo>
                  <a:pt x="8737747" y="464304"/>
                  <a:pt x="8664805" y="463016"/>
                  <a:pt x="8592149" y="460728"/>
                </a:cubicBezTo>
                <a:cubicBezTo>
                  <a:pt x="8446551" y="456294"/>
                  <a:pt x="8301238" y="447999"/>
                  <a:pt x="8155927" y="438988"/>
                </a:cubicBezTo>
                <a:cubicBezTo>
                  <a:pt x="7865159" y="420538"/>
                  <a:pt x="7574821" y="397083"/>
                  <a:pt x="7284340" y="375200"/>
                </a:cubicBezTo>
                <a:cubicBezTo>
                  <a:pt x="7139171" y="364330"/>
                  <a:pt x="6993859" y="353603"/>
                  <a:pt x="6848404" y="345022"/>
                </a:cubicBezTo>
                <a:cubicBezTo>
                  <a:pt x="6702949" y="336440"/>
                  <a:pt x="6557065" y="329575"/>
                  <a:pt x="6411037" y="333151"/>
                </a:cubicBezTo>
                <a:cubicBezTo>
                  <a:pt x="6264796" y="334638"/>
                  <a:pt x="6118969" y="348998"/>
                  <a:pt x="5975244" y="376058"/>
                </a:cubicBezTo>
                <a:cubicBezTo>
                  <a:pt x="5939216" y="383410"/>
                  <a:pt x="5903690" y="392964"/>
                  <a:pt x="5868835" y="404663"/>
                </a:cubicBezTo>
                <a:cubicBezTo>
                  <a:pt x="5851114" y="410570"/>
                  <a:pt x="5833851" y="417792"/>
                  <a:pt x="5817203" y="426259"/>
                </a:cubicBezTo>
                <a:cubicBezTo>
                  <a:pt x="5808650" y="430650"/>
                  <a:pt x="5800498" y="435827"/>
                  <a:pt x="5792889" y="441706"/>
                </a:cubicBezTo>
                <a:cubicBezTo>
                  <a:pt x="5784022" y="448042"/>
                  <a:pt x="5777214" y="456852"/>
                  <a:pt x="5773295" y="467021"/>
                </a:cubicBezTo>
                <a:cubicBezTo>
                  <a:pt x="5771164" y="473128"/>
                  <a:pt x="5771164" y="479793"/>
                  <a:pt x="5773295" y="485900"/>
                </a:cubicBezTo>
                <a:cubicBezTo>
                  <a:pt x="5775483" y="491378"/>
                  <a:pt x="5778916" y="496269"/>
                  <a:pt x="5783306" y="500202"/>
                </a:cubicBezTo>
                <a:cubicBezTo>
                  <a:pt x="5790801" y="506453"/>
                  <a:pt x="5798953" y="511873"/>
                  <a:pt x="5807620" y="516364"/>
                </a:cubicBezTo>
                <a:cubicBezTo>
                  <a:pt x="5823811" y="525504"/>
                  <a:pt x="5840573" y="533584"/>
                  <a:pt x="5857822" y="540535"/>
                </a:cubicBezTo>
                <a:cubicBezTo>
                  <a:pt x="5892004" y="554337"/>
                  <a:pt x="5927131" y="565664"/>
                  <a:pt x="5962944" y="574432"/>
                </a:cubicBezTo>
                <a:cubicBezTo>
                  <a:pt x="6034013" y="592238"/>
                  <a:pt x="6106025" y="606083"/>
                  <a:pt x="6178624" y="615909"/>
                </a:cubicBezTo>
                <a:cubicBezTo>
                  <a:pt x="6250994" y="625920"/>
                  <a:pt x="6323507" y="634502"/>
                  <a:pt x="6396163" y="641224"/>
                </a:cubicBezTo>
                <a:cubicBezTo>
                  <a:pt x="6541189" y="655526"/>
                  <a:pt x="6686930" y="664108"/>
                  <a:pt x="6832242" y="672975"/>
                </a:cubicBezTo>
                <a:cubicBezTo>
                  <a:pt x="7122580" y="691425"/>
                  <a:pt x="7413348" y="712164"/>
                  <a:pt x="7703114" y="740768"/>
                </a:cubicBezTo>
                <a:cubicBezTo>
                  <a:pt x="7847854" y="755071"/>
                  <a:pt x="7992594" y="770946"/>
                  <a:pt x="8136619" y="790541"/>
                </a:cubicBezTo>
                <a:cubicBezTo>
                  <a:pt x="8280643" y="810135"/>
                  <a:pt x="8424525" y="833448"/>
                  <a:pt x="8565690" y="866343"/>
                </a:cubicBezTo>
                <a:cubicBezTo>
                  <a:pt x="8636071" y="881804"/>
                  <a:pt x="8704865" y="903730"/>
                  <a:pt x="8771215" y="931848"/>
                </a:cubicBezTo>
                <a:cubicBezTo>
                  <a:pt x="8787276" y="938985"/>
                  <a:pt x="8802765" y="947366"/>
                  <a:pt x="8817554" y="956877"/>
                </a:cubicBezTo>
                <a:cubicBezTo>
                  <a:pt x="8831684" y="965544"/>
                  <a:pt x="8844056" y="976800"/>
                  <a:pt x="8854025" y="990058"/>
                </a:cubicBezTo>
                <a:cubicBezTo>
                  <a:pt x="8862850" y="1001615"/>
                  <a:pt x="8865209" y="1016847"/>
                  <a:pt x="8860318" y="1030534"/>
                </a:cubicBezTo>
                <a:cubicBezTo>
                  <a:pt x="8853853" y="1046124"/>
                  <a:pt x="8845444" y="1060827"/>
                  <a:pt x="8835289" y="1074300"/>
                </a:cubicBezTo>
                <a:cubicBezTo>
                  <a:pt x="8813421" y="1101274"/>
                  <a:pt x="8786131" y="1123342"/>
                  <a:pt x="8755196" y="1139089"/>
                </a:cubicBezTo>
                <a:cubicBezTo>
                  <a:pt x="8723616" y="1155265"/>
                  <a:pt x="8690449" y="1168166"/>
                  <a:pt x="8656223" y="1177563"/>
                </a:cubicBezTo>
                <a:cubicBezTo>
                  <a:pt x="8586528" y="1196070"/>
                  <a:pt x="8515374" y="1208556"/>
                  <a:pt x="8443547" y="1214892"/>
                </a:cubicBezTo>
                <a:cubicBezTo>
                  <a:pt x="8299380" y="1229194"/>
                  <a:pt x="8153781" y="1231626"/>
                  <a:pt x="8008469" y="1231912"/>
                </a:cubicBezTo>
                <a:cubicBezTo>
                  <a:pt x="7936099" y="1231912"/>
                  <a:pt x="7863586" y="1228479"/>
                  <a:pt x="7791073" y="1223902"/>
                </a:cubicBezTo>
                <a:cubicBezTo>
                  <a:pt x="7718560" y="1219325"/>
                  <a:pt x="7646047" y="1213319"/>
                  <a:pt x="7573677" y="1206739"/>
                </a:cubicBezTo>
                <a:cubicBezTo>
                  <a:pt x="7283911" y="1180137"/>
                  <a:pt x="6994860" y="1144238"/>
                  <a:pt x="6706095" y="1106623"/>
                </a:cubicBezTo>
                <a:cubicBezTo>
                  <a:pt x="6417331" y="1069008"/>
                  <a:pt x="6129138" y="1027817"/>
                  <a:pt x="5840945" y="985625"/>
                </a:cubicBezTo>
                <a:lnTo>
                  <a:pt x="5408728" y="921264"/>
                </a:lnTo>
                <a:cubicBezTo>
                  <a:pt x="5337216" y="910681"/>
                  <a:pt x="5264845" y="898952"/>
                  <a:pt x="5192190" y="889942"/>
                </a:cubicBezTo>
                <a:cubicBezTo>
                  <a:pt x="5119534" y="880931"/>
                  <a:pt x="5046877" y="873065"/>
                  <a:pt x="4974078" y="867201"/>
                </a:cubicBezTo>
                <a:cubicBezTo>
                  <a:pt x="4828223" y="855330"/>
                  <a:pt x="4681852" y="851183"/>
                  <a:pt x="4535568" y="854758"/>
                </a:cubicBezTo>
                <a:cubicBezTo>
                  <a:pt x="4389011" y="858019"/>
                  <a:pt x="4242870" y="871549"/>
                  <a:pt x="4098201" y="895234"/>
                </a:cubicBezTo>
                <a:cubicBezTo>
                  <a:pt x="4025588" y="907234"/>
                  <a:pt x="3953718" y="923367"/>
                  <a:pt x="3882950" y="943576"/>
                </a:cubicBezTo>
                <a:cubicBezTo>
                  <a:pt x="3810895" y="963056"/>
                  <a:pt x="3741586" y="991603"/>
                  <a:pt x="3676710" y="1028532"/>
                </a:cubicBezTo>
                <a:cubicBezTo>
                  <a:pt x="3660120" y="1038586"/>
                  <a:pt x="3644458" y="1050129"/>
                  <a:pt x="3629942" y="1063001"/>
                </a:cubicBezTo>
                <a:cubicBezTo>
                  <a:pt x="3613851" y="1076545"/>
                  <a:pt x="3600836" y="1093379"/>
                  <a:pt x="3591754" y="1112344"/>
                </a:cubicBezTo>
                <a:cubicBezTo>
                  <a:pt x="3586849" y="1123085"/>
                  <a:pt x="3584174" y="1134713"/>
                  <a:pt x="3583888" y="1146526"/>
                </a:cubicBezTo>
                <a:lnTo>
                  <a:pt x="3583888" y="1155680"/>
                </a:lnTo>
                <a:lnTo>
                  <a:pt x="3585604" y="1164833"/>
                </a:lnTo>
                <a:cubicBezTo>
                  <a:pt x="3586891" y="1170268"/>
                  <a:pt x="3588465" y="1174702"/>
                  <a:pt x="3590038" y="1179136"/>
                </a:cubicBezTo>
                <a:cubicBezTo>
                  <a:pt x="3596631" y="1198387"/>
                  <a:pt x="3606285" y="1216451"/>
                  <a:pt x="3618643" y="1232627"/>
                </a:cubicBezTo>
                <a:cubicBezTo>
                  <a:pt x="3643286" y="1263162"/>
                  <a:pt x="3673835" y="1288406"/>
                  <a:pt x="3708462" y="1306856"/>
                </a:cubicBezTo>
                <a:cubicBezTo>
                  <a:pt x="3741243" y="1325034"/>
                  <a:pt x="3775439" y="1340524"/>
                  <a:pt x="3810724" y="1353196"/>
                </a:cubicBezTo>
                <a:cubicBezTo>
                  <a:pt x="3880061" y="1378010"/>
                  <a:pt x="3950729" y="1398920"/>
                  <a:pt x="4022398" y="1415840"/>
                </a:cubicBezTo>
                <a:cubicBezTo>
                  <a:pt x="4093910" y="1433432"/>
                  <a:pt x="4165422" y="1448879"/>
                  <a:pt x="4236934" y="1463753"/>
                </a:cubicBezTo>
                <a:cubicBezTo>
                  <a:pt x="4379958" y="1493216"/>
                  <a:pt x="4522982" y="1519675"/>
                  <a:pt x="4666005" y="1545991"/>
                </a:cubicBezTo>
                <a:cubicBezTo>
                  <a:pt x="4809029" y="1572308"/>
                  <a:pt x="4954198" y="1595049"/>
                  <a:pt x="5098509" y="1614357"/>
                </a:cubicBezTo>
                <a:cubicBezTo>
                  <a:pt x="5242820" y="1633665"/>
                  <a:pt x="5387560" y="1651829"/>
                  <a:pt x="5532014" y="1670422"/>
                </a:cubicBezTo>
                <a:cubicBezTo>
                  <a:pt x="5820779" y="1707465"/>
                  <a:pt x="6109401" y="1745653"/>
                  <a:pt x="6395305" y="1797141"/>
                </a:cubicBezTo>
                <a:cubicBezTo>
                  <a:pt x="6538328" y="1823171"/>
                  <a:pt x="6680494" y="1852348"/>
                  <a:pt x="6820658" y="1888819"/>
                </a:cubicBezTo>
                <a:cubicBezTo>
                  <a:pt x="6960821" y="1925290"/>
                  <a:pt x="7099267" y="1968627"/>
                  <a:pt x="7227560" y="2031843"/>
                </a:cubicBezTo>
                <a:cubicBezTo>
                  <a:pt x="7291234" y="2061577"/>
                  <a:pt x="7349830" y="2101152"/>
                  <a:pt x="7401190" y="2149122"/>
                </a:cubicBezTo>
                <a:cubicBezTo>
                  <a:pt x="7425247" y="2172392"/>
                  <a:pt x="7444928" y="2199824"/>
                  <a:pt x="7459258" y="2230074"/>
                </a:cubicBezTo>
                <a:cubicBezTo>
                  <a:pt x="7472789" y="2259537"/>
                  <a:pt x="7478466" y="2292017"/>
                  <a:pt x="7475706" y="2324326"/>
                </a:cubicBezTo>
                <a:cubicBezTo>
                  <a:pt x="7473990" y="2341146"/>
                  <a:pt x="7471129" y="2357823"/>
                  <a:pt x="7467125" y="2374241"/>
                </a:cubicBezTo>
                <a:cubicBezTo>
                  <a:pt x="7463234" y="2391161"/>
                  <a:pt x="7458457" y="2407866"/>
                  <a:pt x="7452822" y="2424300"/>
                </a:cubicBezTo>
                <a:cubicBezTo>
                  <a:pt x="7441523" y="2456966"/>
                  <a:pt x="7426663" y="2488288"/>
                  <a:pt x="7408485" y="2517694"/>
                </a:cubicBezTo>
                <a:cubicBezTo>
                  <a:pt x="7371299" y="2576720"/>
                  <a:pt x="7322957" y="2627922"/>
                  <a:pt x="7266176" y="2668441"/>
                </a:cubicBezTo>
                <a:cubicBezTo>
                  <a:pt x="7151757" y="2750966"/>
                  <a:pt x="7014598" y="2799451"/>
                  <a:pt x="6875435" y="2832203"/>
                </a:cubicBezTo>
                <a:cubicBezTo>
                  <a:pt x="6734614" y="2863497"/>
                  <a:pt x="6591433" y="2883005"/>
                  <a:pt x="6447366" y="2890557"/>
                </a:cubicBezTo>
                <a:cubicBezTo>
                  <a:pt x="6303055" y="2899282"/>
                  <a:pt x="6157885" y="2900140"/>
                  <a:pt x="6013003" y="2895992"/>
                </a:cubicBezTo>
                <a:cubicBezTo>
                  <a:pt x="5940532" y="2893803"/>
                  <a:pt x="5868076" y="2890514"/>
                  <a:pt x="5795607" y="2886123"/>
                </a:cubicBezTo>
                <a:cubicBezTo>
                  <a:pt x="5723237" y="2882119"/>
                  <a:pt x="5652583" y="2874967"/>
                  <a:pt x="5581071" y="2864384"/>
                </a:cubicBezTo>
                <a:cubicBezTo>
                  <a:pt x="5438047" y="2843359"/>
                  <a:pt x="5296597" y="2812609"/>
                  <a:pt x="5155719" y="2778570"/>
                </a:cubicBezTo>
                <a:cubicBezTo>
                  <a:pt x="5014840" y="2744530"/>
                  <a:pt x="4874820" y="2704912"/>
                  <a:pt x="4735229" y="2664151"/>
                </a:cubicBezTo>
                <a:cubicBezTo>
                  <a:pt x="4176292" y="2501962"/>
                  <a:pt x="3622790" y="2317890"/>
                  <a:pt x="3056416" y="2174151"/>
                </a:cubicBezTo>
                <a:cubicBezTo>
                  <a:pt x="2773415" y="2100180"/>
                  <a:pt x="2486553" y="2041826"/>
                  <a:pt x="2197130" y="1999377"/>
                </a:cubicBezTo>
                <a:cubicBezTo>
                  <a:pt x="1907221" y="1959330"/>
                  <a:pt x="1611877" y="1939593"/>
                  <a:pt x="1317677" y="1970772"/>
                </a:cubicBezTo>
                <a:cubicBezTo>
                  <a:pt x="1022495" y="2003925"/>
                  <a:pt x="737426" y="2098063"/>
                  <a:pt x="480560" y="2247236"/>
                </a:cubicBezTo>
                <a:cubicBezTo>
                  <a:pt x="352355" y="2321366"/>
                  <a:pt x="231524" y="2407566"/>
                  <a:pt x="119711" y="2504679"/>
                </a:cubicBezTo>
                <a:cubicBezTo>
                  <a:pt x="78520" y="2539677"/>
                  <a:pt x="38616" y="2576477"/>
                  <a:pt x="0" y="2615093"/>
                </a:cubicBezTo>
                <a:lnTo>
                  <a:pt x="0" y="2716783"/>
                </a:lnTo>
                <a:lnTo>
                  <a:pt x="10298" y="2705771"/>
                </a:lnTo>
                <a:cubicBezTo>
                  <a:pt x="59784" y="2654382"/>
                  <a:pt x="111606" y="2604839"/>
                  <a:pt x="165764" y="2557169"/>
                </a:cubicBezTo>
                <a:cubicBezTo>
                  <a:pt x="273975" y="2462988"/>
                  <a:pt x="390872" y="2379276"/>
                  <a:pt x="514885" y="2307163"/>
                </a:cubicBezTo>
                <a:cubicBezTo>
                  <a:pt x="763352" y="2162238"/>
                  <a:pt x="1039203" y="2070488"/>
                  <a:pt x="1324972" y="2037707"/>
                </a:cubicBezTo>
                <a:cubicBezTo>
                  <a:pt x="1611019" y="2005955"/>
                  <a:pt x="1901500" y="2024262"/>
                  <a:pt x="2187977" y="2063165"/>
                </a:cubicBezTo>
                <a:cubicBezTo>
                  <a:pt x="2475183" y="2104771"/>
                  <a:pt x="2759885" y="2162066"/>
                  <a:pt x="3040827" y="2234793"/>
                </a:cubicBezTo>
                <a:cubicBezTo>
                  <a:pt x="3604769" y="2376387"/>
                  <a:pt x="4158128" y="2558742"/>
                  <a:pt x="4718638" y="2721074"/>
                </a:cubicBezTo>
                <a:cubicBezTo>
                  <a:pt x="4858944" y="2761263"/>
                  <a:pt x="4999680" y="2799880"/>
                  <a:pt x="5141702" y="2834635"/>
                </a:cubicBezTo>
                <a:cubicBezTo>
                  <a:pt x="5283725" y="2869389"/>
                  <a:pt x="5427750" y="2900140"/>
                  <a:pt x="5572633" y="2920449"/>
                </a:cubicBezTo>
                <a:cubicBezTo>
                  <a:pt x="5645288" y="2931033"/>
                  <a:pt x="5719375" y="2938184"/>
                  <a:pt x="5792317" y="2942046"/>
                </a:cubicBezTo>
                <a:cubicBezTo>
                  <a:pt x="5865259" y="2945907"/>
                  <a:pt x="5938344" y="2949483"/>
                  <a:pt x="6011572" y="2951342"/>
                </a:cubicBezTo>
                <a:cubicBezTo>
                  <a:pt x="6157743" y="2955203"/>
                  <a:pt x="6304342" y="2954059"/>
                  <a:pt x="6450655" y="2944763"/>
                </a:cubicBezTo>
                <a:cubicBezTo>
                  <a:pt x="6597698" y="2936697"/>
                  <a:pt x="6743796" y="2916373"/>
                  <a:pt x="6887449" y="2883978"/>
                </a:cubicBezTo>
                <a:cubicBezTo>
                  <a:pt x="6959719" y="2867316"/>
                  <a:pt x="7030616" y="2845233"/>
                  <a:pt x="7099554" y="2817901"/>
                </a:cubicBezTo>
                <a:cubicBezTo>
                  <a:pt x="7169421" y="2790455"/>
                  <a:pt x="7235583" y="2754370"/>
                  <a:pt x="7296497" y="2710490"/>
                </a:cubicBezTo>
                <a:cubicBezTo>
                  <a:pt x="7358469" y="2666024"/>
                  <a:pt x="7411130" y="2609859"/>
                  <a:pt x="7451535" y="2545155"/>
                </a:cubicBezTo>
                <a:cubicBezTo>
                  <a:pt x="7471559" y="2512474"/>
                  <a:pt x="7487949" y="2477705"/>
                  <a:pt x="7500449" y="2441463"/>
                </a:cubicBezTo>
                <a:cubicBezTo>
                  <a:pt x="7506313" y="2423299"/>
                  <a:pt x="7511890" y="2404991"/>
                  <a:pt x="7515896" y="2386399"/>
                </a:cubicBezTo>
                <a:cubicBezTo>
                  <a:pt x="7520529" y="2367591"/>
                  <a:pt x="7523776" y="2348469"/>
                  <a:pt x="7525621" y="2329189"/>
                </a:cubicBezTo>
                <a:cubicBezTo>
                  <a:pt x="7528825" y="2288470"/>
                  <a:pt x="7521588" y="2247623"/>
                  <a:pt x="7504597" y="2210480"/>
                </a:cubicBezTo>
                <a:cubicBezTo>
                  <a:pt x="7487663" y="2174752"/>
                  <a:pt x="7464407" y="2142386"/>
                  <a:pt x="7435945" y="2114939"/>
                </a:cubicBezTo>
                <a:cubicBezTo>
                  <a:pt x="7380695" y="2063265"/>
                  <a:pt x="7317607" y="2020687"/>
                  <a:pt x="7249013" y="1988793"/>
                </a:cubicBezTo>
                <a:cubicBezTo>
                  <a:pt x="7115286" y="1923574"/>
                  <a:pt x="6974122" y="1880667"/>
                  <a:pt x="6832385" y="1843481"/>
                </a:cubicBezTo>
                <a:cubicBezTo>
                  <a:pt x="6690649" y="1806295"/>
                  <a:pt x="6547196" y="1777833"/>
                  <a:pt x="6403314" y="1752088"/>
                </a:cubicBezTo>
                <a:cubicBezTo>
                  <a:pt x="6115694" y="1701029"/>
                  <a:pt x="5826357" y="1663557"/>
                  <a:pt x="5537306" y="1627229"/>
                </a:cubicBezTo>
                <a:cubicBezTo>
                  <a:pt x="5392709" y="1609065"/>
                  <a:pt x="5248255" y="1591473"/>
                  <a:pt x="5103944" y="1572308"/>
                </a:cubicBezTo>
                <a:cubicBezTo>
                  <a:pt x="4959633" y="1553143"/>
                  <a:pt x="4816323" y="1532261"/>
                  <a:pt x="4673300" y="1505373"/>
                </a:cubicBezTo>
                <a:cubicBezTo>
                  <a:pt x="4530276" y="1478484"/>
                  <a:pt x="4387252" y="1453312"/>
                  <a:pt x="4244228" y="1424421"/>
                </a:cubicBezTo>
                <a:cubicBezTo>
                  <a:pt x="4172716" y="1410119"/>
                  <a:pt x="4102063" y="1394673"/>
                  <a:pt x="4031695" y="1377367"/>
                </a:cubicBezTo>
                <a:cubicBezTo>
                  <a:pt x="3961499" y="1361019"/>
                  <a:pt x="3892261" y="1340767"/>
                  <a:pt x="3824311" y="1316724"/>
                </a:cubicBezTo>
                <a:cubicBezTo>
                  <a:pt x="3791043" y="1304997"/>
                  <a:pt x="3758763" y="1290637"/>
                  <a:pt x="3727770" y="1273817"/>
                </a:cubicBezTo>
                <a:cubicBezTo>
                  <a:pt x="3697806" y="1258128"/>
                  <a:pt x="3671304" y="1236588"/>
                  <a:pt x="3649822" y="1210458"/>
                </a:cubicBezTo>
                <a:cubicBezTo>
                  <a:pt x="3640068" y="1197414"/>
                  <a:pt x="3632402" y="1182940"/>
                  <a:pt x="3627081" y="1167551"/>
                </a:cubicBezTo>
                <a:cubicBezTo>
                  <a:pt x="3626080" y="1163832"/>
                  <a:pt x="3624507" y="1159542"/>
                  <a:pt x="3623649" y="1156252"/>
                </a:cubicBezTo>
                <a:lnTo>
                  <a:pt x="3622790" y="1151818"/>
                </a:lnTo>
                <a:lnTo>
                  <a:pt x="3622790" y="1147385"/>
                </a:lnTo>
                <a:cubicBezTo>
                  <a:pt x="3623034" y="1140977"/>
                  <a:pt x="3624492" y="1134656"/>
                  <a:pt x="3627081" y="1128792"/>
                </a:cubicBezTo>
                <a:cubicBezTo>
                  <a:pt x="3634061" y="1114918"/>
                  <a:pt x="3643801" y="1102604"/>
                  <a:pt x="3655686" y="1092607"/>
                </a:cubicBezTo>
                <a:cubicBezTo>
                  <a:pt x="3668529" y="1081379"/>
                  <a:pt x="3682303" y="1071282"/>
                  <a:pt x="3696877" y="1062428"/>
                </a:cubicBezTo>
                <a:cubicBezTo>
                  <a:pt x="3758677" y="1027145"/>
                  <a:pt x="3824711" y="999856"/>
                  <a:pt x="3893391" y="981191"/>
                </a:cubicBezTo>
                <a:cubicBezTo>
                  <a:pt x="3962872" y="961068"/>
                  <a:pt x="4033440" y="944963"/>
                  <a:pt x="4104780" y="932992"/>
                </a:cubicBezTo>
                <a:cubicBezTo>
                  <a:pt x="4247618" y="909222"/>
                  <a:pt x="4391958" y="895506"/>
                  <a:pt x="4536712" y="891944"/>
                </a:cubicBezTo>
                <a:cubicBezTo>
                  <a:pt x="4681695" y="887940"/>
                  <a:pt x="4826778" y="891658"/>
                  <a:pt x="4971361" y="903100"/>
                </a:cubicBezTo>
                <a:cubicBezTo>
                  <a:pt x="5043731" y="908635"/>
                  <a:pt x="5115915" y="915972"/>
                  <a:pt x="5187899" y="925126"/>
                </a:cubicBezTo>
                <a:cubicBezTo>
                  <a:pt x="5259411" y="933850"/>
                  <a:pt x="5330923" y="945292"/>
                  <a:pt x="5403722" y="955876"/>
                </a:cubicBezTo>
                <a:lnTo>
                  <a:pt x="5836225" y="1019092"/>
                </a:lnTo>
                <a:cubicBezTo>
                  <a:pt x="6124561" y="1060569"/>
                  <a:pt x="6413226" y="1100144"/>
                  <a:pt x="6702234" y="1137802"/>
                </a:cubicBezTo>
                <a:cubicBezTo>
                  <a:pt x="6991285" y="1174845"/>
                  <a:pt x="7280621" y="1209314"/>
                  <a:pt x="7571246" y="1235916"/>
                </a:cubicBezTo>
                <a:cubicBezTo>
                  <a:pt x="7643902" y="1242352"/>
                  <a:pt x="7716558" y="1248216"/>
                  <a:pt x="7789500" y="1252507"/>
                </a:cubicBezTo>
                <a:cubicBezTo>
                  <a:pt x="7862442" y="1256798"/>
                  <a:pt x="7935384" y="1260373"/>
                  <a:pt x="8008612" y="1260087"/>
                </a:cubicBezTo>
                <a:cubicBezTo>
                  <a:pt x="8154497" y="1260087"/>
                  <a:pt x="8300666" y="1256798"/>
                  <a:pt x="8446407" y="1241923"/>
                </a:cubicBezTo>
                <a:cubicBezTo>
                  <a:pt x="8519750" y="1235187"/>
                  <a:pt x="8592377" y="1222214"/>
                  <a:pt x="8663517" y="1203164"/>
                </a:cubicBezTo>
                <a:cubicBezTo>
                  <a:pt x="8699545" y="1193181"/>
                  <a:pt x="8734443" y="1179465"/>
                  <a:pt x="8767639" y="1162259"/>
                </a:cubicBezTo>
                <a:cubicBezTo>
                  <a:pt x="8801693" y="1144853"/>
                  <a:pt x="8831699" y="1120482"/>
                  <a:pt x="8855741" y="1090747"/>
                </a:cubicBezTo>
                <a:cubicBezTo>
                  <a:pt x="8867527" y="1075143"/>
                  <a:pt x="8877152" y="1058024"/>
                  <a:pt x="8884346" y="1039831"/>
                </a:cubicBezTo>
                <a:cubicBezTo>
                  <a:pt x="8888179" y="1029218"/>
                  <a:pt x="8889266" y="1017805"/>
                  <a:pt x="8887493" y="1006649"/>
                </a:cubicBezTo>
                <a:cubicBezTo>
                  <a:pt x="8885576" y="995779"/>
                  <a:pt x="8881271" y="985482"/>
                  <a:pt x="8874907" y="976471"/>
                </a:cubicBezTo>
                <a:cubicBezTo>
                  <a:pt x="8863307" y="960481"/>
                  <a:pt x="8848747" y="946894"/>
                  <a:pt x="8832000" y="936425"/>
                </a:cubicBezTo>
                <a:cubicBezTo>
                  <a:pt x="8816109" y="926256"/>
                  <a:pt x="8799475" y="917317"/>
                  <a:pt x="8782227" y="909679"/>
                </a:cubicBezTo>
                <a:cubicBezTo>
                  <a:pt x="8714305" y="881060"/>
                  <a:pt x="8643866" y="858792"/>
                  <a:pt x="8571839" y="843173"/>
                </a:cubicBezTo>
                <a:cubicBezTo>
                  <a:pt x="8428816" y="809849"/>
                  <a:pt x="8284934" y="787680"/>
                  <a:pt x="8140337" y="768086"/>
                </a:cubicBezTo>
                <a:cubicBezTo>
                  <a:pt x="7995740" y="748492"/>
                  <a:pt x="7850857" y="733045"/>
                  <a:pt x="7705831" y="719172"/>
                </a:cubicBezTo>
                <a:cubicBezTo>
                  <a:pt x="7415636" y="691568"/>
                  <a:pt x="7124869" y="670973"/>
                  <a:pt x="6833386" y="653381"/>
                </a:cubicBezTo>
                <a:cubicBezTo>
                  <a:pt x="6687931" y="644800"/>
                  <a:pt x="6542762" y="636504"/>
                  <a:pt x="6397879" y="622774"/>
                </a:cubicBezTo>
                <a:cubicBezTo>
                  <a:pt x="6325509" y="616338"/>
                  <a:pt x="6253282" y="608471"/>
                  <a:pt x="6181198" y="598031"/>
                </a:cubicBezTo>
                <a:cubicBezTo>
                  <a:pt x="6109329" y="588706"/>
                  <a:pt x="6038046" y="575390"/>
                  <a:pt x="5967664" y="558127"/>
                </a:cubicBezTo>
                <a:cubicBezTo>
                  <a:pt x="5932652" y="549589"/>
                  <a:pt x="5898297" y="538590"/>
                  <a:pt x="5864830" y="525232"/>
                </a:cubicBezTo>
                <a:cubicBezTo>
                  <a:pt x="5848239" y="518724"/>
                  <a:pt x="5832121" y="511030"/>
                  <a:pt x="5816631" y="502205"/>
                </a:cubicBezTo>
                <a:cubicBezTo>
                  <a:pt x="5809108" y="498172"/>
                  <a:pt x="5802014" y="493380"/>
                  <a:pt x="5795463" y="487903"/>
                </a:cubicBezTo>
                <a:cubicBezTo>
                  <a:pt x="5790429" y="484456"/>
                  <a:pt x="5788126" y="478191"/>
                  <a:pt x="5789742" y="472313"/>
                </a:cubicBezTo>
                <a:cubicBezTo>
                  <a:pt x="5792832" y="465419"/>
                  <a:pt x="5797781" y="459527"/>
                  <a:pt x="5804045" y="455293"/>
                </a:cubicBezTo>
                <a:cubicBezTo>
                  <a:pt x="5810839" y="449944"/>
                  <a:pt x="5818061" y="445167"/>
                  <a:pt x="5825642" y="440991"/>
                </a:cubicBezTo>
                <a:cubicBezTo>
                  <a:pt x="5841531" y="432924"/>
                  <a:pt x="5857965" y="425988"/>
                  <a:pt x="5874842" y="420252"/>
                </a:cubicBezTo>
                <a:cubicBezTo>
                  <a:pt x="5909024" y="408596"/>
                  <a:pt x="5943894" y="399042"/>
                  <a:pt x="5979249" y="391648"/>
                </a:cubicBezTo>
                <a:cubicBezTo>
                  <a:pt x="6121901" y="364416"/>
                  <a:pt x="6266669" y="349727"/>
                  <a:pt x="6411896" y="347739"/>
                </a:cubicBezTo>
                <a:cubicBezTo>
                  <a:pt x="6557208" y="343735"/>
                  <a:pt x="6702520" y="350171"/>
                  <a:pt x="6847975" y="358466"/>
                </a:cubicBezTo>
                <a:cubicBezTo>
                  <a:pt x="6993430" y="366762"/>
                  <a:pt x="7138599" y="377059"/>
                  <a:pt x="7283768" y="387071"/>
                </a:cubicBezTo>
                <a:cubicBezTo>
                  <a:pt x="7574249" y="408238"/>
                  <a:pt x="7864731" y="430979"/>
                  <a:pt x="8156213" y="448714"/>
                </a:cubicBezTo>
                <a:cubicBezTo>
                  <a:pt x="8301668" y="457439"/>
                  <a:pt x="8447122" y="465305"/>
                  <a:pt x="8592864" y="469309"/>
                </a:cubicBezTo>
                <a:cubicBezTo>
                  <a:pt x="8665663" y="471455"/>
                  <a:pt x="8738462" y="472599"/>
                  <a:pt x="8811404" y="472027"/>
                </a:cubicBezTo>
                <a:cubicBezTo>
                  <a:pt x="8884346" y="471455"/>
                  <a:pt x="8957289" y="469309"/>
                  <a:pt x="9030087" y="462158"/>
                </a:cubicBezTo>
                <a:lnTo>
                  <a:pt x="9057262" y="459441"/>
                </a:lnTo>
                <a:lnTo>
                  <a:pt x="9084436" y="455579"/>
                </a:lnTo>
                <a:cubicBezTo>
                  <a:pt x="9102600" y="453148"/>
                  <a:pt x="9120478" y="449572"/>
                  <a:pt x="9138499" y="446283"/>
                </a:cubicBezTo>
                <a:cubicBezTo>
                  <a:pt x="9174556" y="439518"/>
                  <a:pt x="9210040" y="429949"/>
                  <a:pt x="9244623" y="417678"/>
                </a:cubicBezTo>
                <a:cubicBezTo>
                  <a:pt x="9262744" y="412114"/>
                  <a:pt x="9279263" y="402303"/>
                  <a:pt x="9292822" y="389073"/>
                </a:cubicBezTo>
                <a:cubicBezTo>
                  <a:pt x="9296154" y="384968"/>
                  <a:pt x="9298285" y="380020"/>
                  <a:pt x="9298971" y="374771"/>
                </a:cubicBezTo>
                <a:cubicBezTo>
                  <a:pt x="9298628" y="369808"/>
                  <a:pt x="9296883" y="365060"/>
                  <a:pt x="9293966" y="361040"/>
                </a:cubicBezTo>
                <a:close/>
              </a:path>
            </a:pathLst>
          </a:custGeom>
          <a:solidFill>
            <a:srgbClr val="999999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85B1FF-BC88-A50F-F247-2EA6A5095012}"/>
              </a:ext>
            </a:extLst>
          </p:cNvPr>
          <p:cNvSpPr/>
          <p:nvPr/>
        </p:nvSpPr>
        <p:spPr>
          <a:xfrm>
            <a:off x="8611414" y="3828629"/>
            <a:ext cx="549341" cy="96827"/>
          </a:xfrm>
          <a:custGeom>
            <a:avLst/>
            <a:gdLst>
              <a:gd name="connsiteX0" fmla="*/ 302352 w 604275"/>
              <a:gd name="connsiteY0" fmla="*/ -107 h 96826"/>
              <a:gd name="connsiteX1" fmla="*/ 0 w 604275"/>
              <a:gd name="connsiteY1" fmla="*/ 48378 h 96826"/>
              <a:gd name="connsiteX2" fmla="*/ 302352 w 604275"/>
              <a:gd name="connsiteY2" fmla="*/ 96720 h 96826"/>
              <a:gd name="connsiteX3" fmla="*/ 604275 w 604275"/>
              <a:gd name="connsiteY3" fmla="*/ 47948 h 96826"/>
              <a:gd name="connsiteX4" fmla="*/ 302352 w 604275"/>
              <a:gd name="connsiteY4" fmla="*/ -107 h 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275" h="96826">
                <a:moveTo>
                  <a:pt x="302352" y="-107"/>
                </a:moveTo>
                <a:cubicBezTo>
                  <a:pt x="124144" y="-107"/>
                  <a:pt x="0" y="25351"/>
                  <a:pt x="0" y="48378"/>
                </a:cubicBezTo>
                <a:cubicBezTo>
                  <a:pt x="0" y="71404"/>
                  <a:pt x="124144" y="96720"/>
                  <a:pt x="302352" y="96720"/>
                </a:cubicBezTo>
                <a:cubicBezTo>
                  <a:pt x="480559" y="96720"/>
                  <a:pt x="604275" y="71404"/>
                  <a:pt x="604275" y="47948"/>
                </a:cubicBezTo>
                <a:cubicBezTo>
                  <a:pt x="604275" y="24493"/>
                  <a:pt x="480417" y="-107"/>
                  <a:pt x="302352" y="-107"/>
                </a:cubicBezTo>
                <a:close/>
              </a:path>
            </a:pathLst>
          </a:custGeom>
          <a:solidFill>
            <a:schemeClr val="accent6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1C8A1D0-007D-E88A-5DF6-D7AF8C792D12}"/>
              </a:ext>
            </a:extLst>
          </p:cNvPr>
          <p:cNvSpPr/>
          <p:nvPr/>
        </p:nvSpPr>
        <p:spPr>
          <a:xfrm>
            <a:off x="8697252" y="3825837"/>
            <a:ext cx="322375" cy="55779"/>
          </a:xfrm>
          <a:custGeom>
            <a:avLst/>
            <a:gdLst>
              <a:gd name="connsiteX0" fmla="*/ 322375 w 322375"/>
              <a:gd name="connsiteY0" fmla="*/ 27782 h 55779"/>
              <a:gd name="connsiteX1" fmla="*/ 161188 w 322375"/>
              <a:gd name="connsiteY1" fmla="*/ 55672 h 55779"/>
              <a:gd name="connsiteX2" fmla="*/ 0 w 322375"/>
              <a:gd name="connsiteY2" fmla="*/ 27782 h 55779"/>
              <a:gd name="connsiteX3" fmla="*/ 161188 w 322375"/>
              <a:gd name="connsiteY3" fmla="*/ -107 h 55779"/>
              <a:gd name="connsiteX4" fmla="*/ 322375 w 322375"/>
              <a:gd name="connsiteY4" fmla="*/ 27782 h 5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75" h="55779">
                <a:moveTo>
                  <a:pt x="322375" y="27782"/>
                </a:moveTo>
                <a:cubicBezTo>
                  <a:pt x="322375" y="43229"/>
                  <a:pt x="250863" y="55672"/>
                  <a:pt x="161188" y="55672"/>
                </a:cubicBezTo>
                <a:cubicBezTo>
                  <a:pt x="71512" y="55672"/>
                  <a:pt x="0" y="43229"/>
                  <a:pt x="0" y="27782"/>
                </a:cubicBezTo>
                <a:cubicBezTo>
                  <a:pt x="0" y="12336"/>
                  <a:pt x="71512" y="-107"/>
                  <a:pt x="161188" y="-107"/>
                </a:cubicBezTo>
                <a:cubicBezTo>
                  <a:pt x="250863" y="-107"/>
                  <a:pt x="322375" y="12479"/>
                  <a:pt x="322375" y="27782"/>
                </a:cubicBezTo>
                <a:close/>
              </a:path>
            </a:pathLst>
          </a:custGeom>
          <a:solidFill>
            <a:srgbClr val="FFFFFF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47D5B9F-BE3A-9264-1803-90DF1C5DC371}"/>
              </a:ext>
            </a:extLst>
          </p:cNvPr>
          <p:cNvSpPr/>
          <p:nvPr/>
        </p:nvSpPr>
        <p:spPr>
          <a:xfrm>
            <a:off x="8444506" y="2302330"/>
            <a:ext cx="708683" cy="993156"/>
          </a:xfrm>
          <a:custGeom>
            <a:avLst/>
            <a:gdLst>
              <a:gd name="connsiteX0" fmla="*/ 354413 w 708682"/>
              <a:gd name="connsiteY0" fmla="*/ -107 h 993156"/>
              <a:gd name="connsiteX1" fmla="*/ 0 w 708682"/>
              <a:gd name="connsiteY1" fmla="*/ 354162 h 993156"/>
              <a:gd name="connsiteX2" fmla="*/ 354413 w 708682"/>
              <a:gd name="connsiteY2" fmla="*/ 993049 h 993156"/>
              <a:gd name="connsiteX3" fmla="*/ 708682 w 708682"/>
              <a:gd name="connsiteY3" fmla="*/ 354162 h 993156"/>
              <a:gd name="connsiteX4" fmla="*/ 354413 w 708682"/>
              <a:gd name="connsiteY4" fmla="*/ -107 h 99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82" h="993156">
                <a:moveTo>
                  <a:pt x="354413" y="-107"/>
                </a:moveTo>
                <a:cubicBezTo>
                  <a:pt x="158728" y="-107"/>
                  <a:pt x="86" y="158477"/>
                  <a:pt x="0" y="354162"/>
                </a:cubicBezTo>
                <a:cubicBezTo>
                  <a:pt x="0" y="712437"/>
                  <a:pt x="354413" y="993049"/>
                  <a:pt x="354413" y="993049"/>
                </a:cubicBezTo>
                <a:cubicBezTo>
                  <a:pt x="354413" y="993049"/>
                  <a:pt x="708682" y="712437"/>
                  <a:pt x="708682" y="354162"/>
                </a:cubicBezTo>
                <a:cubicBezTo>
                  <a:pt x="708682" y="158506"/>
                  <a:pt x="550069" y="-107"/>
                  <a:pt x="354413" y="-107"/>
                </a:cubicBezTo>
                <a:close/>
              </a:path>
            </a:pathLst>
          </a:custGeom>
          <a:solidFill>
            <a:schemeClr val="accent6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36A2C11-3884-CB53-005D-B10210F5C131}"/>
              </a:ext>
            </a:extLst>
          </p:cNvPr>
          <p:cNvSpPr/>
          <p:nvPr/>
        </p:nvSpPr>
        <p:spPr>
          <a:xfrm>
            <a:off x="8502288" y="2912755"/>
            <a:ext cx="593263" cy="382731"/>
          </a:xfrm>
          <a:custGeom>
            <a:avLst/>
            <a:gdLst>
              <a:gd name="connsiteX0" fmla="*/ 296631 w 593262"/>
              <a:gd name="connsiteY0" fmla="*/ 160508 h 382731"/>
              <a:gd name="connsiteX1" fmla="*/ 0 w 593262"/>
              <a:gd name="connsiteY1" fmla="*/ -107 h 382731"/>
              <a:gd name="connsiteX2" fmla="*/ 296631 w 593262"/>
              <a:gd name="connsiteY2" fmla="*/ 382624 h 382731"/>
              <a:gd name="connsiteX3" fmla="*/ 593262 w 593262"/>
              <a:gd name="connsiteY3" fmla="*/ -107 h 382731"/>
              <a:gd name="connsiteX4" fmla="*/ 296631 w 593262"/>
              <a:gd name="connsiteY4" fmla="*/ 160508 h 38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262" h="382731">
                <a:moveTo>
                  <a:pt x="296631" y="160508"/>
                </a:moveTo>
                <a:cubicBezTo>
                  <a:pt x="176948" y="160608"/>
                  <a:pt x="65333" y="100167"/>
                  <a:pt x="0" y="-107"/>
                </a:cubicBezTo>
                <a:cubicBezTo>
                  <a:pt x="100117" y="227157"/>
                  <a:pt x="296631" y="382624"/>
                  <a:pt x="296631" y="382624"/>
                </a:cubicBezTo>
                <a:cubicBezTo>
                  <a:pt x="296631" y="382624"/>
                  <a:pt x="492859" y="227157"/>
                  <a:pt x="593262" y="-107"/>
                </a:cubicBezTo>
                <a:cubicBezTo>
                  <a:pt x="527871" y="100109"/>
                  <a:pt x="416299" y="160522"/>
                  <a:pt x="296631" y="16050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3607D13-0403-E24A-220A-D2FE06B45B3E}"/>
              </a:ext>
            </a:extLst>
          </p:cNvPr>
          <p:cNvSpPr/>
          <p:nvPr/>
        </p:nvSpPr>
        <p:spPr>
          <a:xfrm>
            <a:off x="8547341" y="2427619"/>
            <a:ext cx="503157" cy="503157"/>
          </a:xfrm>
          <a:custGeom>
            <a:avLst/>
            <a:gdLst>
              <a:gd name="connsiteX0" fmla="*/ 503157 w 503157"/>
              <a:gd name="connsiteY0" fmla="*/ 251579 h 503157"/>
              <a:gd name="connsiteX1" fmla="*/ 251578 w 503157"/>
              <a:gd name="connsiteY1" fmla="*/ 503157 h 503157"/>
              <a:gd name="connsiteX2" fmla="*/ -1 w 503157"/>
              <a:gd name="connsiteY2" fmla="*/ 251579 h 503157"/>
              <a:gd name="connsiteX3" fmla="*/ 251578 w 503157"/>
              <a:gd name="connsiteY3" fmla="*/ 0 h 503157"/>
              <a:gd name="connsiteX4" fmla="*/ 503157 w 503157"/>
              <a:gd name="connsiteY4" fmla="*/ 251579 h 50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157" h="503157">
                <a:moveTo>
                  <a:pt x="503157" y="251579"/>
                </a:moveTo>
                <a:cubicBezTo>
                  <a:pt x="503157" y="390522"/>
                  <a:pt x="390522" y="503157"/>
                  <a:pt x="251578" y="503157"/>
                </a:cubicBezTo>
                <a:cubicBezTo>
                  <a:pt x="112635" y="503157"/>
                  <a:pt x="-1" y="390522"/>
                  <a:pt x="-1" y="251579"/>
                </a:cubicBezTo>
                <a:cubicBezTo>
                  <a:pt x="-1" y="112636"/>
                  <a:pt x="112634" y="0"/>
                  <a:pt x="251578" y="0"/>
                </a:cubicBezTo>
                <a:cubicBezTo>
                  <a:pt x="390521" y="0"/>
                  <a:pt x="503157" y="112636"/>
                  <a:pt x="503157" y="251579"/>
                </a:cubicBezTo>
                <a:close/>
              </a:path>
            </a:pathLst>
          </a:custGeom>
          <a:solidFill>
            <a:srgbClr val="FFFFFF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128769B-4134-7BF4-EE16-B25FE296A428}"/>
              </a:ext>
            </a:extLst>
          </p:cNvPr>
          <p:cNvSpPr/>
          <p:nvPr/>
        </p:nvSpPr>
        <p:spPr>
          <a:xfrm>
            <a:off x="8577234" y="2457511"/>
            <a:ext cx="443087" cy="443087"/>
          </a:xfrm>
          <a:custGeom>
            <a:avLst/>
            <a:gdLst>
              <a:gd name="connsiteX0" fmla="*/ 221687 w 443087"/>
              <a:gd name="connsiteY0" fmla="*/ 442980 h 443087"/>
              <a:gd name="connsiteX1" fmla="*/ 0 w 443087"/>
              <a:gd name="connsiteY1" fmla="*/ 221579 h 443087"/>
              <a:gd name="connsiteX2" fmla="*/ 221400 w 443087"/>
              <a:gd name="connsiteY2" fmla="*/ -107 h 443087"/>
              <a:gd name="connsiteX3" fmla="*/ 443087 w 443087"/>
              <a:gd name="connsiteY3" fmla="*/ 221293 h 443087"/>
              <a:gd name="connsiteX4" fmla="*/ 443087 w 443087"/>
              <a:gd name="connsiteY4" fmla="*/ 221436 h 443087"/>
              <a:gd name="connsiteX5" fmla="*/ 221687 w 443087"/>
              <a:gd name="connsiteY5" fmla="*/ 442980 h 443087"/>
              <a:gd name="connsiteX6" fmla="*/ 221687 w 443087"/>
              <a:gd name="connsiteY6" fmla="*/ 15196 h 443087"/>
              <a:gd name="connsiteX7" fmla="*/ 15161 w 443087"/>
              <a:gd name="connsiteY7" fmla="*/ 221436 h 443087"/>
              <a:gd name="connsiteX8" fmla="*/ 221400 w 443087"/>
              <a:gd name="connsiteY8" fmla="*/ 427962 h 443087"/>
              <a:gd name="connsiteX9" fmla="*/ 427927 w 443087"/>
              <a:gd name="connsiteY9" fmla="*/ 221722 h 443087"/>
              <a:gd name="connsiteX10" fmla="*/ 427927 w 443087"/>
              <a:gd name="connsiteY10" fmla="*/ 221436 h 443087"/>
              <a:gd name="connsiteX11" fmla="*/ 221687 w 443087"/>
              <a:gd name="connsiteY11" fmla="*/ 15196 h 44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087" h="443087">
                <a:moveTo>
                  <a:pt x="221687" y="442980"/>
                </a:moveTo>
                <a:cubicBezTo>
                  <a:pt x="99330" y="443066"/>
                  <a:pt x="86" y="343936"/>
                  <a:pt x="0" y="221579"/>
                </a:cubicBezTo>
                <a:cubicBezTo>
                  <a:pt x="-72" y="99223"/>
                  <a:pt x="99044" y="-22"/>
                  <a:pt x="221400" y="-107"/>
                </a:cubicBezTo>
                <a:cubicBezTo>
                  <a:pt x="343757" y="-193"/>
                  <a:pt x="443002" y="98937"/>
                  <a:pt x="443087" y="221293"/>
                </a:cubicBezTo>
                <a:cubicBezTo>
                  <a:pt x="443087" y="221336"/>
                  <a:pt x="443087" y="221393"/>
                  <a:pt x="443087" y="221436"/>
                </a:cubicBezTo>
                <a:cubicBezTo>
                  <a:pt x="442930" y="343664"/>
                  <a:pt x="343914" y="442737"/>
                  <a:pt x="221687" y="442980"/>
                </a:cubicBezTo>
                <a:close/>
                <a:moveTo>
                  <a:pt x="221687" y="15196"/>
                </a:moveTo>
                <a:cubicBezTo>
                  <a:pt x="107711" y="15110"/>
                  <a:pt x="15246" y="107461"/>
                  <a:pt x="15161" y="221436"/>
                </a:cubicBezTo>
                <a:cubicBezTo>
                  <a:pt x="15089" y="335412"/>
                  <a:pt x="107425" y="427877"/>
                  <a:pt x="221400" y="427962"/>
                </a:cubicBezTo>
                <a:cubicBezTo>
                  <a:pt x="335376" y="428048"/>
                  <a:pt x="427841" y="335698"/>
                  <a:pt x="427927" y="221722"/>
                </a:cubicBezTo>
                <a:cubicBezTo>
                  <a:pt x="427927" y="221622"/>
                  <a:pt x="427927" y="221536"/>
                  <a:pt x="427927" y="221436"/>
                </a:cubicBezTo>
                <a:cubicBezTo>
                  <a:pt x="427770" y="107604"/>
                  <a:pt x="335519" y="15353"/>
                  <a:pt x="221687" y="15196"/>
                </a:cubicBezTo>
                <a:close/>
              </a:path>
            </a:pathLst>
          </a:custGeom>
          <a:solidFill>
            <a:schemeClr val="accent6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CC6F409-C733-541E-1CCD-C9764635B05D}"/>
              </a:ext>
            </a:extLst>
          </p:cNvPr>
          <p:cNvSpPr/>
          <p:nvPr/>
        </p:nvSpPr>
        <p:spPr>
          <a:xfrm>
            <a:off x="7907125" y="2649898"/>
            <a:ext cx="438796" cy="70367"/>
          </a:xfrm>
          <a:custGeom>
            <a:avLst/>
            <a:gdLst>
              <a:gd name="connsiteX0" fmla="*/ 219398 w 438796"/>
              <a:gd name="connsiteY0" fmla="*/ -107 h 70367"/>
              <a:gd name="connsiteX1" fmla="*/ 0 w 438796"/>
              <a:gd name="connsiteY1" fmla="*/ 35076 h 70367"/>
              <a:gd name="connsiteX2" fmla="*/ 219398 w 438796"/>
              <a:gd name="connsiteY2" fmla="*/ 70260 h 70367"/>
              <a:gd name="connsiteX3" fmla="*/ 438797 w 438796"/>
              <a:gd name="connsiteY3" fmla="*/ 35076 h 70367"/>
              <a:gd name="connsiteX4" fmla="*/ 219398 w 438796"/>
              <a:gd name="connsiteY4" fmla="*/ -107 h 7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796" h="70367">
                <a:moveTo>
                  <a:pt x="219398" y="-107"/>
                </a:moveTo>
                <a:cubicBezTo>
                  <a:pt x="90677" y="-107"/>
                  <a:pt x="0" y="18486"/>
                  <a:pt x="0" y="35076"/>
                </a:cubicBezTo>
                <a:cubicBezTo>
                  <a:pt x="0" y="51667"/>
                  <a:pt x="90105" y="70260"/>
                  <a:pt x="219398" y="70260"/>
                </a:cubicBezTo>
                <a:cubicBezTo>
                  <a:pt x="348691" y="70260"/>
                  <a:pt x="438797" y="51667"/>
                  <a:pt x="438797" y="35076"/>
                </a:cubicBezTo>
                <a:cubicBezTo>
                  <a:pt x="438797" y="18486"/>
                  <a:pt x="348691" y="-107"/>
                  <a:pt x="219398" y="-107"/>
                </a:cubicBezTo>
                <a:close/>
              </a:path>
            </a:pathLst>
          </a:custGeom>
          <a:solidFill>
            <a:schemeClr val="accent4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235AB2B-D48E-6C28-96B7-9C5FA65E5C68}"/>
              </a:ext>
            </a:extLst>
          </p:cNvPr>
          <p:cNvSpPr/>
          <p:nvPr/>
        </p:nvSpPr>
        <p:spPr>
          <a:xfrm>
            <a:off x="8009529" y="2660625"/>
            <a:ext cx="233987" cy="40475"/>
          </a:xfrm>
          <a:custGeom>
            <a:avLst/>
            <a:gdLst>
              <a:gd name="connsiteX0" fmla="*/ 233987 w 233986"/>
              <a:gd name="connsiteY0" fmla="*/ 20202 h 40475"/>
              <a:gd name="connsiteX1" fmla="*/ 116993 w 233986"/>
              <a:gd name="connsiteY1" fmla="*/ 40368 h 40475"/>
              <a:gd name="connsiteX2" fmla="*/ 0 w 233986"/>
              <a:gd name="connsiteY2" fmla="*/ 20202 h 40475"/>
              <a:gd name="connsiteX3" fmla="*/ 116993 w 233986"/>
              <a:gd name="connsiteY3" fmla="*/ -107 h 40475"/>
              <a:gd name="connsiteX4" fmla="*/ 233987 w 233986"/>
              <a:gd name="connsiteY4" fmla="*/ 20202 h 4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86" h="40475">
                <a:moveTo>
                  <a:pt x="233987" y="20202"/>
                </a:moveTo>
                <a:cubicBezTo>
                  <a:pt x="233987" y="31358"/>
                  <a:pt x="181640" y="40368"/>
                  <a:pt x="116993" y="40368"/>
                </a:cubicBezTo>
                <a:cubicBezTo>
                  <a:pt x="52346" y="40368"/>
                  <a:pt x="0" y="31930"/>
                  <a:pt x="0" y="20202"/>
                </a:cubicBezTo>
                <a:cubicBezTo>
                  <a:pt x="0" y="8474"/>
                  <a:pt x="52346" y="-107"/>
                  <a:pt x="116993" y="-107"/>
                </a:cubicBezTo>
                <a:cubicBezTo>
                  <a:pt x="181640" y="-107"/>
                  <a:pt x="233987" y="9618"/>
                  <a:pt x="233987" y="20202"/>
                </a:cubicBezTo>
                <a:close/>
              </a:path>
            </a:pathLst>
          </a:custGeom>
          <a:solidFill>
            <a:srgbClr val="FFFFFF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420A17D-3072-1BDF-1E99-35204E0FBCCC}"/>
              </a:ext>
            </a:extLst>
          </p:cNvPr>
          <p:cNvSpPr/>
          <p:nvPr/>
        </p:nvSpPr>
        <p:spPr>
          <a:xfrm>
            <a:off x="8073461" y="2671781"/>
            <a:ext cx="106124" cy="18307"/>
          </a:xfrm>
          <a:custGeom>
            <a:avLst/>
            <a:gdLst>
              <a:gd name="connsiteX0" fmla="*/ 106124 w 106124"/>
              <a:gd name="connsiteY0" fmla="*/ 9046 h 18307"/>
              <a:gd name="connsiteX1" fmla="*/ 53062 w 106124"/>
              <a:gd name="connsiteY1" fmla="*/ 18200 h 18307"/>
              <a:gd name="connsiteX2" fmla="*/ 0 w 106124"/>
              <a:gd name="connsiteY2" fmla="*/ 9046 h 18307"/>
              <a:gd name="connsiteX3" fmla="*/ 53062 w 106124"/>
              <a:gd name="connsiteY3" fmla="*/ -107 h 18307"/>
              <a:gd name="connsiteX4" fmla="*/ 106124 w 106124"/>
              <a:gd name="connsiteY4" fmla="*/ 9046 h 1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24" h="18307">
                <a:moveTo>
                  <a:pt x="106124" y="9046"/>
                </a:moveTo>
                <a:cubicBezTo>
                  <a:pt x="106124" y="14052"/>
                  <a:pt x="82382" y="18200"/>
                  <a:pt x="53062" y="18200"/>
                </a:cubicBezTo>
                <a:cubicBezTo>
                  <a:pt x="23742" y="18200"/>
                  <a:pt x="0" y="14052"/>
                  <a:pt x="0" y="9046"/>
                </a:cubicBezTo>
                <a:cubicBezTo>
                  <a:pt x="0" y="4040"/>
                  <a:pt x="23742" y="-107"/>
                  <a:pt x="53062" y="-107"/>
                </a:cubicBezTo>
                <a:cubicBezTo>
                  <a:pt x="82382" y="-107"/>
                  <a:pt x="106124" y="4469"/>
                  <a:pt x="106124" y="9046"/>
                </a:cubicBezTo>
                <a:close/>
              </a:path>
            </a:pathLst>
          </a:custGeom>
          <a:solidFill>
            <a:schemeClr val="accent4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4B1BBCE-66DF-1658-4813-42F2D0A05A1C}"/>
              </a:ext>
            </a:extLst>
          </p:cNvPr>
          <p:cNvSpPr/>
          <p:nvPr/>
        </p:nvSpPr>
        <p:spPr>
          <a:xfrm>
            <a:off x="7819880" y="983814"/>
            <a:ext cx="613143" cy="859287"/>
          </a:xfrm>
          <a:custGeom>
            <a:avLst/>
            <a:gdLst>
              <a:gd name="connsiteX0" fmla="*/ 306643 w 613142"/>
              <a:gd name="connsiteY0" fmla="*/ -107 h 859286"/>
              <a:gd name="connsiteX1" fmla="*/ 0 w 613142"/>
              <a:gd name="connsiteY1" fmla="*/ 306249 h 859286"/>
              <a:gd name="connsiteX2" fmla="*/ 0 w 613142"/>
              <a:gd name="connsiteY2" fmla="*/ 306393 h 859286"/>
              <a:gd name="connsiteX3" fmla="*/ 306643 w 613142"/>
              <a:gd name="connsiteY3" fmla="*/ 859179 h 859286"/>
              <a:gd name="connsiteX4" fmla="*/ 613143 w 613142"/>
              <a:gd name="connsiteY4" fmla="*/ 306393 h 859286"/>
              <a:gd name="connsiteX5" fmla="*/ 306929 w 613142"/>
              <a:gd name="connsiteY5" fmla="*/ -107 h 859286"/>
              <a:gd name="connsiteX6" fmla="*/ 306643 w 613142"/>
              <a:gd name="connsiteY6" fmla="*/ -107 h 85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142" h="859286">
                <a:moveTo>
                  <a:pt x="306643" y="-107"/>
                </a:moveTo>
                <a:cubicBezTo>
                  <a:pt x="137374" y="-193"/>
                  <a:pt x="86" y="136981"/>
                  <a:pt x="0" y="306249"/>
                </a:cubicBezTo>
                <a:cubicBezTo>
                  <a:pt x="0" y="306292"/>
                  <a:pt x="0" y="306350"/>
                  <a:pt x="0" y="306393"/>
                </a:cubicBezTo>
                <a:cubicBezTo>
                  <a:pt x="0" y="616468"/>
                  <a:pt x="306643" y="859179"/>
                  <a:pt x="306643" y="859179"/>
                </a:cubicBezTo>
                <a:cubicBezTo>
                  <a:pt x="306643" y="859179"/>
                  <a:pt x="613143" y="616039"/>
                  <a:pt x="613143" y="306393"/>
                </a:cubicBezTo>
                <a:cubicBezTo>
                  <a:pt x="613229" y="137196"/>
                  <a:pt x="476126" y="-21"/>
                  <a:pt x="306929" y="-107"/>
                </a:cubicBezTo>
                <a:cubicBezTo>
                  <a:pt x="306829" y="-107"/>
                  <a:pt x="306743" y="-107"/>
                  <a:pt x="306643" y="-107"/>
                </a:cubicBezTo>
                <a:close/>
              </a:path>
            </a:pathLst>
          </a:custGeom>
          <a:solidFill>
            <a:schemeClr val="accent4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5E6333A-14BA-DE69-1552-56872901E5BA}"/>
              </a:ext>
            </a:extLst>
          </p:cNvPr>
          <p:cNvSpPr/>
          <p:nvPr/>
        </p:nvSpPr>
        <p:spPr>
          <a:xfrm rot="19974598">
            <a:off x="7908773" y="1092221"/>
            <a:ext cx="435364" cy="435363"/>
          </a:xfrm>
          <a:custGeom>
            <a:avLst/>
            <a:gdLst>
              <a:gd name="connsiteX0" fmla="*/ 435364 w 435364"/>
              <a:gd name="connsiteY0" fmla="*/ 217575 h 435363"/>
              <a:gd name="connsiteX1" fmla="*/ 217683 w 435364"/>
              <a:gd name="connsiteY1" fmla="*/ 435257 h 435363"/>
              <a:gd name="connsiteX2" fmla="*/ 1 w 435364"/>
              <a:gd name="connsiteY2" fmla="*/ 217575 h 435363"/>
              <a:gd name="connsiteX3" fmla="*/ 217683 w 435364"/>
              <a:gd name="connsiteY3" fmla="*/ -107 h 435363"/>
              <a:gd name="connsiteX4" fmla="*/ 435364 w 435364"/>
              <a:gd name="connsiteY4" fmla="*/ 217575 h 43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364" h="435363">
                <a:moveTo>
                  <a:pt x="435364" y="217575"/>
                </a:moveTo>
                <a:cubicBezTo>
                  <a:pt x="435364" y="337797"/>
                  <a:pt x="337905" y="435257"/>
                  <a:pt x="217683" y="435257"/>
                </a:cubicBezTo>
                <a:cubicBezTo>
                  <a:pt x="97461" y="435257"/>
                  <a:pt x="1" y="337797"/>
                  <a:pt x="1" y="217575"/>
                </a:cubicBezTo>
                <a:cubicBezTo>
                  <a:pt x="1" y="97352"/>
                  <a:pt x="97461" y="-107"/>
                  <a:pt x="217683" y="-107"/>
                </a:cubicBezTo>
                <a:cubicBezTo>
                  <a:pt x="337905" y="-107"/>
                  <a:pt x="435364" y="97352"/>
                  <a:pt x="435364" y="217575"/>
                </a:cubicBezTo>
                <a:close/>
              </a:path>
            </a:pathLst>
          </a:custGeom>
          <a:solidFill>
            <a:srgbClr val="FFFFFF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E4A9243-B943-A9B7-3761-509FB655F8B0}"/>
              </a:ext>
            </a:extLst>
          </p:cNvPr>
          <p:cNvSpPr/>
          <p:nvPr/>
        </p:nvSpPr>
        <p:spPr>
          <a:xfrm>
            <a:off x="7934729" y="1118115"/>
            <a:ext cx="383303" cy="383303"/>
          </a:xfrm>
          <a:custGeom>
            <a:avLst/>
            <a:gdLst>
              <a:gd name="connsiteX0" fmla="*/ 191794 w 383303"/>
              <a:gd name="connsiteY0" fmla="*/ 383196 h 383303"/>
              <a:gd name="connsiteX1" fmla="*/ 0 w 383303"/>
              <a:gd name="connsiteY1" fmla="*/ 191687 h 383303"/>
              <a:gd name="connsiteX2" fmla="*/ 191508 w 383303"/>
              <a:gd name="connsiteY2" fmla="*/ -107 h 383303"/>
              <a:gd name="connsiteX3" fmla="*/ 383303 w 383303"/>
              <a:gd name="connsiteY3" fmla="*/ 191401 h 383303"/>
              <a:gd name="connsiteX4" fmla="*/ 383303 w 383303"/>
              <a:gd name="connsiteY4" fmla="*/ 191544 h 383303"/>
              <a:gd name="connsiteX5" fmla="*/ 191794 w 383303"/>
              <a:gd name="connsiteY5" fmla="*/ 383196 h 383303"/>
              <a:gd name="connsiteX6" fmla="*/ 191794 w 383303"/>
              <a:gd name="connsiteY6" fmla="*/ 13051 h 383303"/>
              <a:gd name="connsiteX7" fmla="*/ 13015 w 383303"/>
              <a:gd name="connsiteY7" fmla="*/ 191544 h 383303"/>
              <a:gd name="connsiteX8" fmla="*/ 191508 w 383303"/>
              <a:gd name="connsiteY8" fmla="*/ 370324 h 383303"/>
              <a:gd name="connsiteX9" fmla="*/ 370288 w 383303"/>
              <a:gd name="connsiteY9" fmla="*/ 191830 h 383303"/>
              <a:gd name="connsiteX10" fmla="*/ 370288 w 383303"/>
              <a:gd name="connsiteY10" fmla="*/ 191544 h 383303"/>
              <a:gd name="connsiteX11" fmla="*/ 191794 w 383303"/>
              <a:gd name="connsiteY11" fmla="*/ 13051 h 38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3303" h="383303">
                <a:moveTo>
                  <a:pt x="191794" y="383196"/>
                </a:moveTo>
                <a:cubicBezTo>
                  <a:pt x="85943" y="383282"/>
                  <a:pt x="86" y="297539"/>
                  <a:pt x="0" y="191687"/>
                </a:cubicBezTo>
                <a:cubicBezTo>
                  <a:pt x="-72" y="85836"/>
                  <a:pt x="85656" y="-22"/>
                  <a:pt x="191508" y="-107"/>
                </a:cubicBezTo>
                <a:cubicBezTo>
                  <a:pt x="297360" y="-193"/>
                  <a:pt x="383232" y="85550"/>
                  <a:pt x="383303" y="191401"/>
                </a:cubicBezTo>
                <a:cubicBezTo>
                  <a:pt x="383303" y="191444"/>
                  <a:pt x="383303" y="191501"/>
                  <a:pt x="383303" y="191544"/>
                </a:cubicBezTo>
                <a:cubicBezTo>
                  <a:pt x="383232" y="297296"/>
                  <a:pt x="297546" y="383039"/>
                  <a:pt x="191794" y="383196"/>
                </a:cubicBezTo>
                <a:close/>
                <a:moveTo>
                  <a:pt x="191794" y="13051"/>
                </a:moveTo>
                <a:cubicBezTo>
                  <a:pt x="93137" y="12965"/>
                  <a:pt x="13100" y="92887"/>
                  <a:pt x="13015" y="191544"/>
                </a:cubicBezTo>
                <a:cubicBezTo>
                  <a:pt x="12929" y="290202"/>
                  <a:pt x="92851" y="370238"/>
                  <a:pt x="191508" y="370324"/>
                </a:cubicBezTo>
                <a:cubicBezTo>
                  <a:pt x="290166" y="370410"/>
                  <a:pt x="370202" y="290488"/>
                  <a:pt x="370288" y="191830"/>
                </a:cubicBezTo>
                <a:cubicBezTo>
                  <a:pt x="370288" y="191730"/>
                  <a:pt x="370288" y="191644"/>
                  <a:pt x="370288" y="191544"/>
                </a:cubicBezTo>
                <a:cubicBezTo>
                  <a:pt x="370131" y="93030"/>
                  <a:pt x="290309" y="13208"/>
                  <a:pt x="191794" y="13051"/>
                </a:cubicBezTo>
                <a:close/>
              </a:path>
            </a:pathLst>
          </a:custGeom>
          <a:solidFill>
            <a:schemeClr val="accent4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D36547D-1EC8-BCAB-DE5D-D690C211DD0C}"/>
              </a:ext>
            </a:extLst>
          </p:cNvPr>
          <p:cNvSpPr/>
          <p:nvPr/>
        </p:nvSpPr>
        <p:spPr>
          <a:xfrm>
            <a:off x="8119944" y="1813065"/>
            <a:ext cx="13015" cy="869155"/>
          </a:xfrm>
          <a:custGeom>
            <a:avLst/>
            <a:gdLst>
              <a:gd name="connsiteX0" fmla="*/ 6579 w 13015"/>
              <a:gd name="connsiteY0" fmla="*/ 869047 h 869154"/>
              <a:gd name="connsiteX1" fmla="*/ 0 w 13015"/>
              <a:gd name="connsiteY1" fmla="*/ 862611 h 869154"/>
              <a:gd name="connsiteX2" fmla="*/ 0 w 13015"/>
              <a:gd name="connsiteY2" fmla="*/ 6329 h 869154"/>
              <a:gd name="connsiteX3" fmla="*/ 6579 w 13015"/>
              <a:gd name="connsiteY3" fmla="*/ -107 h 869154"/>
              <a:gd name="connsiteX4" fmla="*/ 13016 w 13015"/>
              <a:gd name="connsiteY4" fmla="*/ 6329 h 869154"/>
              <a:gd name="connsiteX5" fmla="*/ 13016 w 13015"/>
              <a:gd name="connsiteY5" fmla="*/ 862611 h 869154"/>
              <a:gd name="connsiteX6" fmla="*/ 6579 w 13015"/>
              <a:gd name="connsiteY6" fmla="*/ 869047 h 86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5" h="869154">
                <a:moveTo>
                  <a:pt x="6579" y="869047"/>
                </a:moveTo>
                <a:cubicBezTo>
                  <a:pt x="3004" y="869047"/>
                  <a:pt x="72" y="866187"/>
                  <a:pt x="0" y="862611"/>
                </a:cubicBezTo>
                <a:lnTo>
                  <a:pt x="0" y="6329"/>
                </a:lnTo>
                <a:cubicBezTo>
                  <a:pt x="72" y="2753"/>
                  <a:pt x="3004" y="-107"/>
                  <a:pt x="6579" y="-107"/>
                </a:cubicBezTo>
                <a:cubicBezTo>
                  <a:pt x="10141" y="-107"/>
                  <a:pt x="13016" y="2767"/>
                  <a:pt x="13016" y="6329"/>
                </a:cubicBezTo>
                <a:lnTo>
                  <a:pt x="13016" y="862611"/>
                </a:lnTo>
                <a:cubicBezTo>
                  <a:pt x="13016" y="866173"/>
                  <a:pt x="10141" y="869047"/>
                  <a:pt x="6579" y="869047"/>
                </a:cubicBezTo>
                <a:close/>
              </a:path>
            </a:pathLst>
          </a:custGeom>
          <a:solidFill>
            <a:schemeClr val="accent4"/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F1CAE8F-BE2A-6029-5811-6A4973F415B7}"/>
              </a:ext>
            </a:extLst>
          </p:cNvPr>
          <p:cNvSpPr/>
          <p:nvPr/>
        </p:nvSpPr>
        <p:spPr>
          <a:xfrm>
            <a:off x="7869794" y="1512145"/>
            <a:ext cx="513312" cy="331099"/>
          </a:xfrm>
          <a:custGeom>
            <a:avLst/>
            <a:gdLst>
              <a:gd name="connsiteX0" fmla="*/ 256728 w 513312"/>
              <a:gd name="connsiteY0" fmla="*/ 138912 h 331099"/>
              <a:gd name="connsiteX1" fmla="*/ 0 w 513312"/>
              <a:gd name="connsiteY1" fmla="*/ -107 h 331099"/>
              <a:gd name="connsiteX2" fmla="*/ 256728 w 513312"/>
              <a:gd name="connsiteY2" fmla="*/ 330992 h 331099"/>
              <a:gd name="connsiteX3" fmla="*/ 513312 w 513312"/>
              <a:gd name="connsiteY3" fmla="*/ -107 h 331099"/>
              <a:gd name="connsiteX4" fmla="*/ 256728 w 513312"/>
              <a:gd name="connsiteY4" fmla="*/ 138912 h 33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312" h="331099">
                <a:moveTo>
                  <a:pt x="256728" y="138912"/>
                </a:moveTo>
                <a:cubicBezTo>
                  <a:pt x="153150" y="138969"/>
                  <a:pt x="56552" y="86665"/>
                  <a:pt x="0" y="-107"/>
                </a:cubicBezTo>
                <a:cubicBezTo>
                  <a:pt x="86815" y="196550"/>
                  <a:pt x="256728" y="330992"/>
                  <a:pt x="256728" y="330992"/>
                </a:cubicBezTo>
                <a:cubicBezTo>
                  <a:pt x="256728" y="330992"/>
                  <a:pt x="426497" y="196550"/>
                  <a:pt x="513312" y="-107"/>
                </a:cubicBezTo>
                <a:cubicBezTo>
                  <a:pt x="456804" y="86651"/>
                  <a:pt x="360263" y="138955"/>
                  <a:pt x="256728" y="13891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1430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55" name="Ομάδα 54">
            <a:extLst>
              <a:ext uri="{FF2B5EF4-FFF2-40B4-BE49-F238E27FC236}">
                <a16:creationId xmlns:a16="http://schemas.microsoft.com/office/drawing/2014/main" id="{E8BA4E1F-ED99-68AD-DF9B-E3F039345752}"/>
              </a:ext>
            </a:extLst>
          </p:cNvPr>
          <p:cNvGrpSpPr/>
          <p:nvPr/>
        </p:nvGrpSpPr>
        <p:grpSpPr>
          <a:xfrm>
            <a:off x="1561090" y="2384275"/>
            <a:ext cx="1029582" cy="2039830"/>
            <a:chOff x="1342765" y="2310789"/>
            <a:chExt cx="1274771" cy="2523652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594D09-FD8B-6DDC-3B49-16B2D78C8BDA}"/>
                </a:ext>
              </a:extLst>
            </p:cNvPr>
            <p:cNvSpPr/>
            <p:nvPr/>
          </p:nvSpPr>
          <p:spPr>
            <a:xfrm>
              <a:off x="1436733" y="4578572"/>
              <a:ext cx="1086980" cy="255869"/>
            </a:xfrm>
            <a:custGeom>
              <a:avLst/>
              <a:gdLst>
                <a:gd name="connsiteX0" fmla="*/ 543490 w 1086980"/>
                <a:gd name="connsiteY0" fmla="*/ -107 h 255869"/>
                <a:gd name="connsiteX1" fmla="*/ 0 w 1086980"/>
                <a:gd name="connsiteY1" fmla="*/ 127899 h 255869"/>
                <a:gd name="connsiteX2" fmla="*/ 543490 w 1086980"/>
                <a:gd name="connsiteY2" fmla="*/ 255762 h 255869"/>
                <a:gd name="connsiteX3" fmla="*/ 1086980 w 1086980"/>
                <a:gd name="connsiteY3" fmla="*/ 127899 h 255869"/>
                <a:gd name="connsiteX4" fmla="*/ 543490 w 1086980"/>
                <a:gd name="connsiteY4" fmla="*/ -107 h 25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980" h="255869">
                  <a:moveTo>
                    <a:pt x="543490" y="-107"/>
                  </a:moveTo>
                  <a:cubicBezTo>
                    <a:pt x="222974" y="-107"/>
                    <a:pt x="0" y="67400"/>
                    <a:pt x="0" y="127899"/>
                  </a:cubicBezTo>
                  <a:cubicBezTo>
                    <a:pt x="0" y="188398"/>
                    <a:pt x="223403" y="255762"/>
                    <a:pt x="543490" y="255762"/>
                  </a:cubicBezTo>
                  <a:cubicBezTo>
                    <a:pt x="863577" y="255762"/>
                    <a:pt x="1086980" y="188398"/>
                    <a:pt x="1086980" y="127899"/>
                  </a:cubicBezTo>
                  <a:cubicBezTo>
                    <a:pt x="1086980" y="67400"/>
                    <a:pt x="864149" y="-107"/>
                    <a:pt x="543490" y="-107"/>
                  </a:cubicBezTo>
                  <a:close/>
                </a:path>
              </a:pathLst>
            </a:custGeom>
            <a:solidFill>
              <a:schemeClr val="accent2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411BBB4-7FC5-D9DA-65F2-355C717903CA}"/>
                </a:ext>
              </a:extLst>
            </p:cNvPr>
            <p:cNvSpPr/>
            <p:nvPr/>
          </p:nvSpPr>
          <p:spPr>
            <a:xfrm>
              <a:off x="1690170" y="4619905"/>
              <a:ext cx="580104" cy="147171"/>
            </a:xfrm>
            <a:custGeom>
              <a:avLst/>
              <a:gdLst>
                <a:gd name="connsiteX0" fmla="*/ 580104 w 580104"/>
                <a:gd name="connsiteY0" fmla="*/ 73550 h 147171"/>
                <a:gd name="connsiteX1" fmla="*/ 290052 w 580104"/>
                <a:gd name="connsiteY1" fmla="*/ 147064 h 147171"/>
                <a:gd name="connsiteX2" fmla="*/ 0 w 580104"/>
                <a:gd name="connsiteY2" fmla="*/ 73550 h 147171"/>
                <a:gd name="connsiteX3" fmla="*/ 290052 w 580104"/>
                <a:gd name="connsiteY3" fmla="*/ -107 h 147171"/>
                <a:gd name="connsiteX4" fmla="*/ 580104 w 580104"/>
                <a:gd name="connsiteY4" fmla="*/ 73550 h 14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104" h="147171">
                  <a:moveTo>
                    <a:pt x="580104" y="73550"/>
                  </a:moveTo>
                  <a:cubicBezTo>
                    <a:pt x="580104" y="114168"/>
                    <a:pt x="450239" y="147064"/>
                    <a:pt x="290052" y="147064"/>
                  </a:cubicBezTo>
                  <a:cubicBezTo>
                    <a:pt x="129865" y="147064"/>
                    <a:pt x="0" y="114168"/>
                    <a:pt x="0" y="73550"/>
                  </a:cubicBezTo>
                  <a:cubicBezTo>
                    <a:pt x="0" y="32931"/>
                    <a:pt x="129865" y="-107"/>
                    <a:pt x="290052" y="-107"/>
                  </a:cubicBezTo>
                  <a:cubicBezTo>
                    <a:pt x="450239" y="-107"/>
                    <a:pt x="580104" y="32788"/>
                    <a:pt x="580104" y="73550"/>
                  </a:cubicBezTo>
                  <a:close/>
                </a:path>
              </a:pathLst>
            </a:custGeom>
            <a:solidFill>
              <a:srgbClr val="FFFFFF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BCDBF58-F56C-F166-8254-65DCBA0FB763}"/>
                </a:ext>
              </a:extLst>
            </p:cNvPr>
            <p:cNvSpPr/>
            <p:nvPr/>
          </p:nvSpPr>
          <p:spPr>
            <a:xfrm>
              <a:off x="1848641" y="4660238"/>
              <a:ext cx="263163" cy="66649"/>
            </a:xfrm>
            <a:custGeom>
              <a:avLst/>
              <a:gdLst>
                <a:gd name="connsiteX0" fmla="*/ 263164 w 263163"/>
                <a:gd name="connsiteY0" fmla="*/ 33325 h 66649"/>
                <a:gd name="connsiteX1" fmla="*/ 131582 w 263163"/>
                <a:gd name="connsiteY1" fmla="*/ 66649 h 66649"/>
                <a:gd name="connsiteX2" fmla="*/ 0 w 263163"/>
                <a:gd name="connsiteY2" fmla="*/ 33325 h 66649"/>
                <a:gd name="connsiteX3" fmla="*/ 131582 w 263163"/>
                <a:gd name="connsiteY3" fmla="*/ 0 h 66649"/>
                <a:gd name="connsiteX4" fmla="*/ 263164 w 263163"/>
                <a:gd name="connsiteY4" fmla="*/ 33325 h 6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163" h="66649">
                  <a:moveTo>
                    <a:pt x="263164" y="33325"/>
                  </a:moveTo>
                  <a:cubicBezTo>
                    <a:pt x="263164" y="51729"/>
                    <a:pt x="204252" y="66649"/>
                    <a:pt x="131582" y="66649"/>
                  </a:cubicBezTo>
                  <a:cubicBezTo>
                    <a:pt x="58911" y="66649"/>
                    <a:pt x="0" y="51729"/>
                    <a:pt x="0" y="33325"/>
                  </a:cubicBezTo>
                  <a:cubicBezTo>
                    <a:pt x="0" y="14920"/>
                    <a:pt x="58911" y="0"/>
                    <a:pt x="131582" y="0"/>
                  </a:cubicBezTo>
                  <a:cubicBezTo>
                    <a:pt x="204252" y="0"/>
                    <a:pt x="263164" y="14920"/>
                    <a:pt x="263164" y="33325"/>
                  </a:cubicBezTo>
                  <a:close/>
                </a:path>
              </a:pathLst>
            </a:custGeom>
            <a:solidFill>
              <a:schemeClr val="accent2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D3A13D-1C56-06BF-92F8-873C6A740ADB}"/>
                </a:ext>
              </a:extLst>
            </p:cNvPr>
            <p:cNvSpPr/>
            <p:nvPr/>
          </p:nvSpPr>
          <p:spPr>
            <a:xfrm>
              <a:off x="1965920" y="4038828"/>
              <a:ext cx="27175" cy="668179"/>
            </a:xfrm>
            <a:custGeom>
              <a:avLst/>
              <a:gdLst>
                <a:gd name="connsiteX0" fmla="*/ 14302 w 27174"/>
                <a:gd name="connsiteY0" fmla="*/ 668072 h 668179"/>
                <a:gd name="connsiteX1" fmla="*/ 0 w 27174"/>
                <a:gd name="connsiteY1" fmla="*/ 654628 h 668179"/>
                <a:gd name="connsiteX2" fmla="*/ 0 w 27174"/>
                <a:gd name="connsiteY2" fmla="*/ 9734 h 668179"/>
                <a:gd name="connsiteX3" fmla="*/ 18050 w 27174"/>
                <a:gd name="connsiteY3" fmla="*/ 609 h 668179"/>
                <a:gd name="connsiteX4" fmla="*/ 27174 w 27174"/>
                <a:gd name="connsiteY4" fmla="*/ 9734 h 668179"/>
                <a:gd name="connsiteX5" fmla="*/ 27174 w 27174"/>
                <a:gd name="connsiteY5" fmla="*/ 654628 h 668179"/>
                <a:gd name="connsiteX6" fmla="*/ 14302 w 27174"/>
                <a:gd name="connsiteY6" fmla="*/ 668072 h 66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74" h="668179">
                  <a:moveTo>
                    <a:pt x="14302" y="668072"/>
                  </a:moveTo>
                  <a:cubicBezTo>
                    <a:pt x="6722" y="668086"/>
                    <a:pt x="458" y="662194"/>
                    <a:pt x="0" y="654628"/>
                  </a:cubicBezTo>
                  <a:lnTo>
                    <a:pt x="0" y="9734"/>
                  </a:lnTo>
                  <a:cubicBezTo>
                    <a:pt x="2460" y="2226"/>
                    <a:pt x="10555" y="-1851"/>
                    <a:pt x="18050" y="609"/>
                  </a:cubicBezTo>
                  <a:cubicBezTo>
                    <a:pt x="22369" y="2025"/>
                    <a:pt x="25758" y="5415"/>
                    <a:pt x="27174" y="9734"/>
                  </a:cubicBezTo>
                  <a:lnTo>
                    <a:pt x="27174" y="654628"/>
                  </a:lnTo>
                  <a:cubicBezTo>
                    <a:pt x="27174" y="661836"/>
                    <a:pt x="21496" y="667772"/>
                    <a:pt x="14302" y="668072"/>
                  </a:cubicBezTo>
                  <a:close/>
                </a:path>
              </a:pathLst>
            </a:custGeom>
            <a:solidFill>
              <a:schemeClr val="accent2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F6FAD8C-5229-1864-66F0-D9BA0485941B}"/>
                </a:ext>
              </a:extLst>
            </p:cNvPr>
            <p:cNvSpPr/>
            <p:nvPr/>
          </p:nvSpPr>
          <p:spPr>
            <a:xfrm>
              <a:off x="1342765" y="2310789"/>
              <a:ext cx="1274771" cy="1786937"/>
            </a:xfrm>
            <a:custGeom>
              <a:avLst/>
              <a:gdLst>
                <a:gd name="connsiteX0" fmla="*/ 637457 w 1274770"/>
                <a:gd name="connsiteY0" fmla="*/ -107 h 1786937"/>
                <a:gd name="connsiteX1" fmla="*/ 0 w 1274770"/>
                <a:gd name="connsiteY1" fmla="*/ 637063 h 1786937"/>
                <a:gd name="connsiteX2" fmla="*/ 0 w 1274770"/>
                <a:gd name="connsiteY2" fmla="*/ 637349 h 1786937"/>
                <a:gd name="connsiteX3" fmla="*/ 637457 w 1274770"/>
                <a:gd name="connsiteY3" fmla="*/ 1786830 h 1786937"/>
                <a:gd name="connsiteX4" fmla="*/ 1274770 w 1274770"/>
                <a:gd name="connsiteY4" fmla="*/ 637349 h 1786937"/>
                <a:gd name="connsiteX5" fmla="*/ 637457 w 1274770"/>
                <a:gd name="connsiteY5" fmla="*/ -107 h 178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770" h="1786937">
                  <a:moveTo>
                    <a:pt x="637457" y="-107"/>
                  </a:moveTo>
                  <a:cubicBezTo>
                    <a:pt x="285478" y="-193"/>
                    <a:pt x="79" y="285082"/>
                    <a:pt x="0" y="637063"/>
                  </a:cubicBezTo>
                  <a:cubicBezTo>
                    <a:pt x="0" y="637163"/>
                    <a:pt x="0" y="637249"/>
                    <a:pt x="0" y="637349"/>
                  </a:cubicBezTo>
                  <a:cubicBezTo>
                    <a:pt x="0" y="1282100"/>
                    <a:pt x="637457" y="1786830"/>
                    <a:pt x="637457" y="1786830"/>
                  </a:cubicBezTo>
                  <a:cubicBezTo>
                    <a:pt x="637457" y="1786830"/>
                    <a:pt x="1274770" y="1282100"/>
                    <a:pt x="1274770" y="637349"/>
                  </a:cubicBezTo>
                  <a:cubicBezTo>
                    <a:pt x="1274770" y="285354"/>
                    <a:pt x="989452" y="-21"/>
                    <a:pt x="637457" y="-107"/>
                  </a:cubicBezTo>
                  <a:close/>
                </a:path>
              </a:pathLst>
            </a:custGeom>
            <a:solidFill>
              <a:schemeClr val="accent2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752D1E-A6F5-426B-9350-DB3C00BD0F64}"/>
                </a:ext>
              </a:extLst>
            </p:cNvPr>
            <p:cNvSpPr/>
            <p:nvPr/>
          </p:nvSpPr>
          <p:spPr>
            <a:xfrm>
              <a:off x="1446457" y="3409211"/>
              <a:ext cx="1067528" cy="688515"/>
            </a:xfrm>
            <a:custGeom>
              <a:avLst/>
              <a:gdLst>
                <a:gd name="connsiteX0" fmla="*/ 533764 w 1067528"/>
                <a:gd name="connsiteY0" fmla="*/ 288943 h 688515"/>
                <a:gd name="connsiteX1" fmla="*/ 0 w 1067528"/>
                <a:gd name="connsiteY1" fmla="*/ -107 h 688515"/>
                <a:gd name="connsiteX2" fmla="*/ 533764 w 1067528"/>
                <a:gd name="connsiteY2" fmla="*/ 688408 h 688515"/>
                <a:gd name="connsiteX3" fmla="*/ 1067529 w 1067528"/>
                <a:gd name="connsiteY3" fmla="*/ -107 h 688515"/>
                <a:gd name="connsiteX4" fmla="*/ 533764 w 1067528"/>
                <a:gd name="connsiteY4" fmla="*/ 288943 h 68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28" h="688515">
                  <a:moveTo>
                    <a:pt x="533764" y="288943"/>
                  </a:moveTo>
                  <a:cubicBezTo>
                    <a:pt x="318411" y="289058"/>
                    <a:pt x="117593" y="180302"/>
                    <a:pt x="0" y="-107"/>
                  </a:cubicBezTo>
                  <a:cubicBezTo>
                    <a:pt x="180639" y="408797"/>
                    <a:pt x="533764" y="688408"/>
                    <a:pt x="533764" y="688408"/>
                  </a:cubicBezTo>
                  <a:cubicBezTo>
                    <a:pt x="533764" y="688408"/>
                    <a:pt x="887033" y="408797"/>
                    <a:pt x="1067529" y="-107"/>
                  </a:cubicBezTo>
                  <a:cubicBezTo>
                    <a:pt x="949949" y="180331"/>
                    <a:pt x="749130" y="289087"/>
                    <a:pt x="533764" y="28894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D8C9EAD-FBF3-180D-693A-43C3393A7549}"/>
                </a:ext>
              </a:extLst>
            </p:cNvPr>
            <p:cNvSpPr/>
            <p:nvPr/>
          </p:nvSpPr>
          <p:spPr>
            <a:xfrm rot="16985999">
              <a:off x="1527553" y="2536059"/>
              <a:ext cx="905339" cy="905339"/>
            </a:xfrm>
            <a:custGeom>
              <a:avLst/>
              <a:gdLst>
                <a:gd name="connsiteX0" fmla="*/ 905340 w 905339"/>
                <a:gd name="connsiteY0" fmla="*/ 452563 h 905339"/>
                <a:gd name="connsiteX1" fmla="*/ 452670 w 905339"/>
                <a:gd name="connsiteY1" fmla="*/ 905233 h 905339"/>
                <a:gd name="connsiteX2" fmla="*/ 0 w 905339"/>
                <a:gd name="connsiteY2" fmla="*/ 452563 h 905339"/>
                <a:gd name="connsiteX3" fmla="*/ 452670 w 905339"/>
                <a:gd name="connsiteY3" fmla="*/ -107 h 905339"/>
                <a:gd name="connsiteX4" fmla="*/ 905340 w 905339"/>
                <a:gd name="connsiteY4" fmla="*/ 452563 h 90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339" h="905339">
                  <a:moveTo>
                    <a:pt x="905340" y="452563"/>
                  </a:moveTo>
                  <a:cubicBezTo>
                    <a:pt x="905340" y="702565"/>
                    <a:pt x="702673" y="905233"/>
                    <a:pt x="452670" y="905233"/>
                  </a:cubicBezTo>
                  <a:cubicBezTo>
                    <a:pt x="202667" y="905233"/>
                    <a:pt x="0" y="702565"/>
                    <a:pt x="0" y="452563"/>
                  </a:cubicBezTo>
                  <a:cubicBezTo>
                    <a:pt x="0" y="202560"/>
                    <a:pt x="202667" y="-107"/>
                    <a:pt x="452670" y="-107"/>
                  </a:cubicBezTo>
                  <a:cubicBezTo>
                    <a:pt x="702673" y="-107"/>
                    <a:pt x="905340" y="202560"/>
                    <a:pt x="905340" y="452563"/>
                  </a:cubicBezTo>
                  <a:close/>
                </a:path>
              </a:pathLst>
            </a:custGeom>
            <a:solidFill>
              <a:srgbClr val="FFFFFF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4A01D96-D387-16E3-40D7-1E70A09AE187}"/>
                </a:ext>
              </a:extLst>
            </p:cNvPr>
            <p:cNvSpPr/>
            <p:nvPr/>
          </p:nvSpPr>
          <p:spPr>
            <a:xfrm>
              <a:off x="1581758" y="2590258"/>
              <a:ext cx="796928" cy="796927"/>
            </a:xfrm>
            <a:custGeom>
              <a:avLst/>
              <a:gdLst>
                <a:gd name="connsiteX0" fmla="*/ 398464 w 796928"/>
                <a:gd name="connsiteY0" fmla="*/ 796820 h 796927"/>
                <a:gd name="connsiteX1" fmla="*/ 0 w 796928"/>
                <a:gd name="connsiteY1" fmla="*/ 398357 h 796927"/>
                <a:gd name="connsiteX2" fmla="*/ 398464 w 796928"/>
                <a:gd name="connsiteY2" fmla="*/ -107 h 796927"/>
                <a:gd name="connsiteX3" fmla="*/ 796928 w 796928"/>
                <a:gd name="connsiteY3" fmla="*/ 398357 h 796927"/>
                <a:gd name="connsiteX4" fmla="*/ 398464 w 796928"/>
                <a:gd name="connsiteY4" fmla="*/ 796820 h 796927"/>
                <a:gd name="connsiteX5" fmla="*/ 398464 w 796928"/>
                <a:gd name="connsiteY5" fmla="*/ 27067 h 796927"/>
                <a:gd name="connsiteX6" fmla="*/ 26602 w 796928"/>
                <a:gd name="connsiteY6" fmla="*/ 398929 h 796927"/>
                <a:gd name="connsiteX7" fmla="*/ 398464 w 796928"/>
                <a:gd name="connsiteY7" fmla="*/ 770790 h 796927"/>
                <a:gd name="connsiteX8" fmla="*/ 770326 w 796928"/>
                <a:gd name="connsiteY8" fmla="*/ 398929 h 796927"/>
                <a:gd name="connsiteX9" fmla="*/ 398464 w 796928"/>
                <a:gd name="connsiteY9" fmla="*/ 27067 h 7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928" h="796927">
                  <a:moveTo>
                    <a:pt x="398464" y="796820"/>
                  </a:moveTo>
                  <a:cubicBezTo>
                    <a:pt x="178399" y="796820"/>
                    <a:pt x="0" y="618427"/>
                    <a:pt x="0" y="398357"/>
                  </a:cubicBezTo>
                  <a:cubicBezTo>
                    <a:pt x="0" y="178286"/>
                    <a:pt x="178399" y="-107"/>
                    <a:pt x="398464" y="-107"/>
                  </a:cubicBezTo>
                  <a:cubicBezTo>
                    <a:pt x="618535" y="-107"/>
                    <a:pt x="796928" y="178286"/>
                    <a:pt x="796928" y="398357"/>
                  </a:cubicBezTo>
                  <a:cubicBezTo>
                    <a:pt x="796685" y="618327"/>
                    <a:pt x="618434" y="796577"/>
                    <a:pt x="398464" y="796820"/>
                  </a:cubicBezTo>
                  <a:close/>
                  <a:moveTo>
                    <a:pt x="398464" y="27067"/>
                  </a:moveTo>
                  <a:cubicBezTo>
                    <a:pt x="193091" y="27067"/>
                    <a:pt x="26602" y="193561"/>
                    <a:pt x="26602" y="398929"/>
                  </a:cubicBezTo>
                  <a:cubicBezTo>
                    <a:pt x="26602" y="604296"/>
                    <a:pt x="193091" y="770790"/>
                    <a:pt x="398464" y="770790"/>
                  </a:cubicBezTo>
                  <a:cubicBezTo>
                    <a:pt x="603832" y="770790"/>
                    <a:pt x="770326" y="604296"/>
                    <a:pt x="770326" y="398929"/>
                  </a:cubicBezTo>
                  <a:cubicBezTo>
                    <a:pt x="770326" y="193561"/>
                    <a:pt x="603832" y="27067"/>
                    <a:pt x="398464" y="27067"/>
                  </a:cubicBezTo>
                  <a:close/>
                </a:path>
              </a:pathLst>
            </a:custGeom>
            <a:solidFill>
              <a:schemeClr val="accent2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2E9B62-92E9-3EA2-037C-0F2E0DB53578}"/>
                </a:ext>
              </a:extLst>
            </p:cNvPr>
            <p:cNvSpPr txBox="1"/>
            <p:nvPr/>
          </p:nvSpPr>
          <p:spPr>
            <a:xfrm>
              <a:off x="1692325" y="2733597"/>
              <a:ext cx="558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01</a:t>
              </a:r>
              <a:endParaRPr lang="en-IN" sz="2800" dirty="0"/>
            </a:p>
          </p:txBody>
        </p:sp>
      </p:grpSp>
      <p:grpSp>
        <p:nvGrpSpPr>
          <p:cNvPr id="56" name="Ομάδα 55">
            <a:extLst>
              <a:ext uri="{FF2B5EF4-FFF2-40B4-BE49-F238E27FC236}">
                <a16:creationId xmlns:a16="http://schemas.microsoft.com/office/drawing/2014/main" id="{C5F3FA3A-0A3B-F4B2-1DD9-BE2FA4FCB738}"/>
              </a:ext>
            </a:extLst>
          </p:cNvPr>
          <p:cNvGrpSpPr/>
          <p:nvPr/>
        </p:nvGrpSpPr>
        <p:grpSpPr>
          <a:xfrm>
            <a:off x="7172841" y="3247881"/>
            <a:ext cx="1677163" cy="2097974"/>
            <a:chOff x="7172841" y="3247881"/>
            <a:chExt cx="2066692" cy="220771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1FD49D4-83C6-0A70-F0AD-138AC2058204}"/>
                </a:ext>
              </a:extLst>
            </p:cNvPr>
            <p:cNvSpPr/>
            <p:nvPr/>
          </p:nvSpPr>
          <p:spPr>
            <a:xfrm>
              <a:off x="7254938" y="5231189"/>
              <a:ext cx="951393" cy="224404"/>
            </a:xfrm>
            <a:custGeom>
              <a:avLst/>
              <a:gdLst>
                <a:gd name="connsiteX0" fmla="*/ 475697 w 951393"/>
                <a:gd name="connsiteY0" fmla="*/ -107 h 224404"/>
                <a:gd name="connsiteX1" fmla="*/ 0 w 951393"/>
                <a:gd name="connsiteY1" fmla="*/ 111737 h 224404"/>
                <a:gd name="connsiteX2" fmla="*/ 475697 w 951393"/>
                <a:gd name="connsiteY2" fmla="*/ 224297 h 224404"/>
                <a:gd name="connsiteX3" fmla="*/ 951394 w 951393"/>
                <a:gd name="connsiteY3" fmla="*/ 112452 h 224404"/>
                <a:gd name="connsiteX4" fmla="*/ 475697 w 951393"/>
                <a:gd name="connsiteY4" fmla="*/ -107 h 22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393" h="224404">
                  <a:moveTo>
                    <a:pt x="475697" y="-107"/>
                  </a:moveTo>
                  <a:cubicBezTo>
                    <a:pt x="195370" y="-107"/>
                    <a:pt x="0" y="58818"/>
                    <a:pt x="0" y="111737"/>
                  </a:cubicBezTo>
                  <a:cubicBezTo>
                    <a:pt x="0" y="164656"/>
                    <a:pt x="195370" y="224297"/>
                    <a:pt x="475697" y="224297"/>
                  </a:cubicBezTo>
                  <a:cubicBezTo>
                    <a:pt x="756023" y="224297"/>
                    <a:pt x="951394" y="165371"/>
                    <a:pt x="951394" y="112452"/>
                  </a:cubicBezTo>
                  <a:cubicBezTo>
                    <a:pt x="951394" y="59534"/>
                    <a:pt x="756023" y="-107"/>
                    <a:pt x="475697" y="-107"/>
                  </a:cubicBezTo>
                  <a:close/>
                </a:path>
              </a:pathLst>
            </a:custGeom>
            <a:solidFill>
              <a:schemeClr val="accent3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E2966E-CC2D-53E5-F0EC-30D6D54D7CFB}"/>
                </a:ext>
              </a:extLst>
            </p:cNvPr>
            <p:cNvSpPr/>
            <p:nvPr/>
          </p:nvSpPr>
          <p:spPr>
            <a:xfrm>
              <a:off x="7476909" y="5267374"/>
              <a:ext cx="507448" cy="128721"/>
            </a:xfrm>
            <a:custGeom>
              <a:avLst/>
              <a:gdLst>
                <a:gd name="connsiteX0" fmla="*/ 507448 w 507448"/>
                <a:gd name="connsiteY0" fmla="*/ 64361 h 128721"/>
                <a:gd name="connsiteX1" fmla="*/ 253724 w 507448"/>
                <a:gd name="connsiteY1" fmla="*/ 128721 h 128721"/>
                <a:gd name="connsiteX2" fmla="*/ 0 w 507448"/>
                <a:gd name="connsiteY2" fmla="*/ 64361 h 128721"/>
                <a:gd name="connsiteX3" fmla="*/ 253724 w 507448"/>
                <a:gd name="connsiteY3" fmla="*/ 0 h 128721"/>
                <a:gd name="connsiteX4" fmla="*/ 507448 w 507448"/>
                <a:gd name="connsiteY4" fmla="*/ 64361 h 1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448" h="128721">
                  <a:moveTo>
                    <a:pt x="507448" y="64361"/>
                  </a:moveTo>
                  <a:cubicBezTo>
                    <a:pt x="507448" y="99906"/>
                    <a:pt x="393852" y="128721"/>
                    <a:pt x="253724" y="128721"/>
                  </a:cubicBezTo>
                  <a:cubicBezTo>
                    <a:pt x="113596" y="128721"/>
                    <a:pt x="0" y="99906"/>
                    <a:pt x="0" y="64361"/>
                  </a:cubicBezTo>
                  <a:cubicBezTo>
                    <a:pt x="0" y="28815"/>
                    <a:pt x="113596" y="0"/>
                    <a:pt x="253724" y="0"/>
                  </a:cubicBezTo>
                  <a:cubicBezTo>
                    <a:pt x="393852" y="0"/>
                    <a:pt x="507448" y="28815"/>
                    <a:pt x="507448" y="64361"/>
                  </a:cubicBezTo>
                  <a:close/>
                </a:path>
              </a:pathLst>
            </a:custGeom>
            <a:solidFill>
              <a:srgbClr val="FFFFFF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AB97C97-D27D-7B51-8B32-C24F55F49113}"/>
                </a:ext>
              </a:extLst>
            </p:cNvPr>
            <p:cNvSpPr/>
            <p:nvPr/>
          </p:nvSpPr>
          <p:spPr>
            <a:xfrm>
              <a:off x="7615643" y="5302558"/>
              <a:ext cx="229983" cy="58353"/>
            </a:xfrm>
            <a:custGeom>
              <a:avLst/>
              <a:gdLst>
                <a:gd name="connsiteX0" fmla="*/ 229982 w 229982"/>
                <a:gd name="connsiteY0" fmla="*/ 29177 h 58353"/>
                <a:gd name="connsiteX1" fmla="*/ 114991 w 229982"/>
                <a:gd name="connsiteY1" fmla="*/ 58354 h 58353"/>
                <a:gd name="connsiteX2" fmla="*/ 0 w 229982"/>
                <a:gd name="connsiteY2" fmla="*/ 29177 h 58353"/>
                <a:gd name="connsiteX3" fmla="*/ 114991 w 229982"/>
                <a:gd name="connsiteY3" fmla="*/ 0 h 58353"/>
                <a:gd name="connsiteX4" fmla="*/ 229982 w 229982"/>
                <a:gd name="connsiteY4" fmla="*/ 29177 h 5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82" h="58353">
                  <a:moveTo>
                    <a:pt x="229982" y="29177"/>
                  </a:moveTo>
                  <a:cubicBezTo>
                    <a:pt x="229982" y="45291"/>
                    <a:pt x="178499" y="58354"/>
                    <a:pt x="114991" y="58354"/>
                  </a:cubicBezTo>
                  <a:cubicBezTo>
                    <a:pt x="51483" y="58354"/>
                    <a:pt x="0" y="45291"/>
                    <a:pt x="0" y="29177"/>
                  </a:cubicBezTo>
                  <a:cubicBezTo>
                    <a:pt x="0" y="13063"/>
                    <a:pt x="51483" y="0"/>
                    <a:pt x="114991" y="0"/>
                  </a:cubicBezTo>
                  <a:cubicBezTo>
                    <a:pt x="178499" y="0"/>
                    <a:pt x="229982" y="13063"/>
                    <a:pt x="229982" y="29177"/>
                  </a:cubicBezTo>
                  <a:close/>
                </a:path>
              </a:pathLst>
            </a:custGeom>
            <a:solidFill>
              <a:schemeClr val="accent3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18361FE-5972-EADE-CC9D-DED92CD4ED57}"/>
                </a:ext>
              </a:extLst>
            </p:cNvPr>
            <p:cNvSpPr/>
            <p:nvPr/>
          </p:nvSpPr>
          <p:spPr>
            <a:xfrm>
              <a:off x="7172841" y="3247881"/>
              <a:ext cx="1115584" cy="1563105"/>
            </a:xfrm>
            <a:custGeom>
              <a:avLst/>
              <a:gdLst>
                <a:gd name="connsiteX0" fmla="*/ 557792 w 1115584"/>
                <a:gd name="connsiteY0" fmla="*/ -107 h 1563105"/>
                <a:gd name="connsiteX1" fmla="*/ 0 w 1115584"/>
                <a:gd name="connsiteY1" fmla="*/ 557685 h 1563105"/>
                <a:gd name="connsiteX2" fmla="*/ 557792 w 1115584"/>
                <a:gd name="connsiteY2" fmla="*/ 1562998 h 1563105"/>
                <a:gd name="connsiteX3" fmla="*/ 1115585 w 1115584"/>
                <a:gd name="connsiteY3" fmla="*/ 557685 h 1563105"/>
                <a:gd name="connsiteX4" fmla="*/ 557792 w 1115584"/>
                <a:gd name="connsiteY4" fmla="*/ -107 h 156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84" h="1563105">
                  <a:moveTo>
                    <a:pt x="557792" y="-107"/>
                  </a:moveTo>
                  <a:cubicBezTo>
                    <a:pt x="249734" y="-107"/>
                    <a:pt x="0" y="249626"/>
                    <a:pt x="0" y="557685"/>
                  </a:cubicBezTo>
                  <a:cubicBezTo>
                    <a:pt x="0" y="1121484"/>
                    <a:pt x="557792" y="1562998"/>
                    <a:pt x="557792" y="1562998"/>
                  </a:cubicBezTo>
                  <a:cubicBezTo>
                    <a:pt x="557792" y="1562998"/>
                    <a:pt x="1115585" y="1121484"/>
                    <a:pt x="1115585" y="557685"/>
                  </a:cubicBezTo>
                  <a:cubicBezTo>
                    <a:pt x="1115585" y="249626"/>
                    <a:pt x="865851" y="-107"/>
                    <a:pt x="557792" y="-107"/>
                  </a:cubicBezTo>
                  <a:close/>
                </a:path>
              </a:pathLst>
            </a:custGeom>
            <a:solidFill>
              <a:schemeClr val="accent3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0AB919-B0C4-4526-345A-423CC0DC926E}"/>
                </a:ext>
              </a:extLst>
            </p:cNvPr>
            <p:cNvSpPr/>
            <p:nvPr/>
          </p:nvSpPr>
          <p:spPr>
            <a:xfrm>
              <a:off x="7263803" y="4208427"/>
              <a:ext cx="933659" cy="602272"/>
            </a:xfrm>
            <a:custGeom>
              <a:avLst/>
              <a:gdLst>
                <a:gd name="connsiteX0" fmla="*/ 466830 w 933659"/>
                <a:gd name="connsiteY0" fmla="*/ 252759 h 602272"/>
                <a:gd name="connsiteX1" fmla="*/ 0 w 933659"/>
                <a:gd name="connsiteY1" fmla="*/ -107 h 602272"/>
                <a:gd name="connsiteX2" fmla="*/ 466830 w 933659"/>
                <a:gd name="connsiteY2" fmla="*/ 602166 h 602272"/>
                <a:gd name="connsiteX3" fmla="*/ 933659 w 933659"/>
                <a:gd name="connsiteY3" fmla="*/ -107 h 602272"/>
                <a:gd name="connsiteX4" fmla="*/ 466830 w 933659"/>
                <a:gd name="connsiteY4" fmla="*/ 252759 h 60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659" h="602272">
                  <a:moveTo>
                    <a:pt x="466830" y="252759"/>
                  </a:moveTo>
                  <a:cubicBezTo>
                    <a:pt x="278510" y="252673"/>
                    <a:pt x="102949" y="157577"/>
                    <a:pt x="0" y="-107"/>
                  </a:cubicBezTo>
                  <a:cubicBezTo>
                    <a:pt x="157326" y="357452"/>
                    <a:pt x="466830" y="602166"/>
                    <a:pt x="466830" y="602166"/>
                  </a:cubicBezTo>
                  <a:cubicBezTo>
                    <a:pt x="466830" y="602166"/>
                    <a:pt x="775618" y="357452"/>
                    <a:pt x="933659" y="-107"/>
                  </a:cubicBezTo>
                  <a:cubicBezTo>
                    <a:pt x="830711" y="157577"/>
                    <a:pt x="655149" y="252673"/>
                    <a:pt x="466830" y="25275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9B456A-257D-5181-2694-A7BB1990324C}"/>
                </a:ext>
              </a:extLst>
            </p:cNvPr>
            <p:cNvSpPr/>
            <p:nvPr/>
          </p:nvSpPr>
          <p:spPr>
            <a:xfrm>
              <a:off x="7334743" y="3444965"/>
              <a:ext cx="791779" cy="791779"/>
            </a:xfrm>
            <a:custGeom>
              <a:avLst/>
              <a:gdLst>
                <a:gd name="connsiteX0" fmla="*/ 791779 w 791779"/>
                <a:gd name="connsiteY0" fmla="*/ 395889 h 791778"/>
                <a:gd name="connsiteX1" fmla="*/ 395890 w 791779"/>
                <a:gd name="connsiteY1" fmla="*/ 791779 h 791778"/>
                <a:gd name="connsiteX2" fmla="*/ 0 w 791779"/>
                <a:gd name="connsiteY2" fmla="*/ 395889 h 791778"/>
                <a:gd name="connsiteX3" fmla="*/ 395890 w 791779"/>
                <a:gd name="connsiteY3" fmla="*/ 0 h 791778"/>
                <a:gd name="connsiteX4" fmla="*/ 791779 w 791779"/>
                <a:gd name="connsiteY4" fmla="*/ 395889 h 79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779" h="791778">
                  <a:moveTo>
                    <a:pt x="791779" y="395889"/>
                  </a:moveTo>
                  <a:cubicBezTo>
                    <a:pt x="791779" y="614533"/>
                    <a:pt x="614533" y="791779"/>
                    <a:pt x="395890" y="791779"/>
                  </a:cubicBezTo>
                  <a:cubicBezTo>
                    <a:pt x="177246" y="791779"/>
                    <a:pt x="0" y="614533"/>
                    <a:pt x="0" y="395889"/>
                  </a:cubicBezTo>
                  <a:cubicBezTo>
                    <a:pt x="0" y="177246"/>
                    <a:pt x="177246" y="0"/>
                    <a:pt x="395890" y="0"/>
                  </a:cubicBezTo>
                  <a:cubicBezTo>
                    <a:pt x="614533" y="0"/>
                    <a:pt x="791779" y="177246"/>
                    <a:pt x="791779" y="395889"/>
                  </a:cubicBezTo>
                  <a:close/>
                </a:path>
              </a:pathLst>
            </a:custGeom>
            <a:solidFill>
              <a:srgbClr val="FFFFFF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0E0670-1DF2-CFBE-C546-2970EE22E220}"/>
                </a:ext>
              </a:extLst>
            </p:cNvPr>
            <p:cNvSpPr/>
            <p:nvPr/>
          </p:nvSpPr>
          <p:spPr>
            <a:xfrm>
              <a:off x="7381943" y="3492165"/>
              <a:ext cx="697097" cy="697097"/>
            </a:xfrm>
            <a:custGeom>
              <a:avLst/>
              <a:gdLst>
                <a:gd name="connsiteX0" fmla="*/ 348692 w 697097"/>
                <a:gd name="connsiteY0" fmla="*/ 696990 h 697097"/>
                <a:gd name="connsiteX1" fmla="*/ 0 w 697097"/>
                <a:gd name="connsiteY1" fmla="*/ 348584 h 697097"/>
                <a:gd name="connsiteX2" fmla="*/ 348406 w 697097"/>
                <a:gd name="connsiteY2" fmla="*/ -107 h 697097"/>
                <a:gd name="connsiteX3" fmla="*/ 697097 w 697097"/>
                <a:gd name="connsiteY3" fmla="*/ 348298 h 697097"/>
                <a:gd name="connsiteX4" fmla="*/ 697097 w 697097"/>
                <a:gd name="connsiteY4" fmla="*/ 348584 h 697097"/>
                <a:gd name="connsiteX5" fmla="*/ 348692 w 697097"/>
                <a:gd name="connsiteY5" fmla="*/ 696990 h 697097"/>
                <a:gd name="connsiteX6" fmla="*/ 348692 w 697097"/>
                <a:gd name="connsiteY6" fmla="*/ 23778 h 697097"/>
                <a:gd name="connsiteX7" fmla="*/ 23742 w 697097"/>
                <a:gd name="connsiteY7" fmla="*/ 348441 h 697097"/>
                <a:gd name="connsiteX8" fmla="*/ 348406 w 697097"/>
                <a:gd name="connsiteY8" fmla="*/ 673391 h 697097"/>
                <a:gd name="connsiteX9" fmla="*/ 673356 w 697097"/>
                <a:gd name="connsiteY9" fmla="*/ 348727 h 697097"/>
                <a:gd name="connsiteX10" fmla="*/ 673356 w 697097"/>
                <a:gd name="connsiteY10" fmla="*/ 348584 h 697097"/>
                <a:gd name="connsiteX11" fmla="*/ 348692 w 697097"/>
                <a:gd name="connsiteY11" fmla="*/ 23778 h 69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7097" h="697097">
                  <a:moveTo>
                    <a:pt x="348692" y="696990"/>
                  </a:moveTo>
                  <a:cubicBezTo>
                    <a:pt x="156196" y="697076"/>
                    <a:pt x="86" y="541080"/>
                    <a:pt x="0" y="348584"/>
                  </a:cubicBezTo>
                  <a:cubicBezTo>
                    <a:pt x="-86" y="156089"/>
                    <a:pt x="155910" y="-21"/>
                    <a:pt x="348406" y="-107"/>
                  </a:cubicBezTo>
                  <a:cubicBezTo>
                    <a:pt x="540902" y="-193"/>
                    <a:pt x="697012" y="155803"/>
                    <a:pt x="697097" y="348298"/>
                  </a:cubicBezTo>
                  <a:cubicBezTo>
                    <a:pt x="697097" y="348399"/>
                    <a:pt x="697097" y="348484"/>
                    <a:pt x="697097" y="348584"/>
                  </a:cubicBezTo>
                  <a:cubicBezTo>
                    <a:pt x="696855" y="540908"/>
                    <a:pt x="541016" y="696747"/>
                    <a:pt x="348692" y="696990"/>
                  </a:cubicBezTo>
                  <a:close/>
                  <a:moveTo>
                    <a:pt x="348692" y="23778"/>
                  </a:moveTo>
                  <a:cubicBezTo>
                    <a:pt x="169312" y="23692"/>
                    <a:pt x="23828" y="169061"/>
                    <a:pt x="23742" y="348441"/>
                  </a:cubicBezTo>
                  <a:cubicBezTo>
                    <a:pt x="23656" y="527821"/>
                    <a:pt x="169025" y="673319"/>
                    <a:pt x="348406" y="673391"/>
                  </a:cubicBezTo>
                  <a:cubicBezTo>
                    <a:pt x="527786" y="673477"/>
                    <a:pt x="673269" y="528108"/>
                    <a:pt x="673356" y="348727"/>
                  </a:cubicBezTo>
                  <a:cubicBezTo>
                    <a:pt x="673356" y="348684"/>
                    <a:pt x="673356" y="348627"/>
                    <a:pt x="673356" y="348584"/>
                  </a:cubicBezTo>
                  <a:cubicBezTo>
                    <a:pt x="673199" y="169319"/>
                    <a:pt x="527958" y="24021"/>
                    <a:pt x="348692" y="2377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4D1E74-9C75-65E6-1E38-EF297930B1A8}"/>
                </a:ext>
              </a:extLst>
            </p:cNvPr>
            <p:cNvSpPr/>
            <p:nvPr/>
          </p:nvSpPr>
          <p:spPr>
            <a:xfrm>
              <a:off x="7718762" y="4755920"/>
              <a:ext cx="23741" cy="587541"/>
            </a:xfrm>
            <a:custGeom>
              <a:avLst/>
              <a:gdLst>
                <a:gd name="connsiteX0" fmla="*/ 11871 w 23741"/>
                <a:gd name="connsiteY0" fmla="*/ 587434 h 587541"/>
                <a:gd name="connsiteX1" fmla="*/ 0 w 23741"/>
                <a:gd name="connsiteY1" fmla="*/ 575563 h 587541"/>
                <a:gd name="connsiteX2" fmla="*/ 0 w 23741"/>
                <a:gd name="connsiteY2" fmla="*/ 11764 h 587541"/>
                <a:gd name="connsiteX3" fmla="*/ 11871 w 23741"/>
                <a:gd name="connsiteY3" fmla="*/ -107 h 587541"/>
                <a:gd name="connsiteX4" fmla="*/ 23742 w 23741"/>
                <a:gd name="connsiteY4" fmla="*/ 11764 h 587541"/>
                <a:gd name="connsiteX5" fmla="*/ 23742 w 23741"/>
                <a:gd name="connsiteY5" fmla="*/ 575563 h 587541"/>
                <a:gd name="connsiteX6" fmla="*/ 11871 w 23741"/>
                <a:gd name="connsiteY6" fmla="*/ 587434 h 58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41" h="587541">
                  <a:moveTo>
                    <a:pt x="11871" y="587434"/>
                  </a:moveTo>
                  <a:cubicBezTo>
                    <a:pt x="5320" y="587434"/>
                    <a:pt x="0" y="582113"/>
                    <a:pt x="0" y="575563"/>
                  </a:cubicBezTo>
                  <a:lnTo>
                    <a:pt x="0" y="11764"/>
                  </a:lnTo>
                  <a:cubicBezTo>
                    <a:pt x="0" y="5213"/>
                    <a:pt x="5320" y="-107"/>
                    <a:pt x="11871" y="-107"/>
                  </a:cubicBezTo>
                  <a:cubicBezTo>
                    <a:pt x="18421" y="-107"/>
                    <a:pt x="23742" y="5213"/>
                    <a:pt x="23742" y="11764"/>
                  </a:cubicBezTo>
                  <a:lnTo>
                    <a:pt x="23742" y="575563"/>
                  </a:lnTo>
                  <a:cubicBezTo>
                    <a:pt x="23742" y="582113"/>
                    <a:pt x="18421" y="587434"/>
                    <a:pt x="11871" y="58743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81B440E-B7C0-8455-1DC5-AC5D5B555401}"/>
                </a:ext>
              </a:extLst>
            </p:cNvPr>
            <p:cNvSpPr/>
            <p:nvPr/>
          </p:nvSpPr>
          <p:spPr>
            <a:xfrm>
              <a:off x="9093221" y="3841142"/>
              <a:ext cx="146312" cy="25172"/>
            </a:xfrm>
            <a:custGeom>
              <a:avLst/>
              <a:gdLst>
                <a:gd name="connsiteX0" fmla="*/ 146313 w 146312"/>
                <a:gd name="connsiteY0" fmla="*/ 12479 h 25172"/>
                <a:gd name="connsiteX1" fmla="*/ 73228 w 146312"/>
                <a:gd name="connsiteY1" fmla="*/ 25065 h 25172"/>
                <a:gd name="connsiteX2" fmla="*/ 0 w 146312"/>
                <a:gd name="connsiteY2" fmla="*/ 12479 h 25172"/>
                <a:gd name="connsiteX3" fmla="*/ 73228 w 146312"/>
                <a:gd name="connsiteY3" fmla="*/ -107 h 25172"/>
                <a:gd name="connsiteX4" fmla="*/ 146313 w 146312"/>
                <a:gd name="connsiteY4" fmla="*/ 12479 h 2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12" h="25172">
                  <a:moveTo>
                    <a:pt x="146313" y="12479"/>
                  </a:moveTo>
                  <a:cubicBezTo>
                    <a:pt x="146313" y="19487"/>
                    <a:pt x="113561" y="25065"/>
                    <a:pt x="73228" y="25065"/>
                  </a:cubicBezTo>
                  <a:cubicBezTo>
                    <a:pt x="32895" y="25065"/>
                    <a:pt x="0" y="19487"/>
                    <a:pt x="0" y="12479"/>
                  </a:cubicBezTo>
                  <a:cubicBezTo>
                    <a:pt x="0" y="5471"/>
                    <a:pt x="32752" y="-107"/>
                    <a:pt x="73228" y="-107"/>
                  </a:cubicBezTo>
                  <a:cubicBezTo>
                    <a:pt x="113703" y="-107"/>
                    <a:pt x="146313" y="5614"/>
                    <a:pt x="146313" y="12479"/>
                  </a:cubicBezTo>
                  <a:close/>
                </a:path>
              </a:pathLst>
            </a:custGeom>
            <a:solidFill>
              <a:schemeClr val="accent6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7E6BB0E-2432-9ED8-C7BC-80FF4A306B40}"/>
                </a:ext>
              </a:extLst>
            </p:cNvPr>
            <p:cNvSpPr/>
            <p:nvPr/>
          </p:nvSpPr>
          <p:spPr>
            <a:xfrm>
              <a:off x="9158435" y="3257231"/>
              <a:ext cx="15163" cy="593495"/>
            </a:xfrm>
            <a:custGeom>
              <a:avLst/>
              <a:gdLst>
                <a:gd name="connsiteX0" fmla="*/ 8011 w 15162"/>
                <a:gd name="connsiteY0" fmla="*/ 593386 h 593494"/>
                <a:gd name="connsiteX1" fmla="*/ 431 w 15162"/>
                <a:gd name="connsiteY1" fmla="*/ 586091 h 593494"/>
                <a:gd name="connsiteX2" fmla="*/ 431 w 15162"/>
                <a:gd name="connsiteY2" fmla="*/ 585948 h 593494"/>
                <a:gd name="connsiteX3" fmla="*/ 431 w 15162"/>
                <a:gd name="connsiteY3" fmla="*/ 9992 h 593494"/>
                <a:gd name="connsiteX4" fmla="*/ 5065 w 15162"/>
                <a:gd name="connsiteY4" fmla="*/ 324 h 593494"/>
                <a:gd name="connsiteX5" fmla="*/ 14733 w 15162"/>
                <a:gd name="connsiteY5" fmla="*/ 4958 h 593494"/>
                <a:gd name="connsiteX6" fmla="*/ 14733 w 15162"/>
                <a:gd name="connsiteY6" fmla="*/ 9992 h 593494"/>
                <a:gd name="connsiteX7" fmla="*/ 14733 w 15162"/>
                <a:gd name="connsiteY7" fmla="*/ 586234 h 593494"/>
                <a:gd name="connsiteX8" fmla="*/ 8011 w 15162"/>
                <a:gd name="connsiteY8" fmla="*/ 593386 h 59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62" h="593494">
                  <a:moveTo>
                    <a:pt x="8011" y="593386"/>
                  </a:moveTo>
                  <a:cubicBezTo>
                    <a:pt x="3907" y="593471"/>
                    <a:pt x="517" y="590196"/>
                    <a:pt x="431" y="586091"/>
                  </a:cubicBezTo>
                  <a:cubicBezTo>
                    <a:pt x="431" y="586048"/>
                    <a:pt x="431" y="585991"/>
                    <a:pt x="431" y="585948"/>
                  </a:cubicBezTo>
                  <a:lnTo>
                    <a:pt x="431" y="9992"/>
                  </a:lnTo>
                  <a:cubicBezTo>
                    <a:pt x="-956" y="6044"/>
                    <a:pt x="1118" y="1711"/>
                    <a:pt x="5065" y="324"/>
                  </a:cubicBezTo>
                  <a:cubicBezTo>
                    <a:pt x="9013" y="-1064"/>
                    <a:pt x="13346" y="1010"/>
                    <a:pt x="14733" y="4958"/>
                  </a:cubicBezTo>
                  <a:cubicBezTo>
                    <a:pt x="15306" y="6588"/>
                    <a:pt x="15306" y="8361"/>
                    <a:pt x="14733" y="9992"/>
                  </a:cubicBezTo>
                  <a:lnTo>
                    <a:pt x="14733" y="586234"/>
                  </a:lnTo>
                  <a:cubicBezTo>
                    <a:pt x="14605" y="589967"/>
                    <a:pt x="11730" y="593028"/>
                    <a:pt x="8011" y="593386"/>
                  </a:cubicBezTo>
                  <a:close/>
                </a:path>
              </a:pathLst>
            </a:custGeom>
            <a:solidFill>
              <a:schemeClr val="accent6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587E25-0FC7-8CD6-BB54-11FA2E53CE3D}"/>
                </a:ext>
              </a:extLst>
            </p:cNvPr>
            <p:cNvSpPr txBox="1"/>
            <p:nvPr/>
          </p:nvSpPr>
          <p:spPr>
            <a:xfrm>
              <a:off x="7464266" y="3611546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02</a:t>
              </a:r>
              <a:endParaRPr lang="en-IN" sz="2400" dirty="0"/>
            </a:p>
          </p:txBody>
        </p:sp>
      </p:grpSp>
      <p:grpSp>
        <p:nvGrpSpPr>
          <p:cNvPr id="57" name="Ομάδα 56">
            <a:extLst>
              <a:ext uri="{FF2B5EF4-FFF2-40B4-BE49-F238E27FC236}">
                <a16:creationId xmlns:a16="http://schemas.microsoft.com/office/drawing/2014/main" id="{DD92DDCA-352B-C979-789D-38457B7F05AC}"/>
              </a:ext>
            </a:extLst>
          </p:cNvPr>
          <p:cNvGrpSpPr/>
          <p:nvPr/>
        </p:nvGrpSpPr>
        <p:grpSpPr>
          <a:xfrm>
            <a:off x="4612671" y="1472416"/>
            <a:ext cx="768130" cy="1932608"/>
            <a:chOff x="4381305" y="1545753"/>
            <a:chExt cx="930368" cy="212748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CC542B-5237-E8CB-D3DB-3C4E5A1D5B51}"/>
                </a:ext>
              </a:extLst>
            </p:cNvPr>
            <p:cNvSpPr/>
            <p:nvPr/>
          </p:nvSpPr>
          <p:spPr>
            <a:xfrm>
              <a:off x="4449527" y="3486586"/>
              <a:ext cx="793924" cy="186647"/>
            </a:xfrm>
            <a:custGeom>
              <a:avLst/>
              <a:gdLst>
                <a:gd name="connsiteX0" fmla="*/ 397034 w 793924"/>
                <a:gd name="connsiteY0" fmla="*/ -107 h 186646"/>
                <a:gd name="connsiteX1" fmla="*/ 0 w 793924"/>
                <a:gd name="connsiteY1" fmla="*/ 93144 h 186646"/>
                <a:gd name="connsiteX2" fmla="*/ 397034 w 793924"/>
                <a:gd name="connsiteY2" fmla="*/ 186539 h 186646"/>
                <a:gd name="connsiteX3" fmla="*/ 793925 w 793924"/>
                <a:gd name="connsiteY3" fmla="*/ 93144 h 186646"/>
                <a:gd name="connsiteX4" fmla="*/ 397034 w 793924"/>
                <a:gd name="connsiteY4" fmla="*/ -107 h 18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924" h="186646">
                  <a:moveTo>
                    <a:pt x="397034" y="-107"/>
                  </a:moveTo>
                  <a:cubicBezTo>
                    <a:pt x="163047" y="-107"/>
                    <a:pt x="0" y="49093"/>
                    <a:pt x="0" y="93144"/>
                  </a:cubicBezTo>
                  <a:cubicBezTo>
                    <a:pt x="0" y="137195"/>
                    <a:pt x="163047" y="186539"/>
                    <a:pt x="397034" y="186539"/>
                  </a:cubicBezTo>
                  <a:cubicBezTo>
                    <a:pt x="631021" y="186539"/>
                    <a:pt x="793925" y="137339"/>
                    <a:pt x="793925" y="93144"/>
                  </a:cubicBezTo>
                  <a:cubicBezTo>
                    <a:pt x="793925" y="48950"/>
                    <a:pt x="630878" y="-107"/>
                    <a:pt x="397034" y="-107"/>
                  </a:cubicBezTo>
                  <a:close/>
                </a:path>
              </a:pathLst>
            </a:custGeom>
            <a:solidFill>
              <a:schemeClr val="accent1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7952ED-E4ED-10D3-6D94-4332E435EFED}"/>
                </a:ext>
              </a:extLst>
            </p:cNvPr>
            <p:cNvSpPr/>
            <p:nvPr/>
          </p:nvSpPr>
          <p:spPr>
            <a:xfrm>
              <a:off x="4634887" y="3516620"/>
              <a:ext cx="423207" cy="107411"/>
            </a:xfrm>
            <a:custGeom>
              <a:avLst/>
              <a:gdLst>
                <a:gd name="connsiteX0" fmla="*/ 423208 w 423207"/>
                <a:gd name="connsiteY0" fmla="*/ 53670 h 107410"/>
                <a:gd name="connsiteX1" fmla="*/ 211675 w 423207"/>
                <a:gd name="connsiteY1" fmla="*/ 107304 h 107410"/>
                <a:gd name="connsiteX2" fmla="*/ 0 w 423207"/>
                <a:gd name="connsiteY2" fmla="*/ 53670 h 107410"/>
                <a:gd name="connsiteX3" fmla="*/ 211675 w 423207"/>
                <a:gd name="connsiteY3" fmla="*/ -107 h 107410"/>
                <a:gd name="connsiteX4" fmla="*/ 423208 w 423207"/>
                <a:gd name="connsiteY4" fmla="*/ 53670 h 10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207" h="107410">
                  <a:moveTo>
                    <a:pt x="423208" y="53670"/>
                  </a:moveTo>
                  <a:cubicBezTo>
                    <a:pt x="423208" y="83276"/>
                    <a:pt x="328525" y="107304"/>
                    <a:pt x="211675" y="107304"/>
                  </a:cubicBezTo>
                  <a:cubicBezTo>
                    <a:pt x="94825" y="107304"/>
                    <a:pt x="0" y="83276"/>
                    <a:pt x="0" y="53670"/>
                  </a:cubicBezTo>
                  <a:cubicBezTo>
                    <a:pt x="0" y="24064"/>
                    <a:pt x="94682" y="-107"/>
                    <a:pt x="211675" y="-107"/>
                  </a:cubicBezTo>
                  <a:cubicBezTo>
                    <a:pt x="328669" y="-107"/>
                    <a:pt x="423208" y="23921"/>
                    <a:pt x="423208" y="53670"/>
                  </a:cubicBezTo>
                  <a:close/>
                </a:path>
              </a:pathLst>
            </a:custGeom>
            <a:solidFill>
              <a:srgbClr val="FFFFFF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1943A6-6B27-6409-4B6D-A997F843CF89}"/>
                </a:ext>
              </a:extLst>
            </p:cNvPr>
            <p:cNvSpPr/>
            <p:nvPr/>
          </p:nvSpPr>
          <p:spPr>
            <a:xfrm>
              <a:off x="4750592" y="3546083"/>
              <a:ext cx="191937" cy="48628"/>
            </a:xfrm>
            <a:custGeom>
              <a:avLst/>
              <a:gdLst>
                <a:gd name="connsiteX0" fmla="*/ 191938 w 191937"/>
                <a:gd name="connsiteY0" fmla="*/ 24207 h 48628"/>
                <a:gd name="connsiteX1" fmla="*/ 95969 w 191937"/>
                <a:gd name="connsiteY1" fmla="*/ 48521 h 48628"/>
                <a:gd name="connsiteX2" fmla="*/ 0 w 191937"/>
                <a:gd name="connsiteY2" fmla="*/ 24207 h 48628"/>
                <a:gd name="connsiteX3" fmla="*/ 95969 w 191937"/>
                <a:gd name="connsiteY3" fmla="*/ -107 h 48628"/>
                <a:gd name="connsiteX4" fmla="*/ 191938 w 191937"/>
                <a:gd name="connsiteY4" fmla="*/ 24207 h 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37" h="48628">
                  <a:moveTo>
                    <a:pt x="191938" y="24207"/>
                  </a:moveTo>
                  <a:cubicBezTo>
                    <a:pt x="191938" y="37651"/>
                    <a:pt x="149030" y="48521"/>
                    <a:pt x="95969" y="48521"/>
                  </a:cubicBezTo>
                  <a:cubicBezTo>
                    <a:pt x="42907" y="48521"/>
                    <a:pt x="0" y="37651"/>
                    <a:pt x="0" y="24207"/>
                  </a:cubicBezTo>
                  <a:cubicBezTo>
                    <a:pt x="0" y="10763"/>
                    <a:pt x="42907" y="-107"/>
                    <a:pt x="95969" y="-107"/>
                  </a:cubicBezTo>
                  <a:cubicBezTo>
                    <a:pt x="149030" y="-107"/>
                    <a:pt x="191938" y="10763"/>
                    <a:pt x="191938" y="24207"/>
                  </a:cubicBezTo>
                  <a:close/>
                </a:path>
              </a:pathLst>
            </a:custGeom>
            <a:solidFill>
              <a:schemeClr val="accent1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F9B5D8E-8A96-3B8C-3570-F87BCB4DE6E2}"/>
                </a:ext>
              </a:extLst>
            </p:cNvPr>
            <p:cNvSpPr/>
            <p:nvPr/>
          </p:nvSpPr>
          <p:spPr>
            <a:xfrm>
              <a:off x="4836549" y="2804989"/>
              <a:ext cx="19880" cy="775279"/>
            </a:xfrm>
            <a:custGeom>
              <a:avLst/>
              <a:gdLst>
                <a:gd name="connsiteX0" fmla="*/ 10012 w 19880"/>
                <a:gd name="connsiteY0" fmla="*/ 775170 h 775278"/>
                <a:gd name="connsiteX1" fmla="*/ 0 w 19880"/>
                <a:gd name="connsiteY1" fmla="*/ 765445 h 775278"/>
                <a:gd name="connsiteX2" fmla="*/ 0 w 19880"/>
                <a:gd name="connsiteY2" fmla="*/ 765302 h 775278"/>
                <a:gd name="connsiteX3" fmla="*/ 0 w 19880"/>
                <a:gd name="connsiteY3" fmla="*/ 8706 h 775278"/>
                <a:gd name="connsiteX4" fmla="*/ 11127 w 19880"/>
                <a:gd name="connsiteY4" fmla="*/ -32 h 775278"/>
                <a:gd name="connsiteX5" fmla="*/ 19881 w 19880"/>
                <a:gd name="connsiteY5" fmla="*/ 8706 h 775278"/>
                <a:gd name="connsiteX6" fmla="*/ 19881 w 19880"/>
                <a:gd name="connsiteY6" fmla="*/ 765302 h 775278"/>
                <a:gd name="connsiteX7" fmla="*/ 10012 w 19880"/>
                <a:gd name="connsiteY7" fmla="*/ 775170 h 77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80" h="775278">
                  <a:moveTo>
                    <a:pt x="10012" y="775170"/>
                  </a:moveTo>
                  <a:cubicBezTo>
                    <a:pt x="4562" y="775256"/>
                    <a:pt x="86" y="770894"/>
                    <a:pt x="0" y="765445"/>
                  </a:cubicBezTo>
                  <a:cubicBezTo>
                    <a:pt x="0" y="765402"/>
                    <a:pt x="0" y="765344"/>
                    <a:pt x="0" y="765302"/>
                  </a:cubicBezTo>
                  <a:lnTo>
                    <a:pt x="0" y="8706"/>
                  </a:lnTo>
                  <a:cubicBezTo>
                    <a:pt x="658" y="3214"/>
                    <a:pt x="5650" y="-704"/>
                    <a:pt x="11127" y="-32"/>
                  </a:cubicBezTo>
                  <a:cubicBezTo>
                    <a:pt x="15718" y="511"/>
                    <a:pt x="19323" y="4130"/>
                    <a:pt x="19881" y="8706"/>
                  </a:cubicBezTo>
                  <a:lnTo>
                    <a:pt x="19881" y="765302"/>
                  </a:lnTo>
                  <a:cubicBezTo>
                    <a:pt x="19881" y="770751"/>
                    <a:pt x="15461" y="775170"/>
                    <a:pt x="10012" y="775170"/>
                  </a:cubicBezTo>
                  <a:close/>
                </a:path>
              </a:pathLst>
            </a:custGeom>
            <a:solidFill>
              <a:schemeClr val="accent1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70E4C5D-5C06-168B-0A56-F451929EB366}"/>
                </a:ext>
              </a:extLst>
            </p:cNvPr>
            <p:cNvSpPr/>
            <p:nvPr/>
          </p:nvSpPr>
          <p:spPr>
            <a:xfrm>
              <a:off x="4381305" y="1545753"/>
              <a:ext cx="930368" cy="1303947"/>
            </a:xfrm>
            <a:custGeom>
              <a:avLst/>
              <a:gdLst>
                <a:gd name="connsiteX0" fmla="*/ 465256 w 930368"/>
                <a:gd name="connsiteY0" fmla="*/ -107 h 1303946"/>
                <a:gd name="connsiteX1" fmla="*/ 0 w 930368"/>
                <a:gd name="connsiteY1" fmla="*/ 465149 h 1303946"/>
                <a:gd name="connsiteX2" fmla="*/ 465256 w 930368"/>
                <a:gd name="connsiteY2" fmla="*/ 1303839 h 1303946"/>
                <a:gd name="connsiteX3" fmla="*/ 930369 w 930368"/>
                <a:gd name="connsiteY3" fmla="*/ 465149 h 1303946"/>
                <a:gd name="connsiteX4" fmla="*/ 465256 w 930368"/>
                <a:gd name="connsiteY4" fmla="*/ -107 h 130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68" h="1303946">
                  <a:moveTo>
                    <a:pt x="465256" y="-107"/>
                  </a:moveTo>
                  <a:cubicBezTo>
                    <a:pt x="208300" y="-107"/>
                    <a:pt x="0" y="208192"/>
                    <a:pt x="0" y="465149"/>
                  </a:cubicBezTo>
                  <a:cubicBezTo>
                    <a:pt x="0" y="935553"/>
                    <a:pt x="465256" y="1303839"/>
                    <a:pt x="465256" y="1303839"/>
                  </a:cubicBezTo>
                  <a:cubicBezTo>
                    <a:pt x="465256" y="1303839"/>
                    <a:pt x="930369" y="935553"/>
                    <a:pt x="930369" y="465149"/>
                  </a:cubicBezTo>
                  <a:cubicBezTo>
                    <a:pt x="930369" y="208249"/>
                    <a:pt x="722155" y="-22"/>
                    <a:pt x="465256" y="-107"/>
                  </a:cubicBezTo>
                  <a:close/>
                </a:path>
              </a:pathLst>
            </a:custGeom>
            <a:solidFill>
              <a:schemeClr val="accent1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8B3285-44F7-7150-F147-16B659E27EBD}"/>
                </a:ext>
              </a:extLst>
            </p:cNvPr>
            <p:cNvSpPr/>
            <p:nvPr/>
          </p:nvSpPr>
          <p:spPr>
            <a:xfrm>
              <a:off x="4457106" y="2347259"/>
              <a:ext cx="778907" cy="502443"/>
            </a:xfrm>
            <a:custGeom>
              <a:avLst/>
              <a:gdLst>
                <a:gd name="connsiteX0" fmla="*/ 389454 w 778906"/>
                <a:gd name="connsiteY0" fmla="*/ 210853 h 502442"/>
                <a:gd name="connsiteX1" fmla="*/ 0 w 778906"/>
                <a:gd name="connsiteY1" fmla="*/ -107 h 502442"/>
                <a:gd name="connsiteX2" fmla="*/ 389454 w 778906"/>
                <a:gd name="connsiteY2" fmla="*/ 502335 h 502442"/>
                <a:gd name="connsiteX3" fmla="*/ 778907 w 778906"/>
                <a:gd name="connsiteY3" fmla="*/ -107 h 502442"/>
                <a:gd name="connsiteX4" fmla="*/ 389454 w 778906"/>
                <a:gd name="connsiteY4" fmla="*/ 210853 h 50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906" h="502442">
                  <a:moveTo>
                    <a:pt x="389454" y="210853"/>
                  </a:moveTo>
                  <a:cubicBezTo>
                    <a:pt x="232299" y="210953"/>
                    <a:pt x="85757" y="131575"/>
                    <a:pt x="0" y="-107"/>
                  </a:cubicBezTo>
                  <a:cubicBezTo>
                    <a:pt x="131725" y="298240"/>
                    <a:pt x="389454" y="502335"/>
                    <a:pt x="389454" y="502335"/>
                  </a:cubicBezTo>
                  <a:cubicBezTo>
                    <a:pt x="389454" y="502335"/>
                    <a:pt x="646896" y="298240"/>
                    <a:pt x="778907" y="-107"/>
                  </a:cubicBezTo>
                  <a:cubicBezTo>
                    <a:pt x="693107" y="131532"/>
                    <a:pt x="546594" y="210910"/>
                    <a:pt x="389454" y="2108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B778F7-ADD2-0BCF-BEC2-336A6D24DEC1}"/>
                </a:ext>
              </a:extLst>
            </p:cNvPr>
            <p:cNvSpPr/>
            <p:nvPr/>
          </p:nvSpPr>
          <p:spPr>
            <a:xfrm rot="16988999">
              <a:off x="4516307" y="1710273"/>
              <a:ext cx="660483" cy="660483"/>
            </a:xfrm>
            <a:custGeom>
              <a:avLst/>
              <a:gdLst>
                <a:gd name="connsiteX0" fmla="*/ 660484 w 660483"/>
                <a:gd name="connsiteY0" fmla="*/ 330134 h 660483"/>
                <a:gd name="connsiteX1" fmla="*/ 330242 w 660483"/>
                <a:gd name="connsiteY1" fmla="*/ 660376 h 660483"/>
                <a:gd name="connsiteX2" fmla="*/ 0 w 660483"/>
                <a:gd name="connsiteY2" fmla="*/ 330134 h 660483"/>
                <a:gd name="connsiteX3" fmla="*/ 330242 w 660483"/>
                <a:gd name="connsiteY3" fmla="*/ -107 h 660483"/>
                <a:gd name="connsiteX4" fmla="*/ 660484 w 660483"/>
                <a:gd name="connsiteY4" fmla="*/ 330134 h 6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483" h="660483">
                  <a:moveTo>
                    <a:pt x="660484" y="330134"/>
                  </a:moveTo>
                  <a:cubicBezTo>
                    <a:pt x="660484" y="512522"/>
                    <a:pt x="512629" y="660376"/>
                    <a:pt x="330242" y="660376"/>
                  </a:cubicBezTo>
                  <a:cubicBezTo>
                    <a:pt x="147854" y="660376"/>
                    <a:pt x="0" y="512522"/>
                    <a:pt x="0" y="330134"/>
                  </a:cubicBezTo>
                  <a:cubicBezTo>
                    <a:pt x="0" y="147747"/>
                    <a:pt x="147854" y="-107"/>
                    <a:pt x="330242" y="-107"/>
                  </a:cubicBezTo>
                  <a:cubicBezTo>
                    <a:pt x="512629" y="-107"/>
                    <a:pt x="660484" y="147747"/>
                    <a:pt x="660484" y="330134"/>
                  </a:cubicBezTo>
                  <a:close/>
                </a:path>
              </a:pathLst>
            </a:custGeom>
            <a:solidFill>
              <a:srgbClr val="FFFFFF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24A69E-411B-9C27-9F3D-D04B2201625E}"/>
                </a:ext>
              </a:extLst>
            </p:cNvPr>
            <p:cNvSpPr/>
            <p:nvPr/>
          </p:nvSpPr>
          <p:spPr>
            <a:xfrm>
              <a:off x="4555651" y="1749706"/>
              <a:ext cx="581535" cy="581535"/>
            </a:xfrm>
            <a:custGeom>
              <a:avLst/>
              <a:gdLst>
                <a:gd name="connsiteX0" fmla="*/ 290910 w 581534"/>
                <a:gd name="connsiteY0" fmla="*/ 581427 h 581534"/>
                <a:gd name="connsiteX1" fmla="*/ 0 w 581534"/>
                <a:gd name="connsiteY1" fmla="*/ 290803 h 581534"/>
                <a:gd name="connsiteX2" fmla="*/ 290624 w 581534"/>
                <a:gd name="connsiteY2" fmla="*/ -107 h 581534"/>
                <a:gd name="connsiteX3" fmla="*/ 581534 w 581534"/>
                <a:gd name="connsiteY3" fmla="*/ 290517 h 581534"/>
                <a:gd name="connsiteX4" fmla="*/ 581534 w 581534"/>
                <a:gd name="connsiteY4" fmla="*/ 290660 h 581534"/>
                <a:gd name="connsiteX5" fmla="*/ 290910 w 581534"/>
                <a:gd name="connsiteY5" fmla="*/ 581427 h 581534"/>
                <a:gd name="connsiteX6" fmla="*/ 290910 w 581534"/>
                <a:gd name="connsiteY6" fmla="*/ 19773 h 581534"/>
                <a:gd name="connsiteX7" fmla="*/ 20023 w 581534"/>
                <a:gd name="connsiteY7" fmla="*/ 290660 h 581534"/>
                <a:gd name="connsiteX8" fmla="*/ 290910 w 581534"/>
                <a:gd name="connsiteY8" fmla="*/ 561547 h 581534"/>
                <a:gd name="connsiteX9" fmla="*/ 561797 w 581534"/>
                <a:gd name="connsiteY9" fmla="*/ 290660 h 581534"/>
                <a:gd name="connsiteX10" fmla="*/ 290910 w 581534"/>
                <a:gd name="connsiteY10" fmla="*/ 19773 h 58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1534" h="581534">
                  <a:moveTo>
                    <a:pt x="290910" y="581427"/>
                  </a:moveTo>
                  <a:cubicBezTo>
                    <a:pt x="130323" y="581513"/>
                    <a:pt x="86" y="451390"/>
                    <a:pt x="0" y="290803"/>
                  </a:cubicBezTo>
                  <a:cubicBezTo>
                    <a:pt x="-86" y="130216"/>
                    <a:pt x="130037" y="-22"/>
                    <a:pt x="290624" y="-107"/>
                  </a:cubicBezTo>
                  <a:cubicBezTo>
                    <a:pt x="451211" y="-193"/>
                    <a:pt x="581448" y="129930"/>
                    <a:pt x="581534" y="290517"/>
                  </a:cubicBezTo>
                  <a:cubicBezTo>
                    <a:pt x="581534" y="290560"/>
                    <a:pt x="581534" y="290617"/>
                    <a:pt x="581534" y="290660"/>
                  </a:cubicBezTo>
                  <a:cubicBezTo>
                    <a:pt x="581377" y="451118"/>
                    <a:pt x="451368" y="581184"/>
                    <a:pt x="290910" y="581427"/>
                  </a:cubicBezTo>
                  <a:close/>
                  <a:moveTo>
                    <a:pt x="290910" y="19773"/>
                  </a:moveTo>
                  <a:cubicBezTo>
                    <a:pt x="141308" y="19773"/>
                    <a:pt x="20023" y="141057"/>
                    <a:pt x="20023" y="290660"/>
                  </a:cubicBezTo>
                  <a:cubicBezTo>
                    <a:pt x="20023" y="440262"/>
                    <a:pt x="141308" y="561547"/>
                    <a:pt x="290910" y="561547"/>
                  </a:cubicBezTo>
                  <a:cubicBezTo>
                    <a:pt x="440513" y="561547"/>
                    <a:pt x="561797" y="440262"/>
                    <a:pt x="561797" y="290660"/>
                  </a:cubicBezTo>
                  <a:cubicBezTo>
                    <a:pt x="561325" y="141243"/>
                    <a:pt x="440327" y="20245"/>
                    <a:pt x="290910" y="19773"/>
                  </a:cubicBezTo>
                  <a:close/>
                </a:path>
              </a:pathLst>
            </a:custGeom>
            <a:solidFill>
              <a:schemeClr val="accent1"/>
            </a:solidFill>
            <a:ln w="14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5FA2DC-8045-B53B-C563-EAEC1F8BD7DF}"/>
                </a:ext>
              </a:extLst>
            </p:cNvPr>
            <p:cNvSpPr txBox="1"/>
            <p:nvPr/>
          </p:nvSpPr>
          <p:spPr>
            <a:xfrm>
              <a:off x="4608967" y="1845185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03</a:t>
              </a:r>
              <a:endParaRPr lang="en-IN" sz="2000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DEED879-4454-0905-3BE5-41EBFC521513}"/>
              </a:ext>
            </a:extLst>
          </p:cNvPr>
          <p:cNvSpPr txBox="1"/>
          <p:nvPr/>
        </p:nvSpPr>
        <p:spPr>
          <a:xfrm>
            <a:off x="7934720" y="115422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05</a:t>
            </a:r>
            <a:endParaRPr lang="en-IN" sz="1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4A9A1F-773E-4200-D0AD-F0220A5D5F01}"/>
              </a:ext>
            </a:extLst>
          </p:cNvPr>
          <p:cNvSpPr txBox="1"/>
          <p:nvPr/>
        </p:nvSpPr>
        <p:spPr>
          <a:xfrm>
            <a:off x="8596142" y="249976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04</a:t>
            </a:r>
            <a:endParaRPr lang="en-IN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B2C6D1-4715-D4C3-25CF-DC00EE26EE6B}"/>
              </a:ext>
            </a:extLst>
          </p:cNvPr>
          <p:cNvSpPr txBox="1"/>
          <p:nvPr/>
        </p:nvSpPr>
        <p:spPr>
          <a:xfrm>
            <a:off x="2463310" y="2590258"/>
            <a:ext cx="1654032" cy="87716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accent2"/>
                </a:solidFill>
              </a:rPr>
              <a:t>03/05/2023</a:t>
            </a:r>
          </a:p>
          <a:p>
            <a:pPr algn="ctr">
              <a:spcAft>
                <a:spcPts val="600"/>
              </a:spcAft>
            </a:pPr>
            <a:r>
              <a:rPr lang="el-GR" sz="1600" b="1" dirty="0"/>
              <a:t>ΕΥΘΥΠΣ, ΕΔΕΛ, ΕΔΕΤ</a:t>
            </a:r>
            <a:endParaRPr lang="en-US" sz="16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A8A4FB-25D8-C789-32AF-E115D726E2AF}"/>
              </a:ext>
            </a:extLst>
          </p:cNvPr>
          <p:cNvSpPr txBox="1"/>
          <p:nvPr/>
        </p:nvSpPr>
        <p:spPr>
          <a:xfrm>
            <a:off x="8037079" y="4424105"/>
            <a:ext cx="1654032" cy="93871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1400" b="1" dirty="0">
                <a:solidFill>
                  <a:schemeClr val="accent3"/>
                </a:solidFill>
              </a:rPr>
              <a:t>29/05/2023</a:t>
            </a:r>
            <a:endParaRPr lang="en-US" sz="1400" b="1" dirty="0">
              <a:solidFill>
                <a:schemeClr val="accent3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b="1" dirty="0"/>
              <a:t>ΕΥΣΤΑ- ΤΑΜΕΙΟ ΑΝΑΚΑΜΨΗΣ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0744EA-90B1-B500-E530-76F3F47A607B}"/>
              </a:ext>
            </a:extLst>
          </p:cNvPr>
          <p:cNvSpPr txBox="1"/>
          <p:nvPr/>
        </p:nvSpPr>
        <p:spPr>
          <a:xfrm>
            <a:off x="9260790" y="2301206"/>
            <a:ext cx="1667997" cy="95410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1400" b="1" dirty="0">
                <a:solidFill>
                  <a:schemeClr val="accent6"/>
                </a:solidFill>
              </a:rPr>
              <a:t>16/06/2023</a:t>
            </a:r>
            <a:r>
              <a:rPr lang="en-US" sz="1400" b="1" dirty="0">
                <a:solidFill>
                  <a:schemeClr val="accent6"/>
                </a:solidFill>
              </a:rPr>
              <a:t> &amp;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accent6"/>
                </a:solidFill>
              </a:rPr>
              <a:t>10/04/2024</a:t>
            </a:r>
          </a:p>
          <a:p>
            <a:pPr algn="ctr">
              <a:spcAft>
                <a:spcPts val="600"/>
              </a:spcAft>
            </a:pPr>
            <a:r>
              <a:rPr lang="el-GR" b="1" dirty="0"/>
              <a:t>ΤΑΜΕΥ</a:t>
            </a:r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B751AB-1163-F1D4-5CFE-46384D140239}"/>
              </a:ext>
            </a:extLst>
          </p:cNvPr>
          <p:cNvSpPr txBox="1"/>
          <p:nvPr/>
        </p:nvSpPr>
        <p:spPr>
          <a:xfrm>
            <a:off x="5183669" y="1649069"/>
            <a:ext cx="1654032" cy="6617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1600" b="1" dirty="0">
                <a:solidFill>
                  <a:schemeClr val="accent1"/>
                </a:solidFill>
              </a:rPr>
              <a:t>13/06/2023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sz="1600" b="1" dirty="0"/>
              <a:t>ΑΑΔΕ - Έσοδα</a:t>
            </a:r>
            <a:endParaRPr lang="en-US" sz="16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19DCC1-5AC8-260D-9C61-B313E85A6BFB}"/>
              </a:ext>
            </a:extLst>
          </p:cNvPr>
          <p:cNvSpPr txBox="1"/>
          <p:nvPr/>
        </p:nvSpPr>
        <p:spPr>
          <a:xfrm>
            <a:off x="8126380" y="863462"/>
            <a:ext cx="1654032" cy="87716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1400" b="1" dirty="0">
                <a:solidFill>
                  <a:schemeClr val="accent4"/>
                </a:solidFill>
              </a:rPr>
              <a:t>26/09/2023</a:t>
            </a:r>
            <a:r>
              <a:rPr lang="en-US" sz="1400" b="1" dirty="0">
                <a:solidFill>
                  <a:schemeClr val="accent4"/>
                </a:solidFill>
              </a:rPr>
              <a:t> &amp; 20/03/2024</a:t>
            </a:r>
          </a:p>
          <a:p>
            <a:pPr algn="ctr">
              <a:spcAft>
                <a:spcPts val="600"/>
              </a:spcAft>
            </a:pPr>
            <a:r>
              <a:rPr lang="el-GR" b="1" dirty="0"/>
              <a:t>ΣΣΚΑΠ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89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90457"/>
            <a:ext cx="10374629" cy="5385647"/>
          </a:xfrm>
          <a:custGeom>
            <a:avLst/>
            <a:gdLst/>
            <a:ahLst/>
            <a:cxnLst/>
            <a:rect l="l" t="t" r="r" b="b"/>
            <a:pathLst>
              <a:path w="15561944" h="8078470">
                <a:moveTo>
                  <a:pt x="12720885" y="8077946"/>
                </a:moveTo>
                <a:lnTo>
                  <a:pt x="0" y="8077946"/>
                </a:lnTo>
                <a:lnTo>
                  <a:pt x="0" y="1192927"/>
                </a:lnTo>
                <a:lnTo>
                  <a:pt x="419500" y="0"/>
                </a:lnTo>
                <a:lnTo>
                  <a:pt x="15561545" y="0"/>
                </a:lnTo>
                <a:lnTo>
                  <a:pt x="12720885" y="8077946"/>
                </a:lnTo>
                <a:close/>
              </a:path>
            </a:pathLst>
          </a:custGeom>
          <a:solidFill>
            <a:srgbClr val="DD7B09">
              <a:alpha val="92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789" y="1940964"/>
            <a:ext cx="7307346" cy="3855757"/>
          </a:xfrm>
          <a:prstGeom prst="rect">
            <a:avLst/>
          </a:prstGeom>
        </p:spPr>
        <p:txBody>
          <a:bodyPr vert="horz" wrap="square" lIns="0" tIns="84667" rIns="0" bIns="0" rtlCol="0">
            <a:spAutoFit/>
          </a:bodyPr>
          <a:lstStyle/>
          <a:p>
            <a:pPr marR="57153" algn="ctr" defTabSz="609630">
              <a:spcBef>
                <a:spcPts val="667"/>
              </a:spcBef>
              <a:defRPr/>
            </a:pPr>
            <a:r>
              <a:rPr kumimoji="0" lang="el-GR" sz="200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Εθνική Αρχή Διαφάνειας </a:t>
            </a:r>
            <a:endParaRPr kumimoji="0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54101" marR="211254" lvl="0" indent="0" algn="ctr" defTabSz="60963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Γενική</a:t>
            </a:r>
            <a:r>
              <a:rPr kumimoji="0" sz="2000" u="none" strike="noStrike" kern="1200" cap="none" spc="-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Διεύθυνση</a:t>
            </a:r>
            <a:r>
              <a:rPr kumimoji="0" sz="2000" u="none" strike="noStrike" kern="1200" cap="none" spc="-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Ακεραιότητας</a:t>
            </a:r>
            <a:r>
              <a:rPr kumimoji="0" sz="2000" u="none" strike="noStrike" kern="1200" cap="none" spc="-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&amp;</a:t>
            </a:r>
            <a:r>
              <a:rPr kumimoji="0" sz="2000" u="none" strike="noStrike" kern="1200" cap="none" spc="-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Λογοδοσίας </a:t>
            </a:r>
            <a:r>
              <a:rPr kumimoji="0" sz="2000" u="none" strike="noStrike" kern="1200" cap="none" spc="-54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endParaRPr kumimoji="0" lang="en-US" sz="2000" u="none" strike="noStrike" kern="1200" cap="none" spc="-54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54101" marR="211254" lvl="0" indent="0" algn="ctr" defTabSz="60963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Αυτοτελές</a:t>
            </a:r>
            <a:r>
              <a:rPr kumimoji="0" sz="200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-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Τμήμα</a:t>
            </a:r>
            <a:r>
              <a:rPr kumimoji="0" sz="2000" u="none" strike="noStrike" kern="1200" cap="none" spc="-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AFCOS</a:t>
            </a:r>
            <a:endParaRPr kumimoji="0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56730" lvl="0" indent="0" algn="ctr" defTabSz="60963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120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Πειραιώς</a:t>
            </a:r>
            <a:r>
              <a:rPr kumimoji="0" sz="2000" u="none" strike="noStrike" kern="1200" cap="none" spc="-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207</a:t>
            </a:r>
            <a:r>
              <a:rPr kumimoji="0" sz="2000" u="none" strike="noStrike" kern="1200" cap="none" spc="-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&amp;</a:t>
            </a:r>
            <a:r>
              <a:rPr kumimoji="0" sz="2000" u="none" strike="noStrike" kern="1200" cap="none" spc="-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Αλκίφρονος</a:t>
            </a:r>
            <a:r>
              <a:rPr kumimoji="0" sz="2000" u="none" strike="noStrike" kern="1200" cap="none" spc="-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92,</a:t>
            </a:r>
            <a:r>
              <a:rPr kumimoji="0" sz="2000" u="none" strike="noStrike" kern="1200" cap="none" spc="-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-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Αθήνα,</a:t>
            </a:r>
            <a:r>
              <a:rPr kumimoji="0" sz="2000" u="none" strike="noStrike" kern="1200" cap="none" spc="-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200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11853</a:t>
            </a:r>
            <a:endParaRPr kumimoji="0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Δημοσθένης </a:t>
            </a:r>
            <a:r>
              <a:rPr kumimoji="0" lang="el-GR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Αβαρκιώτης</a:t>
            </a: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Προϊστάμενος Αυτοτελούς Τμήματος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/>
              </a:rPr>
              <a:t>Συντονισμού Καταπολέμησης της απάτης (AFCOS)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i="1" u="none" strike="noStrike" kern="1200" cap="none" spc="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213</a:t>
            </a:r>
            <a:r>
              <a:rPr kumimoji="0" lang="en-US" sz="2000" i="1" u="none" strike="noStrike" kern="1200" cap="none" spc="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-</a:t>
            </a:r>
            <a:r>
              <a:rPr kumimoji="0" sz="2000" i="1" u="none" strike="noStrike" kern="1200" cap="none" spc="3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1310</a:t>
            </a:r>
            <a:r>
              <a:rPr kumimoji="0" sz="2000" i="1" u="none" strike="noStrike" kern="1200" cap="none" spc="8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4</a:t>
            </a:r>
            <a:r>
              <a:rPr kumimoji="0" lang="en-US" sz="2000" i="1" u="none" strike="noStrike" kern="1200" cap="none" spc="8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52</a:t>
            </a: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118963" lvl="0" indent="0" algn="ctr" defTabSz="60963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0680" algn="l"/>
              </a:tabLst>
              <a:defRPr/>
            </a:pPr>
            <a:r>
              <a:rPr kumimoji="0" lang="en-US" sz="2000" i="0" u="none" strike="noStrike" kern="1200" cap="none" spc="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Emails: </a:t>
            </a:r>
            <a:r>
              <a:rPr kumimoji="0" lang="en-US" sz="2000" i="0" u="none" strike="noStrike" kern="1200" cap="none" spc="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  <a:hlinkClick r:id="rId2"/>
              </a:rPr>
              <a:t>gdalo@aead.gr</a:t>
            </a:r>
            <a:r>
              <a:rPr kumimoji="0" lang="en-US" sz="2000" i="0" u="none" strike="noStrike" kern="1200" cap="none" spc="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, </a:t>
            </a:r>
          </a:p>
          <a:p>
            <a:pPr marL="0" marR="118963" lvl="0" indent="0" algn="ctr" defTabSz="60963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0680" algn="l"/>
              </a:tabLst>
              <a:defRPr/>
            </a:pPr>
            <a:r>
              <a:rPr kumimoji="0" lang="en-US" sz="2000" i="0" u="none" strike="noStrike" kern="1200" cap="none" spc="37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hlinkClick r:id="rId3"/>
              </a:rPr>
              <a:t>dimosthenis.avarkiotis</a:t>
            </a:r>
            <a:r>
              <a:rPr lang="en-US" sz="2000" spc="37" dirty="0">
                <a:solidFill>
                  <a:srgbClr val="FFFFFF"/>
                </a:solidFill>
                <a:cs typeface="Arial"/>
                <a:hlinkClick r:id="rId3"/>
              </a:rPr>
              <a:t>@aead.gr</a:t>
            </a:r>
            <a:r>
              <a:rPr lang="en-US" sz="2000" spc="37" dirty="0">
                <a:solidFill>
                  <a:srgbClr val="FFFFFF"/>
                </a:solidFill>
                <a:cs typeface="Arial"/>
              </a:rPr>
              <a:t> </a:t>
            </a: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29013" y="685820"/>
            <a:ext cx="352637" cy="3746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42821" y="483622"/>
            <a:ext cx="780517" cy="70188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78965" y="631662"/>
            <a:ext cx="611717" cy="361950"/>
          </a:xfrm>
          <a:custGeom>
            <a:avLst/>
            <a:gdLst/>
            <a:ahLst/>
            <a:cxnLst/>
            <a:rect l="l" t="t" r="r" b="b"/>
            <a:pathLst>
              <a:path w="917575" h="542925">
                <a:moveTo>
                  <a:pt x="453557" y="341392"/>
                </a:moveTo>
                <a:lnTo>
                  <a:pt x="89367" y="341392"/>
                </a:lnTo>
                <a:lnTo>
                  <a:pt x="54613" y="334294"/>
                </a:lnTo>
                <a:lnTo>
                  <a:pt x="26203" y="314949"/>
                </a:lnTo>
                <a:lnTo>
                  <a:pt x="7033" y="286278"/>
                </a:lnTo>
                <a:lnTo>
                  <a:pt x="0" y="251205"/>
                </a:lnTo>
                <a:lnTo>
                  <a:pt x="0" y="90187"/>
                </a:lnTo>
                <a:lnTo>
                  <a:pt x="7031" y="55114"/>
                </a:lnTo>
                <a:lnTo>
                  <a:pt x="26199" y="26443"/>
                </a:lnTo>
                <a:lnTo>
                  <a:pt x="54608" y="7098"/>
                </a:lnTo>
                <a:lnTo>
                  <a:pt x="89367" y="0"/>
                </a:lnTo>
                <a:lnTo>
                  <a:pt x="770096" y="0"/>
                </a:lnTo>
                <a:lnTo>
                  <a:pt x="774975" y="4933"/>
                </a:lnTo>
                <a:lnTo>
                  <a:pt x="774975" y="17091"/>
                </a:lnTo>
                <a:lnTo>
                  <a:pt x="770096" y="22025"/>
                </a:lnTo>
                <a:lnTo>
                  <a:pt x="89367" y="22025"/>
                </a:lnTo>
                <a:lnTo>
                  <a:pt x="63103" y="27390"/>
                </a:lnTo>
                <a:lnTo>
                  <a:pt x="41633" y="42011"/>
                </a:lnTo>
                <a:lnTo>
                  <a:pt x="27145" y="63680"/>
                </a:lnTo>
                <a:lnTo>
                  <a:pt x="21830" y="90187"/>
                </a:lnTo>
                <a:lnTo>
                  <a:pt x="21830" y="251205"/>
                </a:lnTo>
                <a:lnTo>
                  <a:pt x="27145" y="277712"/>
                </a:lnTo>
                <a:lnTo>
                  <a:pt x="41633" y="299381"/>
                </a:lnTo>
                <a:lnTo>
                  <a:pt x="63103" y="314002"/>
                </a:lnTo>
                <a:lnTo>
                  <a:pt x="89367" y="319367"/>
                </a:lnTo>
                <a:lnTo>
                  <a:pt x="453557" y="319367"/>
                </a:lnTo>
                <a:lnTo>
                  <a:pt x="458436" y="324301"/>
                </a:lnTo>
                <a:lnTo>
                  <a:pt x="458436" y="336459"/>
                </a:lnTo>
                <a:lnTo>
                  <a:pt x="453557" y="341392"/>
                </a:lnTo>
                <a:close/>
              </a:path>
              <a:path w="917575" h="542925">
                <a:moveTo>
                  <a:pt x="654586" y="469520"/>
                </a:moveTo>
                <a:lnTo>
                  <a:pt x="646575" y="466040"/>
                </a:lnTo>
                <a:lnTo>
                  <a:pt x="643993" y="462054"/>
                </a:lnTo>
                <a:lnTo>
                  <a:pt x="643993" y="105786"/>
                </a:lnTo>
                <a:lnTo>
                  <a:pt x="646575" y="101833"/>
                </a:lnTo>
                <a:lnTo>
                  <a:pt x="651550" y="99646"/>
                </a:lnTo>
                <a:lnTo>
                  <a:pt x="652587" y="99366"/>
                </a:lnTo>
                <a:lnTo>
                  <a:pt x="656755" y="98872"/>
                </a:lnTo>
                <a:lnTo>
                  <a:pt x="659950" y="99878"/>
                </a:lnTo>
                <a:lnTo>
                  <a:pt x="701560" y="139056"/>
                </a:lnTo>
                <a:lnTo>
                  <a:pt x="669575" y="139056"/>
                </a:lnTo>
                <a:lnTo>
                  <a:pt x="677774" y="157618"/>
                </a:lnTo>
                <a:lnTo>
                  <a:pt x="665823" y="157618"/>
                </a:lnTo>
                <a:lnTo>
                  <a:pt x="665823" y="431967"/>
                </a:lnTo>
                <a:lnTo>
                  <a:pt x="697505" y="431967"/>
                </a:lnTo>
                <a:lnTo>
                  <a:pt x="659247" y="468658"/>
                </a:lnTo>
                <a:lnTo>
                  <a:pt x="654586" y="469520"/>
                </a:lnTo>
                <a:close/>
              </a:path>
              <a:path w="917575" h="542925">
                <a:moveTo>
                  <a:pt x="451678" y="223006"/>
                </a:moveTo>
                <a:lnTo>
                  <a:pt x="433493" y="223006"/>
                </a:lnTo>
                <a:lnTo>
                  <a:pt x="481183" y="100469"/>
                </a:lnTo>
                <a:lnTo>
                  <a:pt x="499517" y="100469"/>
                </a:lnTo>
                <a:lnTo>
                  <a:pt x="451678" y="223006"/>
                </a:lnTo>
                <a:close/>
              </a:path>
              <a:path w="917575" h="542925">
                <a:moveTo>
                  <a:pt x="516806" y="223006"/>
                </a:moveTo>
                <a:lnTo>
                  <a:pt x="498621" y="223006"/>
                </a:lnTo>
                <a:lnTo>
                  <a:pt x="546311" y="100469"/>
                </a:lnTo>
                <a:lnTo>
                  <a:pt x="564645" y="100469"/>
                </a:lnTo>
                <a:lnTo>
                  <a:pt x="516806" y="223006"/>
                </a:lnTo>
                <a:close/>
              </a:path>
              <a:path w="917575" h="542925">
                <a:moveTo>
                  <a:pt x="137547" y="211176"/>
                </a:moveTo>
                <a:lnTo>
                  <a:pt x="120066" y="211176"/>
                </a:lnTo>
                <a:lnTo>
                  <a:pt x="120066" y="109997"/>
                </a:lnTo>
                <a:lnTo>
                  <a:pt x="137547" y="109997"/>
                </a:lnTo>
                <a:lnTo>
                  <a:pt x="137547" y="149596"/>
                </a:lnTo>
                <a:lnTo>
                  <a:pt x="182176" y="149596"/>
                </a:lnTo>
                <a:lnTo>
                  <a:pt x="184878" y="155231"/>
                </a:lnTo>
                <a:lnTo>
                  <a:pt x="155029" y="155231"/>
                </a:lnTo>
                <a:lnTo>
                  <a:pt x="147946" y="156775"/>
                </a:lnTo>
                <a:lnTo>
                  <a:pt x="142420" y="160975"/>
                </a:lnTo>
                <a:lnTo>
                  <a:pt x="138828" y="167180"/>
                </a:lnTo>
                <a:lnTo>
                  <a:pt x="137547" y="174740"/>
                </a:lnTo>
                <a:lnTo>
                  <a:pt x="137547" y="211176"/>
                </a:lnTo>
                <a:close/>
              </a:path>
              <a:path w="917575" h="542925">
                <a:moveTo>
                  <a:pt x="227896" y="140088"/>
                </a:moveTo>
                <a:lnTo>
                  <a:pt x="210414" y="140088"/>
                </a:lnTo>
                <a:lnTo>
                  <a:pt x="210414" y="121720"/>
                </a:lnTo>
                <a:lnTo>
                  <a:pt x="227896" y="119848"/>
                </a:lnTo>
                <a:lnTo>
                  <a:pt x="227896" y="140088"/>
                </a:lnTo>
                <a:close/>
              </a:path>
              <a:path w="917575" h="542925">
                <a:moveTo>
                  <a:pt x="285030" y="140088"/>
                </a:moveTo>
                <a:lnTo>
                  <a:pt x="267548" y="140088"/>
                </a:lnTo>
                <a:lnTo>
                  <a:pt x="267548" y="121720"/>
                </a:lnTo>
                <a:lnTo>
                  <a:pt x="285030" y="119848"/>
                </a:lnTo>
                <a:lnTo>
                  <a:pt x="285030" y="140088"/>
                </a:lnTo>
                <a:close/>
              </a:path>
              <a:path w="917575" h="542925">
                <a:moveTo>
                  <a:pt x="384600" y="149746"/>
                </a:moveTo>
                <a:lnTo>
                  <a:pt x="334979" y="149746"/>
                </a:lnTo>
                <a:lnTo>
                  <a:pt x="339730" y="144609"/>
                </a:lnTo>
                <a:lnTo>
                  <a:pt x="345475" y="141058"/>
                </a:lnTo>
                <a:lnTo>
                  <a:pt x="351706" y="138996"/>
                </a:lnTo>
                <a:lnTo>
                  <a:pt x="357918" y="138325"/>
                </a:lnTo>
                <a:lnTo>
                  <a:pt x="372763" y="141202"/>
                </a:lnTo>
                <a:lnTo>
                  <a:pt x="384201" y="149103"/>
                </a:lnTo>
                <a:lnTo>
                  <a:pt x="384600" y="149746"/>
                </a:lnTo>
                <a:close/>
              </a:path>
              <a:path w="917575" h="542925">
                <a:moveTo>
                  <a:pt x="182176" y="149596"/>
                </a:moveTo>
                <a:lnTo>
                  <a:pt x="137547" y="149596"/>
                </a:lnTo>
                <a:lnTo>
                  <a:pt x="143856" y="141358"/>
                </a:lnTo>
                <a:lnTo>
                  <a:pt x="151600" y="138905"/>
                </a:lnTo>
                <a:lnTo>
                  <a:pt x="159612" y="138905"/>
                </a:lnTo>
                <a:lnTo>
                  <a:pt x="172591" y="141378"/>
                </a:lnTo>
                <a:lnTo>
                  <a:pt x="181596" y="148387"/>
                </a:lnTo>
                <a:lnTo>
                  <a:pt x="182176" y="149596"/>
                </a:lnTo>
                <a:close/>
              </a:path>
              <a:path w="917575" h="542925">
                <a:moveTo>
                  <a:pt x="863615" y="516692"/>
                </a:moveTo>
                <a:lnTo>
                  <a:pt x="812879" y="516692"/>
                </a:lnTo>
                <a:lnTo>
                  <a:pt x="838760" y="504819"/>
                </a:lnTo>
                <a:lnTo>
                  <a:pt x="772915" y="357835"/>
                </a:lnTo>
                <a:lnTo>
                  <a:pt x="773121" y="354069"/>
                </a:lnTo>
                <a:lnTo>
                  <a:pt x="776701" y="347902"/>
                </a:lnTo>
                <a:lnTo>
                  <a:pt x="779849" y="345917"/>
                </a:lnTo>
                <a:lnTo>
                  <a:pt x="879990" y="337198"/>
                </a:lnTo>
                <a:lnTo>
                  <a:pt x="669575" y="139056"/>
                </a:lnTo>
                <a:lnTo>
                  <a:pt x="701560" y="139056"/>
                </a:lnTo>
                <a:lnTo>
                  <a:pt x="915986" y="340946"/>
                </a:lnTo>
                <a:lnTo>
                  <a:pt x="917118" y="345512"/>
                </a:lnTo>
                <a:lnTo>
                  <a:pt x="914291" y="353749"/>
                </a:lnTo>
                <a:lnTo>
                  <a:pt x="910619" y="356655"/>
                </a:lnTo>
                <a:lnTo>
                  <a:pt x="800600" y="366214"/>
                </a:lnTo>
                <a:lnTo>
                  <a:pt x="865637" y="511326"/>
                </a:lnTo>
                <a:lnTo>
                  <a:pt x="863615" y="516692"/>
                </a:lnTo>
                <a:close/>
              </a:path>
              <a:path w="917575" h="542925">
                <a:moveTo>
                  <a:pt x="335001" y="240923"/>
                </a:moveTo>
                <a:lnTo>
                  <a:pt x="317519" y="240923"/>
                </a:lnTo>
                <a:lnTo>
                  <a:pt x="317519" y="139916"/>
                </a:lnTo>
                <a:lnTo>
                  <a:pt x="333849" y="139916"/>
                </a:lnTo>
                <a:lnTo>
                  <a:pt x="334979" y="149746"/>
                </a:lnTo>
                <a:lnTo>
                  <a:pt x="384600" y="149746"/>
                </a:lnTo>
                <a:lnTo>
                  <a:pt x="388105" y="155381"/>
                </a:lnTo>
                <a:lnTo>
                  <a:pt x="356618" y="155381"/>
                </a:lnTo>
                <a:lnTo>
                  <a:pt x="348162" y="156976"/>
                </a:lnTo>
                <a:lnTo>
                  <a:pt x="341857" y="161320"/>
                </a:lnTo>
                <a:lnTo>
                  <a:pt x="337918" y="167748"/>
                </a:lnTo>
                <a:lnTo>
                  <a:pt x="336557" y="175600"/>
                </a:lnTo>
                <a:lnTo>
                  <a:pt x="338020" y="183455"/>
                </a:lnTo>
                <a:lnTo>
                  <a:pt x="342130" y="189891"/>
                </a:lnTo>
                <a:lnTo>
                  <a:pt x="348469" y="194242"/>
                </a:lnTo>
                <a:lnTo>
                  <a:pt x="356618" y="195840"/>
                </a:lnTo>
                <a:lnTo>
                  <a:pt x="388455" y="195840"/>
                </a:lnTo>
                <a:lnTo>
                  <a:pt x="384787" y="202056"/>
                </a:lnTo>
                <a:lnTo>
                  <a:pt x="383786" y="202766"/>
                </a:lnTo>
                <a:lnTo>
                  <a:pt x="335001" y="202766"/>
                </a:lnTo>
                <a:lnTo>
                  <a:pt x="335001" y="240923"/>
                </a:lnTo>
                <a:close/>
              </a:path>
              <a:path w="917575" h="542925">
                <a:moveTo>
                  <a:pt x="247381" y="155252"/>
                </a:moveTo>
                <a:lnTo>
                  <a:pt x="197240" y="155252"/>
                </a:lnTo>
                <a:lnTo>
                  <a:pt x="197240" y="140088"/>
                </a:lnTo>
                <a:lnTo>
                  <a:pt x="247381" y="140088"/>
                </a:lnTo>
                <a:lnTo>
                  <a:pt x="247381" y="155252"/>
                </a:lnTo>
                <a:close/>
              </a:path>
              <a:path w="917575" h="542925">
                <a:moveTo>
                  <a:pt x="304494" y="155252"/>
                </a:moveTo>
                <a:lnTo>
                  <a:pt x="254374" y="155252"/>
                </a:lnTo>
                <a:lnTo>
                  <a:pt x="254374" y="140088"/>
                </a:lnTo>
                <a:lnTo>
                  <a:pt x="304494" y="140088"/>
                </a:lnTo>
                <a:lnTo>
                  <a:pt x="304494" y="155252"/>
                </a:lnTo>
                <a:close/>
              </a:path>
              <a:path w="917575" h="542925">
                <a:moveTo>
                  <a:pt x="417888" y="170233"/>
                </a:moveTo>
                <a:lnTo>
                  <a:pt x="410896" y="167714"/>
                </a:lnTo>
                <a:lnTo>
                  <a:pt x="407719" y="160157"/>
                </a:lnTo>
                <a:lnTo>
                  <a:pt x="407719" y="153367"/>
                </a:lnTo>
                <a:lnTo>
                  <a:pt x="412804" y="149961"/>
                </a:lnTo>
                <a:lnTo>
                  <a:pt x="422971" y="149961"/>
                </a:lnTo>
                <a:lnTo>
                  <a:pt x="428056" y="153367"/>
                </a:lnTo>
                <a:lnTo>
                  <a:pt x="428056" y="160157"/>
                </a:lnTo>
                <a:lnTo>
                  <a:pt x="424879" y="167714"/>
                </a:lnTo>
                <a:lnTo>
                  <a:pt x="417888" y="170233"/>
                </a:lnTo>
                <a:close/>
              </a:path>
              <a:path w="917575" h="542925">
                <a:moveTo>
                  <a:pt x="188542" y="211176"/>
                </a:moveTo>
                <a:lnTo>
                  <a:pt x="171060" y="211176"/>
                </a:lnTo>
                <a:lnTo>
                  <a:pt x="171060" y="160723"/>
                </a:lnTo>
                <a:lnTo>
                  <a:pt x="164350" y="155231"/>
                </a:lnTo>
                <a:lnTo>
                  <a:pt x="184878" y="155231"/>
                </a:lnTo>
                <a:lnTo>
                  <a:pt x="186841" y="159324"/>
                </a:lnTo>
                <a:lnTo>
                  <a:pt x="188542" y="173578"/>
                </a:lnTo>
                <a:lnTo>
                  <a:pt x="188542" y="211176"/>
                </a:lnTo>
                <a:close/>
              </a:path>
              <a:path w="917575" h="542925">
                <a:moveTo>
                  <a:pt x="235762" y="212037"/>
                </a:moveTo>
                <a:lnTo>
                  <a:pt x="225330" y="210718"/>
                </a:lnTo>
                <a:lnTo>
                  <a:pt x="217333" y="205914"/>
                </a:lnTo>
                <a:lnTo>
                  <a:pt x="212214" y="197671"/>
                </a:lnTo>
                <a:lnTo>
                  <a:pt x="210414" y="186032"/>
                </a:lnTo>
                <a:lnTo>
                  <a:pt x="210414" y="155252"/>
                </a:lnTo>
                <a:lnTo>
                  <a:pt x="227747" y="155252"/>
                </a:lnTo>
                <a:lnTo>
                  <a:pt x="227747" y="192816"/>
                </a:lnTo>
                <a:lnTo>
                  <a:pt x="231478" y="196141"/>
                </a:lnTo>
                <a:lnTo>
                  <a:pt x="246061" y="196141"/>
                </a:lnTo>
                <a:lnTo>
                  <a:pt x="250238" y="209004"/>
                </a:lnTo>
                <a:lnTo>
                  <a:pt x="245228" y="211019"/>
                </a:lnTo>
                <a:lnTo>
                  <a:pt x="241056" y="211893"/>
                </a:lnTo>
                <a:lnTo>
                  <a:pt x="235762" y="212037"/>
                </a:lnTo>
                <a:close/>
              </a:path>
              <a:path w="917575" h="542925">
                <a:moveTo>
                  <a:pt x="292896" y="212037"/>
                </a:moveTo>
                <a:lnTo>
                  <a:pt x="282471" y="210718"/>
                </a:lnTo>
                <a:lnTo>
                  <a:pt x="274476" y="205914"/>
                </a:lnTo>
                <a:lnTo>
                  <a:pt x="269354" y="197671"/>
                </a:lnTo>
                <a:lnTo>
                  <a:pt x="267548" y="186032"/>
                </a:lnTo>
                <a:lnTo>
                  <a:pt x="267548" y="155252"/>
                </a:lnTo>
                <a:lnTo>
                  <a:pt x="284881" y="155252"/>
                </a:lnTo>
                <a:lnTo>
                  <a:pt x="284881" y="192816"/>
                </a:lnTo>
                <a:lnTo>
                  <a:pt x="288612" y="196141"/>
                </a:lnTo>
                <a:lnTo>
                  <a:pt x="303195" y="196141"/>
                </a:lnTo>
                <a:lnTo>
                  <a:pt x="307372" y="209004"/>
                </a:lnTo>
                <a:lnTo>
                  <a:pt x="302362" y="211019"/>
                </a:lnTo>
                <a:lnTo>
                  <a:pt x="298190" y="211893"/>
                </a:lnTo>
                <a:lnTo>
                  <a:pt x="292896" y="212037"/>
                </a:lnTo>
                <a:close/>
              </a:path>
              <a:path w="917575" h="542925">
                <a:moveTo>
                  <a:pt x="388455" y="195840"/>
                </a:moveTo>
                <a:lnTo>
                  <a:pt x="356618" y="195840"/>
                </a:lnTo>
                <a:lnTo>
                  <a:pt x="364764" y="194242"/>
                </a:lnTo>
                <a:lnTo>
                  <a:pt x="371095" y="189891"/>
                </a:lnTo>
                <a:lnTo>
                  <a:pt x="375198" y="183455"/>
                </a:lnTo>
                <a:lnTo>
                  <a:pt x="376657" y="175600"/>
                </a:lnTo>
                <a:lnTo>
                  <a:pt x="375297" y="167748"/>
                </a:lnTo>
                <a:lnTo>
                  <a:pt x="371355" y="161316"/>
                </a:lnTo>
                <a:lnTo>
                  <a:pt x="365055" y="156975"/>
                </a:lnTo>
                <a:lnTo>
                  <a:pt x="356618" y="155381"/>
                </a:lnTo>
                <a:lnTo>
                  <a:pt x="388105" y="155381"/>
                </a:lnTo>
                <a:lnTo>
                  <a:pt x="391558" y="160935"/>
                </a:lnTo>
                <a:lnTo>
                  <a:pt x="394160" y="175600"/>
                </a:lnTo>
                <a:lnTo>
                  <a:pt x="391769" y="190201"/>
                </a:lnTo>
                <a:lnTo>
                  <a:pt x="388455" y="195840"/>
                </a:lnTo>
                <a:close/>
              </a:path>
              <a:path w="917575" h="542925">
                <a:moveTo>
                  <a:pt x="697755" y="220210"/>
                </a:moveTo>
                <a:lnTo>
                  <a:pt x="694928" y="220210"/>
                </a:lnTo>
                <a:lnTo>
                  <a:pt x="692930" y="218989"/>
                </a:lnTo>
                <a:lnTo>
                  <a:pt x="665823" y="157618"/>
                </a:lnTo>
                <a:lnTo>
                  <a:pt x="677774" y="157618"/>
                </a:lnTo>
                <a:lnTo>
                  <a:pt x="703224" y="215242"/>
                </a:lnTo>
                <a:lnTo>
                  <a:pt x="701991" y="218503"/>
                </a:lnTo>
                <a:lnTo>
                  <a:pt x="698520" y="220056"/>
                </a:lnTo>
                <a:lnTo>
                  <a:pt x="697755" y="220210"/>
                </a:lnTo>
                <a:close/>
              </a:path>
              <a:path w="917575" h="542925">
                <a:moveTo>
                  <a:pt x="417888" y="212133"/>
                </a:moveTo>
                <a:lnTo>
                  <a:pt x="410896" y="209614"/>
                </a:lnTo>
                <a:lnTo>
                  <a:pt x="407719" y="202056"/>
                </a:lnTo>
                <a:lnTo>
                  <a:pt x="407719" y="195261"/>
                </a:lnTo>
                <a:lnTo>
                  <a:pt x="412804" y="191861"/>
                </a:lnTo>
                <a:lnTo>
                  <a:pt x="422971" y="191861"/>
                </a:lnTo>
                <a:lnTo>
                  <a:pt x="428056" y="195261"/>
                </a:lnTo>
                <a:lnTo>
                  <a:pt x="428056" y="202056"/>
                </a:lnTo>
                <a:lnTo>
                  <a:pt x="424879" y="209614"/>
                </a:lnTo>
                <a:lnTo>
                  <a:pt x="417888" y="212133"/>
                </a:lnTo>
                <a:close/>
              </a:path>
              <a:path w="917575" h="542925">
                <a:moveTo>
                  <a:pt x="246061" y="196141"/>
                </a:moveTo>
                <a:lnTo>
                  <a:pt x="239642" y="196141"/>
                </a:lnTo>
                <a:lnTo>
                  <a:pt x="242793" y="195261"/>
                </a:lnTo>
                <a:lnTo>
                  <a:pt x="245356" y="193969"/>
                </a:lnTo>
                <a:lnTo>
                  <a:pt x="246061" y="196141"/>
                </a:lnTo>
                <a:close/>
              </a:path>
              <a:path w="917575" h="542925">
                <a:moveTo>
                  <a:pt x="303195" y="196141"/>
                </a:moveTo>
                <a:lnTo>
                  <a:pt x="296776" y="196141"/>
                </a:lnTo>
                <a:lnTo>
                  <a:pt x="299927" y="195261"/>
                </a:lnTo>
                <a:lnTo>
                  <a:pt x="302490" y="193969"/>
                </a:lnTo>
                <a:lnTo>
                  <a:pt x="303195" y="196141"/>
                </a:lnTo>
                <a:close/>
              </a:path>
              <a:path w="917575" h="542925">
                <a:moveTo>
                  <a:pt x="358494" y="212875"/>
                </a:moveTo>
                <a:lnTo>
                  <a:pt x="352387" y="212392"/>
                </a:lnTo>
                <a:lnTo>
                  <a:pt x="345834" y="210745"/>
                </a:lnTo>
                <a:lnTo>
                  <a:pt x="339738" y="207635"/>
                </a:lnTo>
                <a:lnTo>
                  <a:pt x="335001" y="202766"/>
                </a:lnTo>
                <a:lnTo>
                  <a:pt x="383786" y="202766"/>
                </a:lnTo>
                <a:lnTo>
                  <a:pt x="373612" y="209977"/>
                </a:lnTo>
                <a:lnTo>
                  <a:pt x="358494" y="212875"/>
                </a:lnTo>
                <a:close/>
              </a:path>
              <a:path w="917575" h="542925">
                <a:moveTo>
                  <a:pt x="706132" y="244021"/>
                </a:moveTo>
                <a:lnTo>
                  <a:pt x="703305" y="244021"/>
                </a:lnTo>
                <a:lnTo>
                  <a:pt x="701276" y="242779"/>
                </a:lnTo>
                <a:lnTo>
                  <a:pt x="697059" y="232889"/>
                </a:lnTo>
                <a:lnTo>
                  <a:pt x="698355" y="229648"/>
                </a:lnTo>
                <a:lnTo>
                  <a:pt x="701815" y="228148"/>
                </a:lnTo>
                <a:lnTo>
                  <a:pt x="702530" y="228001"/>
                </a:lnTo>
                <a:lnTo>
                  <a:pt x="705360" y="227983"/>
                </a:lnTo>
                <a:lnTo>
                  <a:pt x="707390" y="229232"/>
                </a:lnTo>
                <a:lnTo>
                  <a:pt x="711601" y="239150"/>
                </a:lnTo>
                <a:lnTo>
                  <a:pt x="710338" y="242369"/>
                </a:lnTo>
                <a:lnTo>
                  <a:pt x="706867" y="243877"/>
                </a:lnTo>
                <a:lnTo>
                  <a:pt x="706132" y="244021"/>
                </a:lnTo>
                <a:close/>
              </a:path>
              <a:path w="917575" h="542925">
                <a:moveTo>
                  <a:pt x="697505" y="431967"/>
                </a:moveTo>
                <a:lnTo>
                  <a:pt x="665823" y="431967"/>
                </a:lnTo>
                <a:lnTo>
                  <a:pt x="734997" y="365566"/>
                </a:lnTo>
                <a:lnTo>
                  <a:pt x="737709" y="364515"/>
                </a:lnTo>
                <a:lnTo>
                  <a:pt x="741202" y="364515"/>
                </a:lnTo>
                <a:lnTo>
                  <a:pt x="741957" y="364587"/>
                </a:lnTo>
                <a:lnTo>
                  <a:pt x="746181" y="365446"/>
                </a:lnTo>
                <a:lnTo>
                  <a:pt x="749082" y="367836"/>
                </a:lnTo>
                <a:lnTo>
                  <a:pt x="760463" y="394391"/>
                </a:lnTo>
                <a:lnTo>
                  <a:pt x="736686" y="394391"/>
                </a:lnTo>
                <a:lnTo>
                  <a:pt x="697505" y="431967"/>
                </a:lnTo>
                <a:close/>
              </a:path>
              <a:path w="917575" h="542925">
                <a:moveTo>
                  <a:pt x="808822" y="542395"/>
                </a:moveTo>
                <a:lnTo>
                  <a:pt x="805941" y="542395"/>
                </a:lnTo>
                <a:lnTo>
                  <a:pt x="804605" y="542127"/>
                </a:lnTo>
                <a:lnTo>
                  <a:pt x="800610" y="540574"/>
                </a:lnTo>
                <a:lnTo>
                  <a:pt x="798410" y="538458"/>
                </a:lnTo>
                <a:lnTo>
                  <a:pt x="736686" y="394391"/>
                </a:lnTo>
                <a:lnTo>
                  <a:pt x="760463" y="394391"/>
                </a:lnTo>
                <a:lnTo>
                  <a:pt x="812879" y="516692"/>
                </a:lnTo>
                <a:lnTo>
                  <a:pt x="863615" y="516692"/>
                </a:lnTo>
                <a:lnTo>
                  <a:pt x="863192" y="517816"/>
                </a:lnTo>
                <a:lnTo>
                  <a:pt x="810351" y="542045"/>
                </a:lnTo>
                <a:lnTo>
                  <a:pt x="808822" y="542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0682" y="356121"/>
            <a:ext cx="10634733" cy="5934596"/>
            <a:chOff x="1991663" y="575609"/>
            <a:chExt cx="15952101" cy="8901893"/>
          </a:xfrm>
        </p:grpSpPr>
        <p:sp>
          <p:nvSpPr>
            <p:cNvPr id="8" name="object 8"/>
            <p:cNvSpPr/>
            <p:nvPr/>
          </p:nvSpPr>
          <p:spPr>
            <a:xfrm>
              <a:off x="1991663" y="575609"/>
              <a:ext cx="10562589" cy="1374819"/>
            </a:xfrm>
            <a:custGeom>
              <a:avLst/>
              <a:gdLst/>
              <a:ahLst/>
              <a:cxnLst/>
              <a:rect l="l" t="t" r="r" b="b"/>
              <a:pathLst>
                <a:path w="10562590" h="1285875">
                  <a:moveTo>
                    <a:pt x="9985502" y="1285874"/>
                  </a:moveTo>
                  <a:lnTo>
                    <a:pt x="0" y="1285874"/>
                  </a:lnTo>
                  <a:lnTo>
                    <a:pt x="576856" y="0"/>
                  </a:lnTo>
                  <a:lnTo>
                    <a:pt x="10562359" y="0"/>
                  </a:lnTo>
                  <a:lnTo>
                    <a:pt x="9985502" y="1285874"/>
                  </a:lnTo>
                  <a:close/>
                </a:path>
              </a:pathLst>
            </a:custGeom>
            <a:solidFill>
              <a:srgbClr val="535353">
                <a:alpha val="93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33888" y="6439029"/>
              <a:ext cx="3209876" cy="30384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127251" y="3257442"/>
              <a:ext cx="2562225" cy="2494915"/>
            </a:xfrm>
            <a:custGeom>
              <a:avLst/>
              <a:gdLst/>
              <a:ahLst/>
              <a:cxnLst/>
              <a:rect l="l" t="t" r="r" b="b"/>
              <a:pathLst>
                <a:path w="2562225" h="2494915">
                  <a:moveTo>
                    <a:pt x="524090" y="1239024"/>
                  </a:moveTo>
                  <a:lnTo>
                    <a:pt x="499579" y="1182687"/>
                  </a:lnTo>
                  <a:lnTo>
                    <a:pt x="470750" y="1154811"/>
                  </a:lnTo>
                  <a:lnTo>
                    <a:pt x="401916" y="1131557"/>
                  </a:lnTo>
                  <a:lnTo>
                    <a:pt x="365086" y="1140206"/>
                  </a:lnTo>
                  <a:lnTo>
                    <a:pt x="328739" y="1165059"/>
                  </a:lnTo>
                  <a:lnTo>
                    <a:pt x="297751" y="1203617"/>
                  </a:lnTo>
                  <a:lnTo>
                    <a:pt x="278180" y="1247025"/>
                  </a:lnTo>
                  <a:lnTo>
                    <a:pt x="267512" y="1293939"/>
                  </a:lnTo>
                  <a:lnTo>
                    <a:pt x="263232" y="1342986"/>
                  </a:lnTo>
                  <a:lnTo>
                    <a:pt x="262597" y="1342986"/>
                  </a:lnTo>
                  <a:lnTo>
                    <a:pt x="262686" y="1346111"/>
                  </a:lnTo>
                  <a:lnTo>
                    <a:pt x="262864" y="1349146"/>
                  </a:lnTo>
                  <a:lnTo>
                    <a:pt x="262864" y="1355280"/>
                  </a:lnTo>
                  <a:lnTo>
                    <a:pt x="262686" y="1358353"/>
                  </a:lnTo>
                  <a:lnTo>
                    <a:pt x="262597" y="1361389"/>
                  </a:lnTo>
                  <a:lnTo>
                    <a:pt x="263232" y="1361389"/>
                  </a:lnTo>
                  <a:lnTo>
                    <a:pt x="267512" y="1410449"/>
                  </a:lnTo>
                  <a:lnTo>
                    <a:pt x="278180" y="1457337"/>
                  </a:lnTo>
                  <a:lnTo>
                    <a:pt x="297751" y="1500720"/>
                  </a:lnTo>
                  <a:lnTo>
                    <a:pt x="328739" y="1539214"/>
                  </a:lnTo>
                  <a:lnTo>
                    <a:pt x="372465" y="1567053"/>
                  </a:lnTo>
                  <a:lnTo>
                    <a:pt x="416433" y="1572158"/>
                  </a:lnTo>
                  <a:lnTo>
                    <a:pt x="457936" y="1557997"/>
                  </a:lnTo>
                  <a:lnTo>
                    <a:pt x="494233" y="1528051"/>
                  </a:lnTo>
                  <a:lnTo>
                    <a:pt x="522579" y="1485773"/>
                  </a:lnTo>
                  <a:lnTo>
                    <a:pt x="524090" y="1465376"/>
                  </a:lnTo>
                  <a:lnTo>
                    <a:pt x="512394" y="1451089"/>
                  </a:lnTo>
                  <a:lnTo>
                    <a:pt x="495325" y="1447736"/>
                  </a:lnTo>
                  <a:lnTo>
                    <a:pt x="480682" y="1460106"/>
                  </a:lnTo>
                  <a:lnTo>
                    <a:pt x="453275" y="1497698"/>
                  </a:lnTo>
                  <a:lnTo>
                    <a:pt x="420204" y="1516418"/>
                  </a:lnTo>
                  <a:lnTo>
                    <a:pt x="353212" y="1495869"/>
                  </a:lnTo>
                  <a:lnTo>
                    <a:pt x="327329" y="1455915"/>
                  </a:lnTo>
                  <a:lnTo>
                    <a:pt x="314528" y="1406486"/>
                  </a:lnTo>
                  <a:lnTo>
                    <a:pt x="310921" y="1352181"/>
                  </a:lnTo>
                  <a:lnTo>
                    <a:pt x="311886" y="1324851"/>
                  </a:lnTo>
                  <a:lnTo>
                    <a:pt x="319455" y="1272235"/>
                  </a:lnTo>
                  <a:lnTo>
                    <a:pt x="353212" y="1208506"/>
                  </a:lnTo>
                  <a:lnTo>
                    <a:pt x="420204" y="1187919"/>
                  </a:lnTo>
                  <a:lnTo>
                    <a:pt x="453275" y="1206652"/>
                  </a:lnTo>
                  <a:lnTo>
                    <a:pt x="480682" y="1244269"/>
                  </a:lnTo>
                  <a:lnTo>
                    <a:pt x="495325" y="1256652"/>
                  </a:lnTo>
                  <a:lnTo>
                    <a:pt x="512394" y="1253286"/>
                  </a:lnTo>
                  <a:lnTo>
                    <a:pt x="524090" y="1239024"/>
                  </a:lnTo>
                  <a:close/>
                </a:path>
                <a:path w="2562225" h="2494915">
                  <a:moveTo>
                    <a:pt x="858393" y="1341691"/>
                  </a:moveTo>
                  <a:lnTo>
                    <a:pt x="856157" y="1294409"/>
                  </a:lnTo>
                  <a:lnTo>
                    <a:pt x="849680" y="1251458"/>
                  </a:lnTo>
                  <a:lnTo>
                    <a:pt x="826376" y="1187475"/>
                  </a:lnTo>
                  <a:lnTo>
                    <a:pt x="815149" y="1172133"/>
                  </a:lnTo>
                  <a:lnTo>
                    <a:pt x="815149" y="1335862"/>
                  </a:lnTo>
                  <a:lnTo>
                    <a:pt x="813130" y="1371638"/>
                  </a:lnTo>
                  <a:lnTo>
                    <a:pt x="797356" y="1438579"/>
                  </a:lnTo>
                  <a:lnTo>
                    <a:pt x="764743" y="1493405"/>
                  </a:lnTo>
                  <a:lnTo>
                    <a:pt x="719797" y="1515021"/>
                  </a:lnTo>
                  <a:lnTo>
                    <a:pt x="699236" y="1515021"/>
                  </a:lnTo>
                  <a:lnTo>
                    <a:pt x="662000" y="1502511"/>
                  </a:lnTo>
                  <a:lnTo>
                    <a:pt x="630402" y="1473161"/>
                  </a:lnTo>
                  <a:lnTo>
                    <a:pt x="611047" y="1430883"/>
                  </a:lnTo>
                  <a:lnTo>
                    <a:pt x="604989" y="1368374"/>
                  </a:lnTo>
                  <a:lnTo>
                    <a:pt x="607682" y="1332522"/>
                  </a:lnTo>
                  <a:lnTo>
                    <a:pt x="625944" y="1264462"/>
                  </a:lnTo>
                  <a:lnTo>
                    <a:pt x="660488" y="1209611"/>
                  </a:lnTo>
                  <a:lnTo>
                    <a:pt x="706335" y="1188148"/>
                  </a:lnTo>
                  <a:lnTo>
                    <a:pt x="730224" y="1187475"/>
                  </a:lnTo>
                  <a:lnTo>
                    <a:pt x="750709" y="1190409"/>
                  </a:lnTo>
                  <a:lnTo>
                    <a:pt x="792937" y="1222070"/>
                  </a:lnTo>
                  <a:lnTo>
                    <a:pt x="808824" y="1267828"/>
                  </a:lnTo>
                  <a:lnTo>
                    <a:pt x="815149" y="1335862"/>
                  </a:lnTo>
                  <a:lnTo>
                    <a:pt x="815149" y="1172133"/>
                  </a:lnTo>
                  <a:lnTo>
                    <a:pt x="807643" y="1162392"/>
                  </a:lnTo>
                  <a:lnTo>
                    <a:pt x="786765" y="1146124"/>
                  </a:lnTo>
                  <a:lnTo>
                    <a:pt x="761987" y="1135468"/>
                  </a:lnTo>
                  <a:lnTo>
                    <a:pt x="733310" y="1130401"/>
                  </a:lnTo>
                  <a:lnTo>
                    <a:pt x="700697" y="1130935"/>
                  </a:lnTo>
                  <a:lnTo>
                    <a:pt x="636866" y="1159141"/>
                  </a:lnTo>
                  <a:lnTo>
                    <a:pt x="611047" y="1189215"/>
                  </a:lnTo>
                  <a:lnTo>
                    <a:pt x="589330" y="1229931"/>
                  </a:lnTo>
                  <a:lnTo>
                    <a:pt x="574548" y="1272349"/>
                  </a:lnTo>
                  <a:lnTo>
                    <a:pt x="565353" y="1316418"/>
                  </a:lnTo>
                  <a:lnTo>
                    <a:pt x="561733" y="1362151"/>
                  </a:lnTo>
                  <a:lnTo>
                    <a:pt x="563689" y="1409598"/>
                  </a:lnTo>
                  <a:lnTo>
                    <a:pt x="581837" y="1480388"/>
                  </a:lnTo>
                  <a:lnTo>
                    <a:pt x="620395" y="1534617"/>
                  </a:lnTo>
                  <a:lnTo>
                    <a:pt x="669607" y="1565656"/>
                  </a:lnTo>
                  <a:lnTo>
                    <a:pt x="725538" y="1572158"/>
                  </a:lnTo>
                  <a:lnTo>
                    <a:pt x="759269" y="1563344"/>
                  </a:lnTo>
                  <a:lnTo>
                    <a:pt x="812101" y="1515021"/>
                  </a:lnTo>
                  <a:lnTo>
                    <a:pt x="834021" y="1472247"/>
                  </a:lnTo>
                  <a:lnTo>
                    <a:pt x="847331" y="1430604"/>
                  </a:lnTo>
                  <a:lnTo>
                    <a:pt x="855459" y="1387081"/>
                  </a:lnTo>
                  <a:lnTo>
                    <a:pt x="858393" y="1341691"/>
                  </a:lnTo>
                  <a:close/>
                </a:path>
                <a:path w="2562225" h="2494915">
                  <a:moveTo>
                    <a:pt x="1167460" y="1303489"/>
                  </a:moveTo>
                  <a:lnTo>
                    <a:pt x="1167231" y="1254315"/>
                  </a:lnTo>
                  <a:lnTo>
                    <a:pt x="1166952" y="1205191"/>
                  </a:lnTo>
                  <a:lnTo>
                    <a:pt x="1166825" y="1156144"/>
                  </a:lnTo>
                  <a:lnTo>
                    <a:pt x="1158963" y="1138237"/>
                  </a:lnTo>
                  <a:lnTo>
                    <a:pt x="1141691" y="1132268"/>
                  </a:lnTo>
                  <a:lnTo>
                    <a:pt x="1124407" y="1138237"/>
                  </a:lnTo>
                  <a:lnTo>
                    <a:pt x="1116558" y="1156144"/>
                  </a:lnTo>
                  <a:lnTo>
                    <a:pt x="1116647" y="1205191"/>
                  </a:lnTo>
                  <a:lnTo>
                    <a:pt x="1117117" y="1303489"/>
                  </a:lnTo>
                  <a:lnTo>
                    <a:pt x="1117117" y="1352677"/>
                  </a:lnTo>
                  <a:lnTo>
                    <a:pt x="1116685" y="1401851"/>
                  </a:lnTo>
                  <a:lnTo>
                    <a:pt x="1115644" y="1450987"/>
                  </a:lnTo>
                  <a:lnTo>
                    <a:pt x="1114298" y="1486636"/>
                  </a:lnTo>
                  <a:lnTo>
                    <a:pt x="1097838" y="1446911"/>
                  </a:lnTo>
                  <a:lnTo>
                    <a:pt x="1076540" y="1397685"/>
                  </a:lnTo>
                  <a:lnTo>
                    <a:pt x="1054430" y="1348206"/>
                  </a:lnTo>
                  <a:lnTo>
                    <a:pt x="1031938" y="1298879"/>
                  </a:lnTo>
                  <a:lnTo>
                    <a:pt x="1009434" y="1250149"/>
                  </a:lnTo>
                  <a:lnTo>
                    <a:pt x="987323" y="1202436"/>
                  </a:lnTo>
                  <a:lnTo>
                    <a:pt x="971118" y="1167269"/>
                  </a:lnTo>
                  <a:lnTo>
                    <a:pt x="971092" y="1156144"/>
                  </a:lnTo>
                  <a:lnTo>
                    <a:pt x="963244" y="1138237"/>
                  </a:lnTo>
                  <a:lnTo>
                    <a:pt x="945946" y="1132268"/>
                  </a:lnTo>
                  <a:lnTo>
                    <a:pt x="928662" y="1138237"/>
                  </a:lnTo>
                  <a:lnTo>
                    <a:pt x="920800" y="1156144"/>
                  </a:lnTo>
                  <a:lnTo>
                    <a:pt x="920940" y="1205191"/>
                  </a:lnTo>
                  <a:lnTo>
                    <a:pt x="921207" y="1254315"/>
                  </a:lnTo>
                  <a:lnTo>
                    <a:pt x="921423" y="1303489"/>
                  </a:lnTo>
                  <a:lnTo>
                    <a:pt x="921397" y="1352677"/>
                  </a:lnTo>
                  <a:lnTo>
                    <a:pt x="920953" y="1401851"/>
                  </a:lnTo>
                  <a:lnTo>
                    <a:pt x="919873" y="1450987"/>
                  </a:lnTo>
                  <a:lnTo>
                    <a:pt x="917994" y="1500047"/>
                  </a:lnTo>
                  <a:lnTo>
                    <a:pt x="915098" y="1549019"/>
                  </a:lnTo>
                  <a:lnTo>
                    <a:pt x="921753" y="1566875"/>
                  </a:lnTo>
                  <a:lnTo>
                    <a:pt x="965504" y="1549019"/>
                  </a:lnTo>
                  <a:lnTo>
                    <a:pt x="968336" y="1500047"/>
                  </a:lnTo>
                  <a:lnTo>
                    <a:pt x="970191" y="1450987"/>
                  </a:lnTo>
                  <a:lnTo>
                    <a:pt x="971245" y="1401851"/>
                  </a:lnTo>
                  <a:lnTo>
                    <a:pt x="971689" y="1352677"/>
                  </a:lnTo>
                  <a:lnTo>
                    <a:pt x="971715" y="1303489"/>
                  </a:lnTo>
                  <a:lnTo>
                    <a:pt x="971638" y="1288465"/>
                  </a:lnTo>
                  <a:lnTo>
                    <a:pt x="972070" y="1289367"/>
                  </a:lnTo>
                  <a:lnTo>
                    <a:pt x="992505" y="1333373"/>
                  </a:lnTo>
                  <a:lnTo>
                    <a:pt x="1012748" y="1377505"/>
                  </a:lnTo>
                  <a:lnTo>
                    <a:pt x="1032598" y="1421777"/>
                  </a:lnTo>
                  <a:lnTo>
                    <a:pt x="1051864" y="1466265"/>
                  </a:lnTo>
                  <a:lnTo>
                    <a:pt x="1070381" y="1511007"/>
                  </a:lnTo>
                  <a:lnTo>
                    <a:pt x="1087932" y="1556054"/>
                  </a:lnTo>
                  <a:lnTo>
                    <a:pt x="1101813" y="1570672"/>
                  </a:lnTo>
                  <a:lnTo>
                    <a:pt x="1120622" y="1571802"/>
                  </a:lnTo>
                  <a:lnTo>
                    <a:pt x="1124318" y="1569262"/>
                  </a:lnTo>
                  <a:lnTo>
                    <a:pt x="1134427" y="1572793"/>
                  </a:lnTo>
                  <a:lnTo>
                    <a:pt x="1164120" y="1500047"/>
                  </a:lnTo>
                  <a:lnTo>
                    <a:pt x="1165974" y="1450987"/>
                  </a:lnTo>
                  <a:lnTo>
                    <a:pt x="1167028" y="1401851"/>
                  </a:lnTo>
                  <a:lnTo>
                    <a:pt x="1167460" y="1352677"/>
                  </a:lnTo>
                  <a:lnTo>
                    <a:pt x="1167460" y="1303489"/>
                  </a:lnTo>
                  <a:close/>
                </a:path>
                <a:path w="2562225" h="2494915">
                  <a:moveTo>
                    <a:pt x="1276337" y="1962327"/>
                  </a:moveTo>
                  <a:lnTo>
                    <a:pt x="1276134" y="1892871"/>
                  </a:lnTo>
                  <a:lnTo>
                    <a:pt x="1275702" y="1831581"/>
                  </a:lnTo>
                  <a:lnTo>
                    <a:pt x="1275257" y="1787715"/>
                  </a:lnTo>
                  <a:lnTo>
                    <a:pt x="1254874" y="1748205"/>
                  </a:lnTo>
                  <a:lnTo>
                    <a:pt x="1242161" y="1746313"/>
                  </a:lnTo>
                  <a:lnTo>
                    <a:pt x="1241793" y="1746313"/>
                  </a:lnTo>
                  <a:lnTo>
                    <a:pt x="1229080" y="1748320"/>
                  </a:lnTo>
                  <a:lnTo>
                    <a:pt x="1218742" y="1753641"/>
                  </a:lnTo>
                  <a:lnTo>
                    <a:pt x="1211795" y="1761477"/>
                  </a:lnTo>
                  <a:lnTo>
                    <a:pt x="1209306" y="1771002"/>
                  </a:lnTo>
                  <a:lnTo>
                    <a:pt x="1209548" y="1788121"/>
                  </a:lnTo>
                  <a:lnTo>
                    <a:pt x="1210043" y="1831873"/>
                  </a:lnTo>
                  <a:lnTo>
                    <a:pt x="1210513" y="1893011"/>
                  </a:lnTo>
                  <a:lnTo>
                    <a:pt x="1210729" y="1962327"/>
                  </a:lnTo>
                  <a:lnTo>
                    <a:pt x="1207998" y="2021814"/>
                  </a:lnTo>
                  <a:lnTo>
                    <a:pt x="1198880" y="2066747"/>
                  </a:lnTo>
                  <a:lnTo>
                    <a:pt x="1182027" y="2097913"/>
                  </a:lnTo>
                  <a:lnTo>
                    <a:pt x="1156081" y="2116048"/>
                  </a:lnTo>
                  <a:lnTo>
                    <a:pt x="1119695" y="2121928"/>
                  </a:lnTo>
                  <a:lnTo>
                    <a:pt x="1083043" y="2116048"/>
                  </a:lnTo>
                  <a:lnTo>
                    <a:pt x="1057059" y="2097913"/>
                  </a:lnTo>
                  <a:lnTo>
                    <a:pt x="1040295" y="2066747"/>
                  </a:lnTo>
                  <a:lnTo>
                    <a:pt x="1031303" y="2021814"/>
                  </a:lnTo>
                  <a:lnTo>
                    <a:pt x="1028623" y="1962327"/>
                  </a:lnTo>
                  <a:lnTo>
                    <a:pt x="1029436" y="1905952"/>
                  </a:lnTo>
                  <a:lnTo>
                    <a:pt x="1031240" y="1842477"/>
                  </a:lnTo>
                  <a:lnTo>
                    <a:pt x="1033043" y="1790407"/>
                  </a:lnTo>
                  <a:lnTo>
                    <a:pt x="1033856" y="1768297"/>
                  </a:lnTo>
                  <a:lnTo>
                    <a:pt x="1031659" y="1758657"/>
                  </a:lnTo>
                  <a:lnTo>
                    <a:pt x="1024928" y="1750695"/>
                  </a:lnTo>
                  <a:lnTo>
                    <a:pt x="1014717" y="1745208"/>
                  </a:lnTo>
                  <a:lnTo>
                    <a:pt x="1002068" y="1742986"/>
                  </a:lnTo>
                  <a:lnTo>
                    <a:pt x="1001026" y="1742986"/>
                  </a:lnTo>
                  <a:lnTo>
                    <a:pt x="968222" y="1766773"/>
                  </a:lnTo>
                  <a:lnTo>
                    <a:pt x="965555" y="1841423"/>
                  </a:lnTo>
                  <a:lnTo>
                    <a:pt x="963752" y="1905381"/>
                  </a:lnTo>
                  <a:lnTo>
                    <a:pt x="962939" y="1962327"/>
                  </a:lnTo>
                  <a:lnTo>
                    <a:pt x="965936" y="2017763"/>
                  </a:lnTo>
                  <a:lnTo>
                    <a:pt x="975055" y="2066925"/>
                  </a:lnTo>
                  <a:lnTo>
                    <a:pt x="990523" y="2108987"/>
                  </a:lnTo>
                  <a:lnTo>
                    <a:pt x="1012507" y="2143125"/>
                  </a:lnTo>
                  <a:lnTo>
                    <a:pt x="1041234" y="2168525"/>
                  </a:lnTo>
                  <a:lnTo>
                    <a:pt x="1076896" y="2184374"/>
                  </a:lnTo>
                  <a:lnTo>
                    <a:pt x="1119695" y="2189835"/>
                  </a:lnTo>
                  <a:lnTo>
                    <a:pt x="1165212" y="2184374"/>
                  </a:lnTo>
                  <a:lnTo>
                    <a:pt x="1201915" y="2168525"/>
                  </a:lnTo>
                  <a:lnTo>
                    <a:pt x="1230464" y="2143125"/>
                  </a:lnTo>
                  <a:lnTo>
                    <a:pt x="1251521" y="2108987"/>
                  </a:lnTo>
                  <a:lnTo>
                    <a:pt x="1265745" y="2066925"/>
                  </a:lnTo>
                  <a:lnTo>
                    <a:pt x="1273797" y="2017763"/>
                  </a:lnTo>
                  <a:lnTo>
                    <a:pt x="1276337" y="1962327"/>
                  </a:lnTo>
                  <a:close/>
                </a:path>
                <a:path w="2562225" h="2494915">
                  <a:moveTo>
                    <a:pt x="1473796" y="1167638"/>
                  </a:moveTo>
                  <a:lnTo>
                    <a:pt x="1467789" y="1150086"/>
                  </a:lnTo>
                  <a:lnTo>
                    <a:pt x="1450009" y="1140269"/>
                  </a:lnTo>
                  <a:lnTo>
                    <a:pt x="1396390" y="1135748"/>
                  </a:lnTo>
                  <a:lnTo>
                    <a:pt x="1342313" y="1134262"/>
                  </a:lnTo>
                  <a:lnTo>
                    <a:pt x="1288161" y="1134414"/>
                  </a:lnTo>
                  <a:lnTo>
                    <a:pt x="1234351" y="1134783"/>
                  </a:lnTo>
                  <a:lnTo>
                    <a:pt x="1216291" y="1142441"/>
                  </a:lnTo>
                  <a:lnTo>
                    <a:pt x="1210271" y="1159268"/>
                  </a:lnTo>
                  <a:lnTo>
                    <a:pt x="1216291" y="1176096"/>
                  </a:lnTo>
                  <a:lnTo>
                    <a:pt x="1234351" y="1183754"/>
                  </a:lnTo>
                  <a:lnTo>
                    <a:pt x="1288161" y="1183373"/>
                  </a:lnTo>
                  <a:lnTo>
                    <a:pt x="1320139" y="1183271"/>
                  </a:lnTo>
                  <a:lnTo>
                    <a:pt x="1320215" y="1209179"/>
                  </a:lnTo>
                  <a:lnTo>
                    <a:pt x="1320482" y="1257782"/>
                  </a:lnTo>
                  <a:lnTo>
                    <a:pt x="1320711" y="1306423"/>
                  </a:lnTo>
                  <a:lnTo>
                    <a:pt x="1320698" y="1355077"/>
                  </a:lnTo>
                  <a:lnTo>
                    <a:pt x="1320266" y="1403718"/>
                  </a:lnTo>
                  <a:lnTo>
                    <a:pt x="1319225" y="1452321"/>
                  </a:lnTo>
                  <a:lnTo>
                    <a:pt x="1317396" y="1500847"/>
                  </a:lnTo>
                  <a:lnTo>
                    <a:pt x="1314564" y="1549298"/>
                  </a:lnTo>
                  <a:lnTo>
                    <a:pt x="1321092" y="1566976"/>
                  </a:lnTo>
                  <a:lnTo>
                    <a:pt x="1364310" y="1549298"/>
                  </a:lnTo>
                  <a:lnTo>
                    <a:pt x="1367155" y="1500847"/>
                  </a:lnTo>
                  <a:lnTo>
                    <a:pt x="1368996" y="1452321"/>
                  </a:lnTo>
                  <a:lnTo>
                    <a:pt x="1370037" y="1403718"/>
                  </a:lnTo>
                  <a:lnTo>
                    <a:pt x="1370469" y="1355077"/>
                  </a:lnTo>
                  <a:lnTo>
                    <a:pt x="1370482" y="1306423"/>
                  </a:lnTo>
                  <a:lnTo>
                    <a:pt x="1370253" y="1257782"/>
                  </a:lnTo>
                  <a:lnTo>
                    <a:pt x="1369974" y="1209179"/>
                  </a:lnTo>
                  <a:lnTo>
                    <a:pt x="1369898" y="1183944"/>
                  </a:lnTo>
                  <a:lnTo>
                    <a:pt x="1396390" y="1184643"/>
                  </a:lnTo>
                  <a:lnTo>
                    <a:pt x="1450009" y="1189164"/>
                  </a:lnTo>
                  <a:lnTo>
                    <a:pt x="1467916" y="1183728"/>
                  </a:lnTo>
                  <a:lnTo>
                    <a:pt x="1473796" y="1167638"/>
                  </a:lnTo>
                  <a:close/>
                </a:path>
                <a:path w="2562225" h="2494915">
                  <a:moveTo>
                    <a:pt x="1599184" y="1809750"/>
                  </a:moveTo>
                  <a:lnTo>
                    <a:pt x="1591500" y="1790407"/>
                  </a:lnTo>
                  <a:lnTo>
                    <a:pt x="1551978" y="1761286"/>
                  </a:lnTo>
                  <a:lnTo>
                    <a:pt x="1503857" y="1742287"/>
                  </a:lnTo>
                  <a:lnTo>
                    <a:pt x="1453235" y="1740331"/>
                  </a:lnTo>
                  <a:lnTo>
                    <a:pt x="1406220" y="1762277"/>
                  </a:lnTo>
                  <a:lnTo>
                    <a:pt x="1376705" y="1797481"/>
                  </a:lnTo>
                  <a:lnTo>
                    <a:pt x="1359420" y="1841296"/>
                  </a:lnTo>
                  <a:lnTo>
                    <a:pt x="1359903" y="1886140"/>
                  </a:lnTo>
                  <a:lnTo>
                    <a:pt x="1383703" y="1924456"/>
                  </a:lnTo>
                  <a:lnTo>
                    <a:pt x="1420749" y="1949323"/>
                  </a:lnTo>
                  <a:lnTo>
                    <a:pt x="1460931" y="1969490"/>
                  </a:lnTo>
                  <a:lnTo>
                    <a:pt x="1498053" y="1990674"/>
                  </a:lnTo>
                  <a:lnTo>
                    <a:pt x="1525854" y="2018576"/>
                  </a:lnTo>
                  <a:lnTo>
                    <a:pt x="1538122" y="2058911"/>
                  </a:lnTo>
                  <a:lnTo>
                    <a:pt x="1534629" y="2084730"/>
                  </a:lnTo>
                  <a:lnTo>
                    <a:pt x="1521536" y="2106523"/>
                  </a:lnTo>
                  <a:lnTo>
                    <a:pt x="1499323" y="2122259"/>
                  </a:lnTo>
                  <a:lnTo>
                    <a:pt x="1468475" y="2129942"/>
                  </a:lnTo>
                  <a:lnTo>
                    <a:pt x="1434833" y="2125992"/>
                  </a:lnTo>
                  <a:lnTo>
                    <a:pt x="1410741" y="2110435"/>
                  </a:lnTo>
                  <a:lnTo>
                    <a:pt x="1394790" y="2087638"/>
                  </a:lnTo>
                  <a:lnTo>
                    <a:pt x="1385595" y="2061959"/>
                  </a:lnTo>
                  <a:lnTo>
                    <a:pt x="1372120" y="2046160"/>
                  </a:lnTo>
                  <a:lnTo>
                    <a:pt x="1350746" y="2044827"/>
                  </a:lnTo>
                  <a:lnTo>
                    <a:pt x="1332318" y="2055418"/>
                  </a:lnTo>
                  <a:lnTo>
                    <a:pt x="1327619" y="2075383"/>
                  </a:lnTo>
                  <a:lnTo>
                    <a:pt x="1344726" y="2118893"/>
                  </a:lnTo>
                  <a:lnTo>
                    <a:pt x="1373746" y="2155317"/>
                  </a:lnTo>
                  <a:lnTo>
                    <a:pt x="1414919" y="2180386"/>
                  </a:lnTo>
                  <a:lnTo>
                    <a:pt x="1468475" y="2189835"/>
                  </a:lnTo>
                  <a:lnTo>
                    <a:pt x="1516507" y="2180577"/>
                  </a:lnTo>
                  <a:lnTo>
                    <a:pt x="1555407" y="2156066"/>
                  </a:lnTo>
                  <a:lnTo>
                    <a:pt x="1582775" y="2121509"/>
                  </a:lnTo>
                  <a:lnTo>
                    <a:pt x="1596199" y="2082101"/>
                  </a:lnTo>
                  <a:lnTo>
                    <a:pt x="1594332" y="2031047"/>
                  </a:lnTo>
                  <a:lnTo>
                    <a:pt x="1574431" y="1988375"/>
                  </a:lnTo>
                  <a:lnTo>
                    <a:pt x="1538668" y="1953044"/>
                  </a:lnTo>
                  <a:lnTo>
                    <a:pt x="1489240" y="1923948"/>
                  </a:lnTo>
                  <a:lnTo>
                    <a:pt x="1462011" y="1911261"/>
                  </a:lnTo>
                  <a:lnTo>
                    <a:pt x="1439329" y="1897913"/>
                  </a:lnTo>
                  <a:lnTo>
                    <a:pt x="1424127" y="1880235"/>
                  </a:lnTo>
                  <a:lnTo>
                    <a:pt x="1419364" y="1854581"/>
                  </a:lnTo>
                  <a:lnTo>
                    <a:pt x="1434236" y="1811401"/>
                  </a:lnTo>
                  <a:lnTo>
                    <a:pt x="1467142" y="1794103"/>
                  </a:lnTo>
                  <a:lnTo>
                    <a:pt x="1508594" y="1799920"/>
                  </a:lnTo>
                  <a:lnTo>
                    <a:pt x="1549107" y="1826069"/>
                  </a:lnTo>
                  <a:lnTo>
                    <a:pt x="1570062" y="1834299"/>
                  </a:lnTo>
                  <a:lnTo>
                    <a:pt x="1589392" y="1826615"/>
                  </a:lnTo>
                  <a:lnTo>
                    <a:pt x="1599184" y="1809750"/>
                  </a:lnTo>
                  <a:close/>
                </a:path>
                <a:path w="2562225" h="2494915">
                  <a:moveTo>
                    <a:pt x="1719046" y="1541805"/>
                  </a:moveTo>
                  <a:lnTo>
                    <a:pt x="1704225" y="1492491"/>
                  </a:lnTo>
                  <a:lnTo>
                    <a:pt x="1690408" y="1442821"/>
                  </a:lnTo>
                  <a:lnTo>
                    <a:pt x="1677390" y="1392872"/>
                  </a:lnTo>
                  <a:lnTo>
                    <a:pt x="1665008" y="1342732"/>
                  </a:lnTo>
                  <a:lnTo>
                    <a:pt x="1653070" y="1292466"/>
                  </a:lnTo>
                  <a:lnTo>
                    <a:pt x="1641373" y="1242148"/>
                  </a:lnTo>
                  <a:lnTo>
                    <a:pt x="1629740" y="1191869"/>
                  </a:lnTo>
                  <a:lnTo>
                    <a:pt x="1620075" y="1150645"/>
                  </a:lnTo>
                  <a:lnTo>
                    <a:pt x="1620075" y="1381480"/>
                  </a:lnTo>
                  <a:lnTo>
                    <a:pt x="1614436" y="1380464"/>
                  </a:lnTo>
                  <a:lnTo>
                    <a:pt x="1586801" y="1378623"/>
                  </a:lnTo>
                  <a:lnTo>
                    <a:pt x="1559090" y="1378572"/>
                  </a:lnTo>
                  <a:lnTo>
                    <a:pt x="1556080" y="1378610"/>
                  </a:lnTo>
                  <a:lnTo>
                    <a:pt x="1561858" y="1355229"/>
                  </a:lnTo>
                  <a:lnTo>
                    <a:pt x="1573796" y="1304963"/>
                  </a:lnTo>
                  <a:lnTo>
                    <a:pt x="1585506" y="1254658"/>
                  </a:lnTo>
                  <a:lnTo>
                    <a:pt x="1587715" y="1245095"/>
                  </a:lnTo>
                  <a:lnTo>
                    <a:pt x="1589938" y="1254658"/>
                  </a:lnTo>
                  <a:lnTo>
                    <a:pt x="1601647" y="1304963"/>
                  </a:lnTo>
                  <a:lnTo>
                    <a:pt x="1613598" y="1355229"/>
                  </a:lnTo>
                  <a:lnTo>
                    <a:pt x="1620075" y="1381480"/>
                  </a:lnTo>
                  <a:lnTo>
                    <a:pt x="1620075" y="1150645"/>
                  </a:lnTo>
                  <a:lnTo>
                    <a:pt x="1617980" y="1141704"/>
                  </a:lnTo>
                  <a:lnTo>
                    <a:pt x="1605584" y="1125385"/>
                  </a:lnTo>
                  <a:lnTo>
                    <a:pt x="1589379" y="1123873"/>
                  </a:lnTo>
                  <a:lnTo>
                    <a:pt x="1588960" y="1123594"/>
                  </a:lnTo>
                  <a:lnTo>
                    <a:pt x="1587703" y="1123721"/>
                  </a:lnTo>
                  <a:lnTo>
                    <a:pt x="1586445" y="1123594"/>
                  </a:lnTo>
                  <a:lnTo>
                    <a:pt x="1586014" y="1123873"/>
                  </a:lnTo>
                  <a:lnTo>
                    <a:pt x="1569821" y="1125385"/>
                  </a:lnTo>
                  <a:lnTo>
                    <a:pt x="1557464" y="1141704"/>
                  </a:lnTo>
                  <a:lnTo>
                    <a:pt x="1545678" y="1191869"/>
                  </a:lnTo>
                  <a:lnTo>
                    <a:pt x="1534033" y="1242148"/>
                  </a:lnTo>
                  <a:lnTo>
                    <a:pt x="1522336" y="1292466"/>
                  </a:lnTo>
                  <a:lnTo>
                    <a:pt x="1510385" y="1342732"/>
                  </a:lnTo>
                  <a:lnTo>
                    <a:pt x="1498003" y="1392872"/>
                  </a:lnTo>
                  <a:lnTo>
                    <a:pt x="1485011" y="1442821"/>
                  </a:lnTo>
                  <a:lnTo>
                    <a:pt x="1471193" y="1492491"/>
                  </a:lnTo>
                  <a:lnTo>
                    <a:pt x="1456385" y="1541805"/>
                  </a:lnTo>
                  <a:lnTo>
                    <a:pt x="1458823" y="1561719"/>
                  </a:lnTo>
                  <a:lnTo>
                    <a:pt x="1474647" y="1571955"/>
                  </a:lnTo>
                  <a:lnTo>
                    <a:pt x="1494205" y="1570240"/>
                  </a:lnTo>
                  <a:lnTo>
                    <a:pt x="1507794" y="1554302"/>
                  </a:lnTo>
                  <a:lnTo>
                    <a:pt x="1522628" y="1504975"/>
                  </a:lnTo>
                  <a:lnTo>
                    <a:pt x="1536458" y="1455305"/>
                  </a:lnTo>
                  <a:lnTo>
                    <a:pt x="1543151" y="1429613"/>
                  </a:lnTo>
                  <a:lnTo>
                    <a:pt x="1556626" y="1429359"/>
                  </a:lnTo>
                  <a:lnTo>
                    <a:pt x="1582026" y="1428978"/>
                  </a:lnTo>
                  <a:lnTo>
                    <a:pt x="1607362" y="1430223"/>
                  </a:lnTo>
                  <a:lnTo>
                    <a:pt x="1633042" y="1434617"/>
                  </a:lnTo>
                  <a:lnTo>
                    <a:pt x="1633550" y="1434465"/>
                  </a:lnTo>
                  <a:lnTo>
                    <a:pt x="1652765" y="1504975"/>
                  </a:lnTo>
                  <a:lnTo>
                    <a:pt x="1667535" y="1554302"/>
                  </a:lnTo>
                  <a:lnTo>
                    <a:pt x="1700758" y="1571955"/>
                  </a:lnTo>
                  <a:lnTo>
                    <a:pt x="1716608" y="1561719"/>
                  </a:lnTo>
                  <a:lnTo>
                    <a:pt x="1719046" y="1541805"/>
                  </a:lnTo>
                  <a:close/>
                </a:path>
                <a:path w="2562225" h="2494915">
                  <a:moveTo>
                    <a:pt x="1997214" y="1239024"/>
                  </a:moveTo>
                  <a:lnTo>
                    <a:pt x="1972716" y="1182674"/>
                  </a:lnTo>
                  <a:lnTo>
                    <a:pt x="1943887" y="1154811"/>
                  </a:lnTo>
                  <a:lnTo>
                    <a:pt x="1875015" y="1131557"/>
                  </a:lnTo>
                  <a:lnTo>
                    <a:pt x="1838159" y="1140206"/>
                  </a:lnTo>
                  <a:lnTo>
                    <a:pt x="1801825" y="1165059"/>
                  </a:lnTo>
                  <a:lnTo>
                    <a:pt x="1770824" y="1203617"/>
                  </a:lnTo>
                  <a:lnTo>
                    <a:pt x="1751279" y="1247025"/>
                  </a:lnTo>
                  <a:lnTo>
                    <a:pt x="1740611" y="1293939"/>
                  </a:lnTo>
                  <a:lnTo>
                    <a:pt x="1736280" y="1342986"/>
                  </a:lnTo>
                  <a:lnTo>
                    <a:pt x="1735658" y="1342986"/>
                  </a:lnTo>
                  <a:lnTo>
                    <a:pt x="1735747" y="1346098"/>
                  </a:lnTo>
                  <a:lnTo>
                    <a:pt x="1736026" y="1349146"/>
                  </a:lnTo>
                  <a:lnTo>
                    <a:pt x="1736140" y="1352181"/>
                  </a:lnTo>
                  <a:lnTo>
                    <a:pt x="1736026" y="1355280"/>
                  </a:lnTo>
                  <a:lnTo>
                    <a:pt x="1735747" y="1358341"/>
                  </a:lnTo>
                  <a:lnTo>
                    <a:pt x="1735658" y="1361389"/>
                  </a:lnTo>
                  <a:lnTo>
                    <a:pt x="1736280" y="1361389"/>
                  </a:lnTo>
                  <a:lnTo>
                    <a:pt x="1740611" y="1410449"/>
                  </a:lnTo>
                  <a:lnTo>
                    <a:pt x="1751279" y="1457337"/>
                  </a:lnTo>
                  <a:lnTo>
                    <a:pt x="1770824" y="1500720"/>
                  </a:lnTo>
                  <a:lnTo>
                    <a:pt x="1801825" y="1539227"/>
                  </a:lnTo>
                  <a:lnTo>
                    <a:pt x="1838159" y="1564081"/>
                  </a:lnTo>
                  <a:lnTo>
                    <a:pt x="1875015" y="1572768"/>
                  </a:lnTo>
                  <a:lnTo>
                    <a:pt x="1910791" y="1567268"/>
                  </a:lnTo>
                  <a:lnTo>
                    <a:pt x="1943887" y="1549590"/>
                  </a:lnTo>
                  <a:lnTo>
                    <a:pt x="1972716" y="1521764"/>
                  </a:lnTo>
                  <a:lnTo>
                    <a:pt x="1995703" y="1485773"/>
                  </a:lnTo>
                  <a:lnTo>
                    <a:pt x="1997214" y="1465376"/>
                  </a:lnTo>
                  <a:lnTo>
                    <a:pt x="1985518" y="1451102"/>
                  </a:lnTo>
                  <a:lnTo>
                    <a:pt x="1968449" y="1447736"/>
                  </a:lnTo>
                  <a:lnTo>
                    <a:pt x="1953806" y="1460106"/>
                  </a:lnTo>
                  <a:lnTo>
                    <a:pt x="1926412" y="1497698"/>
                  </a:lnTo>
                  <a:lnTo>
                    <a:pt x="1893354" y="1516418"/>
                  </a:lnTo>
                  <a:lnTo>
                    <a:pt x="1826336" y="1495869"/>
                  </a:lnTo>
                  <a:lnTo>
                    <a:pt x="1800453" y="1455915"/>
                  </a:lnTo>
                  <a:lnTo>
                    <a:pt x="1787664" y="1406486"/>
                  </a:lnTo>
                  <a:lnTo>
                    <a:pt x="1784083" y="1352181"/>
                  </a:lnTo>
                  <a:lnTo>
                    <a:pt x="1785048" y="1324838"/>
                  </a:lnTo>
                  <a:lnTo>
                    <a:pt x="1792579" y="1272235"/>
                  </a:lnTo>
                  <a:lnTo>
                    <a:pt x="1826336" y="1208519"/>
                  </a:lnTo>
                  <a:lnTo>
                    <a:pt x="1893354" y="1187919"/>
                  </a:lnTo>
                  <a:lnTo>
                    <a:pt x="1926412" y="1206652"/>
                  </a:lnTo>
                  <a:lnTo>
                    <a:pt x="1953806" y="1244269"/>
                  </a:lnTo>
                  <a:lnTo>
                    <a:pt x="1968449" y="1256652"/>
                  </a:lnTo>
                  <a:lnTo>
                    <a:pt x="1985518" y="1253286"/>
                  </a:lnTo>
                  <a:lnTo>
                    <a:pt x="1997214" y="1239024"/>
                  </a:lnTo>
                  <a:close/>
                </a:path>
                <a:path w="2562225" h="2494915">
                  <a:moveTo>
                    <a:pt x="2299652" y="1167638"/>
                  </a:moveTo>
                  <a:lnTo>
                    <a:pt x="2293683" y="1150086"/>
                  </a:lnTo>
                  <a:lnTo>
                    <a:pt x="2275954" y="1140282"/>
                  </a:lnTo>
                  <a:lnTo>
                    <a:pt x="2222296" y="1135748"/>
                  </a:lnTo>
                  <a:lnTo>
                    <a:pt x="2168182" y="1134275"/>
                  </a:lnTo>
                  <a:lnTo>
                    <a:pt x="2114004" y="1134427"/>
                  </a:lnTo>
                  <a:lnTo>
                    <a:pt x="2060206" y="1134795"/>
                  </a:lnTo>
                  <a:lnTo>
                    <a:pt x="2042121" y="1142441"/>
                  </a:lnTo>
                  <a:lnTo>
                    <a:pt x="2036089" y="1159268"/>
                  </a:lnTo>
                  <a:lnTo>
                    <a:pt x="2042121" y="1176096"/>
                  </a:lnTo>
                  <a:lnTo>
                    <a:pt x="2060206" y="1183754"/>
                  </a:lnTo>
                  <a:lnTo>
                    <a:pt x="2114004" y="1183373"/>
                  </a:lnTo>
                  <a:lnTo>
                    <a:pt x="2145957" y="1183271"/>
                  </a:lnTo>
                  <a:lnTo>
                    <a:pt x="2146033" y="1209179"/>
                  </a:lnTo>
                  <a:lnTo>
                    <a:pt x="2146312" y="1257769"/>
                  </a:lnTo>
                  <a:lnTo>
                    <a:pt x="2146541" y="1306423"/>
                  </a:lnTo>
                  <a:lnTo>
                    <a:pt x="2146541" y="1355077"/>
                  </a:lnTo>
                  <a:lnTo>
                    <a:pt x="2146109" y="1403718"/>
                  </a:lnTo>
                  <a:lnTo>
                    <a:pt x="2145080" y="1452308"/>
                  </a:lnTo>
                  <a:lnTo>
                    <a:pt x="2143239" y="1500847"/>
                  </a:lnTo>
                  <a:lnTo>
                    <a:pt x="2140420" y="1549285"/>
                  </a:lnTo>
                  <a:lnTo>
                    <a:pt x="2146973" y="1566964"/>
                  </a:lnTo>
                  <a:lnTo>
                    <a:pt x="2190216" y="1549285"/>
                  </a:lnTo>
                  <a:lnTo>
                    <a:pt x="2193048" y="1500847"/>
                  </a:lnTo>
                  <a:lnTo>
                    <a:pt x="2194890" y="1452308"/>
                  </a:lnTo>
                  <a:lnTo>
                    <a:pt x="2195931" y="1403718"/>
                  </a:lnTo>
                  <a:lnTo>
                    <a:pt x="2196363" y="1355077"/>
                  </a:lnTo>
                  <a:lnTo>
                    <a:pt x="2196376" y="1306423"/>
                  </a:lnTo>
                  <a:lnTo>
                    <a:pt x="2196147" y="1257769"/>
                  </a:lnTo>
                  <a:lnTo>
                    <a:pt x="2195868" y="1209179"/>
                  </a:lnTo>
                  <a:lnTo>
                    <a:pt x="2195792" y="1183944"/>
                  </a:lnTo>
                  <a:lnTo>
                    <a:pt x="2222296" y="1184643"/>
                  </a:lnTo>
                  <a:lnTo>
                    <a:pt x="2275954" y="1189151"/>
                  </a:lnTo>
                  <a:lnTo>
                    <a:pt x="2293785" y="1183728"/>
                  </a:lnTo>
                  <a:lnTo>
                    <a:pt x="2299652" y="1167638"/>
                  </a:lnTo>
                  <a:close/>
                </a:path>
                <a:path w="2562225" h="2494915">
                  <a:moveTo>
                    <a:pt x="2562225" y="618617"/>
                  </a:moveTo>
                  <a:lnTo>
                    <a:pt x="1701482" y="618617"/>
                  </a:lnTo>
                  <a:lnTo>
                    <a:pt x="1701482" y="769759"/>
                  </a:lnTo>
                  <a:lnTo>
                    <a:pt x="1694853" y="802576"/>
                  </a:lnTo>
                  <a:lnTo>
                    <a:pt x="1676781" y="829411"/>
                  </a:lnTo>
                  <a:lnTo>
                    <a:pt x="1649996" y="847509"/>
                  </a:lnTo>
                  <a:lnTo>
                    <a:pt x="1617230" y="854151"/>
                  </a:lnTo>
                  <a:lnTo>
                    <a:pt x="1584477" y="847509"/>
                  </a:lnTo>
                  <a:lnTo>
                    <a:pt x="1557693" y="829411"/>
                  </a:lnTo>
                  <a:lnTo>
                    <a:pt x="1539621" y="802576"/>
                  </a:lnTo>
                  <a:lnTo>
                    <a:pt x="1532978" y="769759"/>
                  </a:lnTo>
                  <a:lnTo>
                    <a:pt x="1534096" y="764235"/>
                  </a:lnTo>
                  <a:lnTo>
                    <a:pt x="1549704" y="794181"/>
                  </a:lnTo>
                  <a:lnTo>
                    <a:pt x="1570570" y="821143"/>
                  </a:lnTo>
                  <a:lnTo>
                    <a:pt x="1597850" y="837882"/>
                  </a:lnTo>
                  <a:lnTo>
                    <a:pt x="1628038" y="843026"/>
                  </a:lnTo>
                  <a:lnTo>
                    <a:pt x="1657680" y="835253"/>
                  </a:lnTo>
                  <a:lnTo>
                    <a:pt x="1680908" y="815390"/>
                  </a:lnTo>
                  <a:lnTo>
                    <a:pt x="1693926" y="787717"/>
                  </a:lnTo>
                  <a:lnTo>
                    <a:pt x="1695792" y="755802"/>
                  </a:lnTo>
                  <a:lnTo>
                    <a:pt x="1685607" y="723252"/>
                  </a:lnTo>
                  <a:lnTo>
                    <a:pt x="1694853" y="736955"/>
                  </a:lnTo>
                  <a:lnTo>
                    <a:pt x="1701482" y="769759"/>
                  </a:lnTo>
                  <a:lnTo>
                    <a:pt x="1701482" y="618617"/>
                  </a:lnTo>
                  <a:lnTo>
                    <a:pt x="1631073" y="618617"/>
                  </a:lnTo>
                  <a:lnTo>
                    <a:pt x="1458252" y="287045"/>
                  </a:lnTo>
                  <a:lnTo>
                    <a:pt x="1458252" y="618617"/>
                  </a:lnTo>
                  <a:lnTo>
                    <a:pt x="1060107" y="618617"/>
                  </a:lnTo>
                  <a:lnTo>
                    <a:pt x="1221435" y="309079"/>
                  </a:lnTo>
                  <a:lnTo>
                    <a:pt x="1259166" y="315188"/>
                  </a:lnTo>
                  <a:lnTo>
                    <a:pt x="1297000" y="309067"/>
                  </a:lnTo>
                  <a:lnTo>
                    <a:pt x="1458252" y="618617"/>
                  </a:lnTo>
                  <a:lnTo>
                    <a:pt x="1458252" y="287045"/>
                  </a:lnTo>
                  <a:lnTo>
                    <a:pt x="1410474" y="195376"/>
                  </a:lnTo>
                  <a:lnTo>
                    <a:pt x="1416570" y="157594"/>
                  </a:lnTo>
                  <a:lnTo>
                    <a:pt x="1408544" y="107784"/>
                  </a:lnTo>
                  <a:lnTo>
                    <a:pt x="1386205" y="64516"/>
                  </a:lnTo>
                  <a:lnTo>
                    <a:pt x="1352143" y="30403"/>
                  </a:lnTo>
                  <a:lnTo>
                    <a:pt x="1308938" y="8026"/>
                  </a:lnTo>
                  <a:lnTo>
                    <a:pt x="1259166" y="0"/>
                  </a:lnTo>
                  <a:lnTo>
                    <a:pt x="1209459" y="8026"/>
                  </a:lnTo>
                  <a:lnTo>
                    <a:pt x="1166279" y="30403"/>
                  </a:lnTo>
                  <a:lnTo>
                    <a:pt x="1132217" y="64516"/>
                  </a:lnTo>
                  <a:lnTo>
                    <a:pt x="1109878" y="107784"/>
                  </a:lnTo>
                  <a:lnTo>
                    <a:pt x="1101852" y="157594"/>
                  </a:lnTo>
                  <a:lnTo>
                    <a:pt x="1107935" y="195402"/>
                  </a:lnTo>
                  <a:lnTo>
                    <a:pt x="985431" y="430530"/>
                  </a:lnTo>
                  <a:lnTo>
                    <a:pt x="985431" y="769759"/>
                  </a:lnTo>
                  <a:lnTo>
                    <a:pt x="978801" y="802576"/>
                  </a:lnTo>
                  <a:lnTo>
                    <a:pt x="960716" y="829411"/>
                  </a:lnTo>
                  <a:lnTo>
                    <a:pt x="933945" y="847509"/>
                  </a:lnTo>
                  <a:lnTo>
                    <a:pt x="901192" y="854151"/>
                  </a:lnTo>
                  <a:lnTo>
                    <a:pt x="868426" y="847509"/>
                  </a:lnTo>
                  <a:lnTo>
                    <a:pt x="841641" y="829411"/>
                  </a:lnTo>
                  <a:lnTo>
                    <a:pt x="823556" y="802576"/>
                  </a:lnTo>
                  <a:lnTo>
                    <a:pt x="816927" y="769759"/>
                  </a:lnTo>
                  <a:lnTo>
                    <a:pt x="823556" y="736955"/>
                  </a:lnTo>
                  <a:lnTo>
                    <a:pt x="833285" y="722528"/>
                  </a:lnTo>
                  <a:lnTo>
                    <a:pt x="832916" y="723239"/>
                  </a:lnTo>
                  <a:lnTo>
                    <a:pt x="822680" y="755802"/>
                  </a:lnTo>
                  <a:lnTo>
                    <a:pt x="824547" y="787717"/>
                  </a:lnTo>
                  <a:lnTo>
                    <a:pt x="837577" y="815390"/>
                  </a:lnTo>
                  <a:lnTo>
                    <a:pt x="860806" y="835253"/>
                  </a:lnTo>
                  <a:lnTo>
                    <a:pt x="890422" y="843026"/>
                  </a:lnTo>
                  <a:lnTo>
                    <a:pt x="920584" y="837882"/>
                  </a:lnTo>
                  <a:lnTo>
                    <a:pt x="947813" y="821143"/>
                  </a:lnTo>
                  <a:lnTo>
                    <a:pt x="968616" y="794181"/>
                  </a:lnTo>
                  <a:lnTo>
                    <a:pt x="984288" y="764120"/>
                  </a:lnTo>
                  <a:lnTo>
                    <a:pt x="985431" y="769759"/>
                  </a:lnTo>
                  <a:lnTo>
                    <a:pt x="985431" y="430530"/>
                  </a:lnTo>
                  <a:lnTo>
                    <a:pt x="887425" y="618617"/>
                  </a:lnTo>
                  <a:lnTo>
                    <a:pt x="0" y="618617"/>
                  </a:lnTo>
                  <a:lnTo>
                    <a:pt x="0" y="712660"/>
                  </a:lnTo>
                  <a:lnTo>
                    <a:pt x="0" y="2400262"/>
                  </a:lnTo>
                  <a:lnTo>
                    <a:pt x="0" y="2494305"/>
                  </a:lnTo>
                  <a:lnTo>
                    <a:pt x="2562225" y="2494305"/>
                  </a:lnTo>
                  <a:lnTo>
                    <a:pt x="2562225" y="2400643"/>
                  </a:lnTo>
                  <a:lnTo>
                    <a:pt x="2562225" y="2400262"/>
                  </a:lnTo>
                  <a:lnTo>
                    <a:pt x="2562225" y="713168"/>
                  </a:lnTo>
                  <a:lnTo>
                    <a:pt x="2468143" y="713168"/>
                  </a:lnTo>
                  <a:lnTo>
                    <a:pt x="2468143" y="2400262"/>
                  </a:lnTo>
                  <a:lnTo>
                    <a:pt x="94081" y="2400262"/>
                  </a:lnTo>
                  <a:lnTo>
                    <a:pt x="94081" y="712660"/>
                  </a:lnTo>
                  <a:lnTo>
                    <a:pt x="784250" y="712660"/>
                  </a:lnTo>
                  <a:lnTo>
                    <a:pt x="780211" y="718654"/>
                  </a:lnTo>
                  <a:lnTo>
                    <a:pt x="769886" y="769759"/>
                  </a:lnTo>
                  <a:lnTo>
                    <a:pt x="780211" y="820889"/>
                  </a:lnTo>
                  <a:lnTo>
                    <a:pt x="808380" y="862685"/>
                  </a:lnTo>
                  <a:lnTo>
                    <a:pt x="850125" y="890905"/>
                  </a:lnTo>
                  <a:lnTo>
                    <a:pt x="901192" y="901255"/>
                  </a:lnTo>
                  <a:lnTo>
                    <a:pt x="952246" y="890905"/>
                  </a:lnTo>
                  <a:lnTo>
                    <a:pt x="993990" y="862685"/>
                  </a:lnTo>
                  <a:lnTo>
                    <a:pt x="999731" y="854151"/>
                  </a:lnTo>
                  <a:lnTo>
                    <a:pt x="1022146" y="820889"/>
                  </a:lnTo>
                  <a:lnTo>
                    <a:pt x="1032484" y="769759"/>
                  </a:lnTo>
                  <a:lnTo>
                    <a:pt x="1022146" y="718654"/>
                  </a:lnTo>
                  <a:lnTo>
                    <a:pt x="1018095" y="712660"/>
                  </a:lnTo>
                  <a:lnTo>
                    <a:pt x="1500301" y="712660"/>
                  </a:lnTo>
                  <a:lnTo>
                    <a:pt x="1496263" y="718654"/>
                  </a:lnTo>
                  <a:lnTo>
                    <a:pt x="1485938" y="769759"/>
                  </a:lnTo>
                  <a:lnTo>
                    <a:pt x="1496263" y="820889"/>
                  </a:lnTo>
                  <a:lnTo>
                    <a:pt x="1524431" y="862685"/>
                  </a:lnTo>
                  <a:lnTo>
                    <a:pt x="1566164" y="890905"/>
                  </a:lnTo>
                  <a:lnTo>
                    <a:pt x="1617230" y="901255"/>
                  </a:lnTo>
                  <a:lnTo>
                    <a:pt x="1668297" y="890905"/>
                  </a:lnTo>
                  <a:lnTo>
                    <a:pt x="1710042" y="862685"/>
                  </a:lnTo>
                  <a:lnTo>
                    <a:pt x="1715795" y="854151"/>
                  </a:lnTo>
                  <a:lnTo>
                    <a:pt x="1738210" y="820889"/>
                  </a:lnTo>
                  <a:lnTo>
                    <a:pt x="1748536" y="769759"/>
                  </a:lnTo>
                  <a:lnTo>
                    <a:pt x="1738210" y="718654"/>
                  </a:lnTo>
                  <a:lnTo>
                    <a:pt x="1734159" y="712660"/>
                  </a:lnTo>
                  <a:lnTo>
                    <a:pt x="2562225" y="712660"/>
                  </a:lnTo>
                  <a:lnTo>
                    <a:pt x="2562225" y="618617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62890" y="382754"/>
            <a:ext cx="3607647" cy="859765"/>
          </a:xfrm>
          <a:prstGeom prst="rect">
            <a:avLst/>
          </a:prstGeom>
        </p:spPr>
        <p:txBody>
          <a:bodyPr vert="horz" wrap="square" lIns="0" tIns="66463" rIns="0" bIns="0" rtlCol="0">
            <a:spAutoFit/>
          </a:bodyPr>
          <a:lstStyle/>
          <a:p>
            <a:pPr marR="146057" algn="ctr">
              <a:spcBef>
                <a:spcPts val="523"/>
              </a:spcBef>
            </a:pPr>
            <a:r>
              <a:rPr spc="136" dirty="0"/>
              <a:t>ΕΥΧΑΡΙΣΤΟΥΜΕ</a:t>
            </a:r>
          </a:p>
          <a:p>
            <a:pPr algn="ctr">
              <a:spcBef>
                <a:spcPts val="460"/>
              </a:spcBef>
            </a:pPr>
            <a:r>
              <a:rPr spc="7" dirty="0"/>
              <a:t>Γ</a:t>
            </a:r>
            <a:r>
              <a:rPr spc="487" dirty="0"/>
              <a:t>Ι</a:t>
            </a:r>
            <a:r>
              <a:rPr spc="247" dirty="0"/>
              <a:t>Α</a:t>
            </a:r>
            <a:r>
              <a:rPr spc="-120" dirty="0"/>
              <a:t> </a:t>
            </a:r>
            <a:r>
              <a:rPr spc="30" dirty="0"/>
              <a:t>Τ</a:t>
            </a:r>
            <a:r>
              <a:rPr spc="-183" dirty="0"/>
              <a:t>Η</a:t>
            </a:r>
            <a:r>
              <a:rPr spc="-100" dirty="0"/>
              <a:t>Ν</a:t>
            </a:r>
            <a:r>
              <a:rPr spc="-120" dirty="0"/>
              <a:t> </a:t>
            </a:r>
            <a:r>
              <a:rPr spc="-136" dirty="0"/>
              <a:t>Π</a:t>
            </a:r>
            <a:r>
              <a:rPr spc="-7" dirty="0"/>
              <a:t>Ρ</a:t>
            </a:r>
            <a:r>
              <a:rPr spc="213" dirty="0"/>
              <a:t>Ο</a:t>
            </a:r>
            <a:r>
              <a:rPr spc="107" dirty="0"/>
              <a:t>Σ</a:t>
            </a:r>
            <a:r>
              <a:rPr spc="213" dirty="0"/>
              <a:t>Ο</a:t>
            </a:r>
            <a:r>
              <a:rPr spc="230" dirty="0"/>
              <a:t>Χ</a:t>
            </a:r>
            <a:r>
              <a:rPr spc="-180" dirty="0"/>
              <a:t>Η</a:t>
            </a:r>
            <a:r>
              <a:rPr spc="-120" dirty="0"/>
              <a:t> </a:t>
            </a:r>
            <a:r>
              <a:rPr spc="107" dirty="0"/>
              <a:t>Σ</a:t>
            </a:r>
            <a:r>
              <a:rPr spc="243" dirty="0"/>
              <a:t>Α</a:t>
            </a:r>
            <a:r>
              <a:rPr spc="107" dirty="0"/>
              <a:t>Σ</a:t>
            </a:r>
            <a:r>
              <a:rPr spc="-213" dirty="0"/>
              <a:t>!!</a:t>
            </a:r>
            <a:r>
              <a:rPr spc="-210" dirty="0"/>
              <a:t>!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85EBFB7-AFA4-60E7-C723-3F5E450807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90" y="5908557"/>
            <a:ext cx="3607647" cy="855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2DACDB-F20B-45F4-B73C-D3467F8A8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243739"/>
              </p:ext>
            </p:extLst>
          </p:nvPr>
        </p:nvGraphicFramePr>
        <p:xfrm>
          <a:off x="1519337" y="2235843"/>
          <a:ext cx="8912352" cy="36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AB68A79-1C9B-46B0-83AD-5E552805CB0E}"/>
              </a:ext>
            </a:extLst>
          </p:cNvPr>
          <p:cNvSpPr/>
          <p:nvPr/>
        </p:nvSpPr>
        <p:spPr>
          <a:xfrm>
            <a:off x="4260762" y="181976"/>
            <a:ext cx="343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kern="0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Στατιστικά Καταγγελιών  </a:t>
            </a:r>
            <a:endParaRPr lang="en-IN" sz="2400" b="1" kern="0" dirty="0"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F083D0-423A-47D2-9B9B-90C8DFF0E745}"/>
              </a:ext>
            </a:extLst>
          </p:cNvPr>
          <p:cNvCxnSpPr/>
          <p:nvPr/>
        </p:nvCxnSpPr>
        <p:spPr>
          <a:xfrm>
            <a:off x="1596000" y="707886"/>
            <a:ext cx="90000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BD2039D8-28EE-373D-6C2F-4833C48AE912}"/>
              </a:ext>
            </a:extLst>
          </p:cNvPr>
          <p:cNvGrpSpPr/>
          <p:nvPr/>
        </p:nvGrpSpPr>
        <p:grpSpPr>
          <a:xfrm>
            <a:off x="2589016" y="1435700"/>
            <a:ext cx="6772994" cy="671654"/>
            <a:chOff x="1704256" y="2010843"/>
            <a:chExt cx="6772994" cy="67165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11401B-CEE4-409E-87B3-6BC97AE402B0}"/>
                </a:ext>
              </a:extLst>
            </p:cNvPr>
            <p:cNvSpPr/>
            <p:nvPr/>
          </p:nvSpPr>
          <p:spPr>
            <a:xfrm>
              <a:off x="3383180" y="2010843"/>
              <a:ext cx="671654" cy="6716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Cambria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98E8EF-C1FE-440F-B6E7-A7AC0EAB0950}"/>
                </a:ext>
              </a:extLst>
            </p:cNvPr>
            <p:cNvSpPr/>
            <p:nvPr/>
          </p:nvSpPr>
          <p:spPr>
            <a:xfrm>
              <a:off x="5062104" y="2010843"/>
              <a:ext cx="671654" cy="6716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Cambria" panose="020405030504060302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6CD933-2A2A-4E35-B0B2-45BE897B03F4}"/>
                </a:ext>
              </a:extLst>
            </p:cNvPr>
            <p:cNvSpPr/>
            <p:nvPr/>
          </p:nvSpPr>
          <p:spPr>
            <a:xfrm>
              <a:off x="6741028" y="2010843"/>
              <a:ext cx="671654" cy="6716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6DFF88-ACBF-46F3-8E3D-7341BC5B24DC}"/>
                </a:ext>
              </a:extLst>
            </p:cNvPr>
            <p:cNvSpPr txBox="1"/>
            <p:nvPr/>
          </p:nvSpPr>
          <p:spPr>
            <a:xfrm>
              <a:off x="4093298" y="2085060"/>
              <a:ext cx="105782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Cambria" panose="02040503050406030204" pitchFamily="18" charset="0"/>
                  <a:cs typeface="Cardo" panose="02020600000000000000" pitchFamily="18" charset="-79"/>
                </a:rPr>
                <a:t>Στατιστικά ανά Ταμείο</a:t>
              </a:r>
              <a:endParaRPr lang="en-US" sz="1400" b="1" dirty="0">
                <a:ea typeface="Cambria" panose="02040503050406030204" pitchFamily="18" charset="0"/>
                <a:cs typeface="Raleway Medium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EF916B-ECDF-421A-873E-95DACFC62EA9}"/>
                </a:ext>
              </a:extLst>
            </p:cNvPr>
            <p:cNvSpPr txBox="1"/>
            <p:nvPr/>
          </p:nvSpPr>
          <p:spPr>
            <a:xfrm>
              <a:off x="5772222" y="2085060"/>
              <a:ext cx="102227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Cambria" panose="02040503050406030204" pitchFamily="18" charset="0"/>
                  <a:cs typeface="Cardo" panose="02020600000000000000" pitchFamily="18" charset="-79"/>
                </a:rPr>
                <a:t>Στατιστικά ανά Είδος</a:t>
              </a:r>
              <a:endParaRPr lang="en-US" sz="1400" b="1" dirty="0">
                <a:ea typeface="Cambria" panose="02040503050406030204" pitchFamily="18" charset="0"/>
                <a:cs typeface="Raleway Medium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2378DF-3177-44F9-B4A6-484FE4667059}"/>
                </a:ext>
              </a:extLst>
            </p:cNvPr>
            <p:cNvSpPr txBox="1"/>
            <p:nvPr/>
          </p:nvSpPr>
          <p:spPr>
            <a:xfrm>
              <a:off x="7451146" y="2085060"/>
              <a:ext cx="102610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Cambria" panose="02040503050406030204" pitchFamily="18" charset="0"/>
                  <a:cs typeface="Cardo" panose="02020600000000000000" pitchFamily="18" charset="-79"/>
                </a:rPr>
                <a:t>Στατιστικά ανά Θέμα</a:t>
              </a:r>
              <a:endParaRPr lang="en-US" sz="1400" b="1" dirty="0">
                <a:ea typeface="Cambria" panose="02040503050406030204" pitchFamily="18" charset="0"/>
                <a:cs typeface="Raleway Medium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623260-8893-4B22-8755-BDC86F52E25B}"/>
                </a:ext>
              </a:extLst>
            </p:cNvPr>
            <p:cNvSpPr/>
            <p:nvPr/>
          </p:nvSpPr>
          <p:spPr>
            <a:xfrm>
              <a:off x="1704256" y="2010843"/>
              <a:ext cx="671654" cy="67165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AACD22-65C5-46F5-A56C-050FE33F699A}"/>
                </a:ext>
              </a:extLst>
            </p:cNvPr>
            <p:cNvSpPr txBox="1"/>
            <p:nvPr/>
          </p:nvSpPr>
          <p:spPr>
            <a:xfrm>
              <a:off x="2414374" y="2085060"/>
              <a:ext cx="100629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Cambria" panose="02040503050406030204" pitchFamily="18" charset="0"/>
                  <a:cs typeface="Cardo" panose="02020600000000000000" pitchFamily="18" charset="-79"/>
                </a:rPr>
                <a:t>Στατιστικά ανά έτος</a:t>
              </a:r>
              <a:endParaRPr lang="en-US" sz="1400" b="1" dirty="0">
                <a:ea typeface="Cambria" panose="02040503050406030204" pitchFamily="18" charset="0"/>
                <a:cs typeface="Raleway Medium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F6D717E-07DD-4DC6-87F3-0F41B9B7E7DF}"/>
                </a:ext>
              </a:extLst>
            </p:cNvPr>
            <p:cNvSpPr/>
            <p:nvPr/>
          </p:nvSpPr>
          <p:spPr>
            <a:xfrm>
              <a:off x="1830731" y="2162004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  <a:cs typeface="Raleway" charset="0"/>
                </a:rPr>
                <a:t>01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18A6AE8-385A-4009-9CAC-56B32FDE8392}"/>
                </a:ext>
              </a:extLst>
            </p:cNvPr>
            <p:cNvSpPr/>
            <p:nvPr/>
          </p:nvSpPr>
          <p:spPr>
            <a:xfrm>
              <a:off x="3509655" y="2162004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  <a:cs typeface="Raleway" charset="0"/>
                </a:rPr>
                <a:t>02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E58DC73-2BF3-4E23-AD86-B1CF5942636C}"/>
                </a:ext>
              </a:extLst>
            </p:cNvPr>
            <p:cNvSpPr/>
            <p:nvPr/>
          </p:nvSpPr>
          <p:spPr>
            <a:xfrm>
              <a:off x="5188579" y="2162004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  <a:cs typeface="Raleway" charset="0"/>
                </a:rPr>
                <a:t>03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275164-B11A-45B4-99CC-C048E2AC1A0F}"/>
                </a:ext>
              </a:extLst>
            </p:cNvPr>
            <p:cNvSpPr/>
            <p:nvPr/>
          </p:nvSpPr>
          <p:spPr>
            <a:xfrm>
              <a:off x="6867503" y="2162004"/>
              <a:ext cx="4187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Cambria" panose="02040503050406030204" pitchFamily="18" charset="0"/>
                  <a:cs typeface="Raleway" charset="0"/>
                </a:rPr>
                <a:t>04</a:t>
              </a:r>
              <a:endParaRPr lang="en-IN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63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1BF86-3929-47EB-9B10-A575F6440C96}"/>
              </a:ext>
            </a:extLst>
          </p:cNvPr>
          <p:cNvSpPr txBox="1"/>
          <p:nvPr/>
        </p:nvSpPr>
        <p:spPr>
          <a:xfrm>
            <a:off x="3959087" y="694357"/>
            <a:ext cx="42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Calibri" panose="020F0502020204030204" pitchFamily="34" charset="0"/>
              </a:rPr>
              <a:t>Αριθμός καταγγελιών/έτος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A8E91A4C-2BE0-B34E-730E-D074E016DFD9}"/>
              </a:ext>
            </a:extLst>
          </p:cNvPr>
          <p:cNvSpPr/>
          <p:nvPr/>
        </p:nvSpPr>
        <p:spPr>
          <a:xfrm>
            <a:off x="4301112" y="134683"/>
            <a:ext cx="3296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kern="0" dirty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Στατιστικά Καταγγελιών</a:t>
            </a:r>
            <a:endParaRPr lang="en-IN" sz="2400" b="1" kern="0" dirty="0">
              <a:solidFill>
                <a:schemeClr val="tx2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FF4507F1-3E91-FB69-BC0C-79BAC245F8C6}"/>
              </a:ext>
            </a:extLst>
          </p:cNvPr>
          <p:cNvSpPr/>
          <p:nvPr/>
        </p:nvSpPr>
        <p:spPr>
          <a:xfrm>
            <a:off x="8080513" y="16738"/>
            <a:ext cx="671654" cy="6716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ea typeface="Cambria" panose="02040503050406030204" pitchFamily="18" charset="0"/>
              </a:rPr>
              <a:t>1</a:t>
            </a:r>
            <a:endParaRPr lang="en-US" dirty="0">
              <a:ea typeface="Cambria" panose="02040503050406030204" pitchFamily="18" charset="0"/>
            </a:endParaRPr>
          </a:p>
        </p:txBody>
      </p:sp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68FCEE8F-97B5-435E-BA1E-C363ABBFD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860478"/>
              </p:ext>
            </p:extLst>
          </p:nvPr>
        </p:nvGraphicFramePr>
        <p:xfrm>
          <a:off x="1567543" y="1063689"/>
          <a:ext cx="9526555" cy="528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67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>
            <a:extLst>
              <a:ext uri="{FF2B5EF4-FFF2-40B4-BE49-F238E27FC236}">
                <a16:creationId xmlns:a16="http://schemas.microsoft.com/office/drawing/2014/main" id="{D3419F5A-2EAC-B949-AF90-57C193FCA57E}"/>
              </a:ext>
            </a:extLst>
          </p:cNvPr>
          <p:cNvSpPr/>
          <p:nvPr/>
        </p:nvSpPr>
        <p:spPr>
          <a:xfrm>
            <a:off x="4266648" y="134683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kern="0" dirty="0">
                <a:solidFill>
                  <a:srgbClr val="029FEE"/>
                </a:solidFill>
                <a:ea typeface="+mj-ea"/>
                <a:cs typeface="+mj-cs"/>
              </a:rPr>
              <a:t>Στατιστικά Καταγγελιών </a:t>
            </a:r>
            <a:endParaRPr lang="en-IN" sz="2400" b="1" kern="0" dirty="0">
              <a:solidFill>
                <a:srgbClr val="029FEE"/>
              </a:solidFill>
              <a:ea typeface="+mj-ea"/>
              <a:cs typeface="+mj-cs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7A82CCE1-2E78-1923-10F7-6F9989698F8E}"/>
              </a:ext>
            </a:extLst>
          </p:cNvPr>
          <p:cNvSpPr/>
          <p:nvPr/>
        </p:nvSpPr>
        <p:spPr>
          <a:xfrm>
            <a:off x="7906290" y="9625"/>
            <a:ext cx="671654" cy="6716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panose="02040503050406030204" pitchFamily="18" charset="0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395BB1C1-E67C-855F-00D8-0BEBC9C7F9CE}"/>
              </a:ext>
            </a:extLst>
          </p:cNvPr>
          <p:cNvSpPr/>
          <p:nvPr/>
        </p:nvSpPr>
        <p:spPr>
          <a:xfrm>
            <a:off x="8032765" y="15116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Cambria" panose="02040503050406030204" pitchFamily="18" charset="0"/>
                <a:cs typeface="Raleway" charset="0"/>
              </a:rPr>
              <a:t>02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1B40FB-4381-B6F1-C96D-D499E8C2B875}"/>
              </a:ext>
            </a:extLst>
          </p:cNvPr>
          <p:cNvSpPr txBox="1"/>
          <p:nvPr/>
        </p:nvSpPr>
        <p:spPr>
          <a:xfrm>
            <a:off x="3812247" y="789034"/>
            <a:ext cx="427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29FEE"/>
                </a:solidFill>
                <a:ea typeface="+mj-ea"/>
                <a:cs typeface="Calibri" panose="020F0502020204030204" pitchFamily="34" charset="0"/>
              </a:rPr>
              <a:t>Αριθμός καταγγελιών/Ταμείο</a:t>
            </a: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01BA4EE2-25D6-419E-9507-6F3A18087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044094"/>
              </p:ext>
            </p:extLst>
          </p:nvPr>
        </p:nvGraphicFramePr>
        <p:xfrm>
          <a:off x="1520889" y="1157287"/>
          <a:ext cx="9311951" cy="491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23626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963E8A-8846-4AB9-896C-409F1C61BF0F}"/>
              </a:ext>
            </a:extLst>
          </p:cNvPr>
          <p:cNvSpPr txBox="1"/>
          <p:nvPr/>
        </p:nvSpPr>
        <p:spPr>
          <a:xfrm>
            <a:off x="3545026" y="1043788"/>
            <a:ext cx="557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kern="0" dirty="0">
                <a:solidFill>
                  <a:srgbClr val="029FEE"/>
                </a:solidFill>
                <a:ea typeface="+mj-ea"/>
                <a:cs typeface="+mj-cs"/>
              </a:rPr>
              <a:t>Τυπολογία-Είδος (με βάση τον καταγγέλλοντα)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FA64045C-047C-9F86-B55A-372B5D041826}"/>
              </a:ext>
            </a:extLst>
          </p:cNvPr>
          <p:cNvSpPr/>
          <p:nvPr/>
        </p:nvSpPr>
        <p:spPr>
          <a:xfrm>
            <a:off x="4266648" y="134683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kern="0" dirty="0">
                <a:solidFill>
                  <a:srgbClr val="029FEE"/>
                </a:solidFill>
                <a:ea typeface="+mj-ea"/>
                <a:cs typeface="+mj-cs"/>
              </a:rPr>
              <a:t>Στατιστικά Καταγγελιών </a:t>
            </a:r>
            <a:endParaRPr lang="en-IN" sz="2400" b="1" kern="0" dirty="0">
              <a:solidFill>
                <a:srgbClr val="029FEE"/>
              </a:solidFill>
              <a:ea typeface="+mj-ea"/>
              <a:cs typeface="+mj-cs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A6E00162-790E-DFEB-B3A1-0BD10072F7EE}"/>
              </a:ext>
            </a:extLst>
          </p:cNvPr>
          <p:cNvSpPr/>
          <p:nvPr/>
        </p:nvSpPr>
        <p:spPr>
          <a:xfrm>
            <a:off x="7829643" y="18987"/>
            <a:ext cx="671654" cy="67165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panose="02040503050406030204" pitchFamily="18" charset="0"/>
            </a:endParaRPr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27E1D9D1-2217-D2B3-1F04-A54CE9DBE1C4}"/>
              </a:ext>
            </a:extLst>
          </p:cNvPr>
          <p:cNvSpPr/>
          <p:nvPr/>
        </p:nvSpPr>
        <p:spPr>
          <a:xfrm>
            <a:off x="7956118" y="17014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Cambria" panose="02040503050406030204" pitchFamily="18" charset="0"/>
                <a:cs typeface="Raleway" charset="0"/>
              </a:rPr>
              <a:t>03</a:t>
            </a:r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id="{B856AE8A-97B1-E4C6-0EA5-25EBCAD11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145026"/>
              </p:ext>
            </p:extLst>
          </p:nvPr>
        </p:nvGraphicFramePr>
        <p:xfrm>
          <a:off x="1679510" y="1567543"/>
          <a:ext cx="9190653" cy="449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5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0000">
              <a:schemeClr val="bg1">
                <a:lumMod val="75000"/>
              </a:schemeClr>
            </a:gs>
            <a:gs pos="98000">
              <a:srgbClr val="91B0E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0">
            <a:extLst>
              <a:ext uri="{FF2B5EF4-FFF2-40B4-BE49-F238E27FC236}">
                <a16:creationId xmlns:a16="http://schemas.microsoft.com/office/drawing/2014/main" id="{46BDC5BE-7F7E-EF47-ED4C-880E23E61928}"/>
              </a:ext>
            </a:extLst>
          </p:cNvPr>
          <p:cNvSpPr/>
          <p:nvPr/>
        </p:nvSpPr>
        <p:spPr>
          <a:xfrm>
            <a:off x="7943421" y="28876"/>
            <a:ext cx="671654" cy="67165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Cambria" panose="02040503050406030204" pitchFamily="18" charset="0"/>
            </a:endParaRP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ED30267F-E6F0-726D-536C-F86773EF4C41}"/>
              </a:ext>
            </a:extLst>
          </p:cNvPr>
          <p:cNvSpPr/>
          <p:nvPr/>
        </p:nvSpPr>
        <p:spPr>
          <a:xfrm>
            <a:off x="8069896" y="18003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Cambria" panose="02040503050406030204" pitchFamily="18" charset="0"/>
                <a:cs typeface="Raleway" charset="0"/>
              </a:rPr>
              <a:t>04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0C643-AF7A-0C86-4A06-221A818AD370}"/>
              </a:ext>
            </a:extLst>
          </p:cNvPr>
          <p:cNvSpPr txBox="1"/>
          <p:nvPr/>
        </p:nvSpPr>
        <p:spPr>
          <a:xfrm>
            <a:off x="1576550" y="789034"/>
            <a:ext cx="927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029FEE"/>
                </a:solidFill>
                <a:ea typeface="+mj-ea"/>
                <a:cs typeface="Calibri" panose="020F0502020204030204" pitchFamily="34" charset="0"/>
              </a:rPr>
              <a:t>Αριθμός καταγγελιών για Προγράμματα ΤΑΜΕΥ </a:t>
            </a:r>
          </a:p>
          <a:p>
            <a:pPr algn="ctr"/>
            <a:r>
              <a:rPr lang="el-GR" sz="2000" b="1" dirty="0">
                <a:solidFill>
                  <a:srgbClr val="029FEE"/>
                </a:solidFill>
                <a:ea typeface="+mj-ea"/>
                <a:cs typeface="Calibri" panose="020F0502020204030204" pitchFamily="34" charset="0"/>
              </a:rPr>
              <a:t>με βάση το θέμα των καταγγελιών </a:t>
            </a: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F283BAE5-B407-F9FE-E3EA-B7A6D902E659}"/>
              </a:ext>
            </a:extLst>
          </p:cNvPr>
          <p:cNvSpPr/>
          <p:nvPr/>
        </p:nvSpPr>
        <p:spPr>
          <a:xfrm>
            <a:off x="4379023" y="91265"/>
            <a:ext cx="343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kern="0" dirty="0">
                <a:solidFill>
                  <a:srgbClr val="029FEE"/>
                </a:solidFill>
                <a:ea typeface="+mj-ea"/>
                <a:cs typeface="+mj-cs"/>
              </a:rPr>
              <a:t>Στατιστικά Καταγγελιών  </a:t>
            </a:r>
            <a:endParaRPr lang="en-IN" sz="2400" b="1" kern="0" dirty="0">
              <a:solidFill>
                <a:srgbClr val="029FEE"/>
              </a:solidFill>
              <a:ea typeface="+mj-ea"/>
              <a:cs typeface="+mj-cs"/>
            </a:endParaRPr>
          </a:p>
        </p:txBody>
      </p:sp>
      <p:graphicFrame>
        <p:nvGraphicFramePr>
          <p:cNvPr id="11" name="Γράφημα 10">
            <a:extLst>
              <a:ext uri="{FF2B5EF4-FFF2-40B4-BE49-F238E27FC236}">
                <a16:creationId xmlns:a16="http://schemas.microsoft.com/office/drawing/2014/main" id="{8779E267-0DF9-4554-810A-19E9E9586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415719"/>
              </p:ext>
            </p:extLst>
          </p:nvPr>
        </p:nvGraphicFramePr>
        <p:xfrm>
          <a:off x="1576549" y="1425248"/>
          <a:ext cx="9270125" cy="464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272292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75BBF6D8-515A-5132-328E-61F0BF37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sz="2400" b="1" dirty="0">
                <a:solidFill>
                  <a:srgbClr val="029FE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2400" b="1" dirty="0">
                <a:solidFill>
                  <a:srgbClr val="029FE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kern="0" dirty="0">
                <a:solidFill>
                  <a:srgbClr val="029FEE"/>
                </a:solidFill>
                <a:ea typeface="+mj-ea"/>
                <a:cs typeface="+mj-cs"/>
              </a:rPr>
              <a:t>Στατιστικά Καταγγελιών  </a:t>
            </a:r>
            <a:br>
              <a:rPr lang="en-IN" sz="2400" b="1" kern="0" dirty="0">
                <a:solidFill>
                  <a:srgbClr val="029FEE"/>
                </a:solidFill>
                <a:ea typeface="+mj-ea"/>
                <a:cs typeface="+mj-cs"/>
              </a:rPr>
            </a:br>
            <a:br>
              <a:rPr lang="el-GR" sz="2400" b="1" dirty="0">
                <a:solidFill>
                  <a:srgbClr val="029FE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2400" b="1" dirty="0">
              <a:solidFill>
                <a:srgbClr val="029F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6C3B1CC1-ED69-4877-BB40-4BE30551AE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168733"/>
              </p:ext>
            </p:extLst>
          </p:nvPr>
        </p:nvGraphicFramePr>
        <p:xfrm>
          <a:off x="1660848" y="992222"/>
          <a:ext cx="9020121" cy="508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533561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A380B1D-42C5-4511-BE4C-188DF0D2A307}"/>
              </a:ext>
            </a:extLst>
          </p:cNvPr>
          <p:cNvGrpSpPr/>
          <p:nvPr/>
        </p:nvGrpSpPr>
        <p:grpSpPr>
          <a:xfrm>
            <a:off x="-42051" y="1081575"/>
            <a:ext cx="12215371" cy="4841217"/>
            <a:chOff x="-42050" y="1081575"/>
            <a:chExt cx="9205400" cy="3648300"/>
          </a:xfrm>
        </p:grpSpPr>
        <p:grpSp>
          <p:nvGrpSpPr>
            <p:cNvPr id="4" name="Google Shape;185;p18">
              <a:extLst>
                <a:ext uri="{FF2B5EF4-FFF2-40B4-BE49-F238E27FC236}">
                  <a16:creationId xmlns:a16="http://schemas.microsoft.com/office/drawing/2014/main" id="{2049022E-E323-4F0E-BCEB-202ED1532FE1}"/>
                </a:ext>
              </a:extLst>
            </p:cNvPr>
            <p:cNvGrpSpPr/>
            <p:nvPr/>
          </p:nvGrpSpPr>
          <p:grpSpPr>
            <a:xfrm>
              <a:off x="-42050" y="1081575"/>
              <a:ext cx="9205400" cy="3648300"/>
              <a:chOff x="-42050" y="1081575"/>
              <a:chExt cx="9205400" cy="3648300"/>
            </a:xfrm>
          </p:grpSpPr>
          <p:sp>
            <p:nvSpPr>
              <p:cNvPr id="5" name="Google Shape;186;p18">
                <a:extLst>
                  <a:ext uri="{FF2B5EF4-FFF2-40B4-BE49-F238E27FC236}">
                    <a16:creationId xmlns:a16="http://schemas.microsoft.com/office/drawing/2014/main" id="{0119E823-B141-4FFC-B509-D68870C2063E}"/>
                  </a:ext>
                </a:extLst>
              </p:cNvPr>
              <p:cNvSpPr/>
              <p:nvPr/>
            </p:nvSpPr>
            <p:spPr>
              <a:xfrm>
                <a:off x="-42050" y="1081575"/>
                <a:ext cx="9205400" cy="3648300"/>
              </a:xfrm>
              <a:custGeom>
                <a:avLst/>
                <a:gdLst/>
                <a:ahLst/>
                <a:cxnLst/>
                <a:rect l="l" t="t" r="r" b="b"/>
                <a:pathLst>
                  <a:path w="368216" h="145932" extrusionOk="0">
                    <a:moveTo>
                      <a:pt x="0" y="0"/>
                    </a:moveTo>
                    <a:lnTo>
                      <a:pt x="38664" y="6490"/>
                    </a:lnTo>
                    <a:lnTo>
                      <a:pt x="39144" y="52396"/>
                    </a:lnTo>
                    <a:lnTo>
                      <a:pt x="79283" y="58165"/>
                    </a:lnTo>
                    <a:lnTo>
                      <a:pt x="85292" y="98063"/>
                    </a:lnTo>
                    <a:lnTo>
                      <a:pt x="136486" y="94458"/>
                    </a:lnTo>
                    <a:lnTo>
                      <a:pt x="112199" y="145932"/>
                    </a:lnTo>
                    <a:lnTo>
                      <a:pt x="368216" y="144691"/>
                    </a:ln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" name="Google Shape;188;p18">
                <a:extLst>
                  <a:ext uri="{FF2B5EF4-FFF2-40B4-BE49-F238E27FC236}">
                    <a16:creationId xmlns:a16="http://schemas.microsoft.com/office/drawing/2014/main" id="{FB6451D5-4133-4B44-AC10-5ECEB4490C9D}"/>
                  </a:ext>
                </a:extLst>
              </p:cNvPr>
              <p:cNvSpPr/>
              <p:nvPr/>
            </p:nvSpPr>
            <p:spPr>
              <a:xfrm>
                <a:off x="-10361" y="2787826"/>
                <a:ext cx="1217850" cy="1129650"/>
              </a:xfrm>
              <a:custGeom>
                <a:avLst/>
                <a:gdLst/>
                <a:ahLst/>
                <a:cxnLst/>
                <a:rect l="l" t="t" r="r" b="b"/>
                <a:pathLst>
                  <a:path w="48714" h="45186" extrusionOk="0">
                    <a:moveTo>
                      <a:pt x="48714" y="45186"/>
                    </a:moveTo>
                    <a:lnTo>
                      <a:pt x="16267" y="25477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" name="Google Shape;191;p18">
              <a:extLst>
                <a:ext uri="{FF2B5EF4-FFF2-40B4-BE49-F238E27FC236}">
                  <a16:creationId xmlns:a16="http://schemas.microsoft.com/office/drawing/2014/main" id="{28D16337-7BE9-4A2A-86B6-5E19F2EB1E4B}"/>
                </a:ext>
              </a:extLst>
            </p:cNvPr>
            <p:cNvGrpSpPr/>
            <p:nvPr/>
          </p:nvGrpSpPr>
          <p:grpSpPr>
            <a:xfrm>
              <a:off x="736220" y="1563536"/>
              <a:ext cx="6935935" cy="435219"/>
              <a:chOff x="736220" y="1563536"/>
              <a:chExt cx="6935935" cy="435219"/>
            </a:xfrm>
          </p:grpSpPr>
          <p:grpSp>
            <p:nvGrpSpPr>
              <p:cNvPr id="10" name="Google Shape;192;p18">
                <a:extLst>
                  <a:ext uri="{FF2B5EF4-FFF2-40B4-BE49-F238E27FC236}">
                    <a16:creationId xmlns:a16="http://schemas.microsoft.com/office/drawing/2014/main" id="{A4C6C955-15E9-4B4C-A1A3-9CC6DD64C097}"/>
                  </a:ext>
                </a:extLst>
              </p:cNvPr>
              <p:cNvGrpSpPr/>
              <p:nvPr/>
            </p:nvGrpSpPr>
            <p:grpSpPr>
              <a:xfrm>
                <a:off x="736220" y="1563536"/>
                <a:ext cx="3193173" cy="371400"/>
                <a:chOff x="736220" y="1563536"/>
                <a:chExt cx="3193173" cy="371400"/>
              </a:xfrm>
            </p:grpSpPr>
            <p:cxnSp>
              <p:nvCxnSpPr>
                <p:cNvPr id="14" name="Google Shape;193;p18">
                  <a:extLst>
                    <a:ext uri="{FF2B5EF4-FFF2-40B4-BE49-F238E27FC236}">
                      <a16:creationId xmlns:a16="http://schemas.microsoft.com/office/drawing/2014/main" id="{C7BD3299-7CFB-4B00-9CFB-1FA255846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92950" y="1741561"/>
                  <a:ext cx="2836443" cy="788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5" name="Google Shape;194;p18">
                  <a:extLst>
                    <a:ext uri="{FF2B5EF4-FFF2-40B4-BE49-F238E27FC236}">
                      <a16:creationId xmlns:a16="http://schemas.microsoft.com/office/drawing/2014/main" id="{237A888C-32AD-4A54-9C9D-546A81126A57}"/>
                    </a:ext>
                  </a:extLst>
                </p:cNvPr>
                <p:cNvGrpSpPr/>
                <p:nvPr/>
              </p:nvGrpSpPr>
              <p:grpSpPr>
                <a:xfrm>
                  <a:off x="736220" y="1563536"/>
                  <a:ext cx="378160" cy="357614"/>
                  <a:chOff x="736220" y="1563536"/>
                  <a:chExt cx="378160" cy="357614"/>
                </a:xfrm>
              </p:grpSpPr>
              <p:sp>
                <p:nvSpPr>
                  <p:cNvPr id="17" name="Google Shape;195;p18">
                    <a:extLst>
                      <a:ext uri="{FF2B5EF4-FFF2-40B4-BE49-F238E27FC236}">
                        <a16:creationId xmlns:a16="http://schemas.microsoft.com/office/drawing/2014/main" id="{5B9B4D9F-46A3-4BAE-8D2C-F5216AA1AAEA}"/>
                      </a:ext>
                    </a:extLst>
                  </p:cNvPr>
                  <p:cNvSpPr/>
                  <p:nvPr/>
                </p:nvSpPr>
                <p:spPr>
                  <a:xfrm>
                    <a:off x="813988" y="1658318"/>
                    <a:ext cx="201048" cy="16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" h="4795" extrusionOk="0">
                        <a:moveTo>
                          <a:pt x="3031" y="1"/>
                        </a:moveTo>
                        <a:cubicBezTo>
                          <a:pt x="2240" y="1"/>
                          <a:pt x="1446" y="378"/>
                          <a:pt x="973" y="1175"/>
                        </a:cubicBezTo>
                        <a:cubicBezTo>
                          <a:pt x="0" y="2832"/>
                          <a:pt x="1254" y="4795"/>
                          <a:pt x="3015" y="4795"/>
                        </a:cubicBezTo>
                        <a:cubicBezTo>
                          <a:pt x="3219" y="4795"/>
                          <a:pt x="3430" y="4768"/>
                          <a:pt x="3645" y="4712"/>
                        </a:cubicBezTo>
                        <a:cubicBezTo>
                          <a:pt x="4931" y="4391"/>
                          <a:pt x="5695" y="3064"/>
                          <a:pt x="5373" y="1798"/>
                        </a:cubicBezTo>
                        <a:cubicBezTo>
                          <a:pt x="5068" y="631"/>
                          <a:pt x="4052" y="1"/>
                          <a:pt x="30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96;p18">
                    <a:extLst>
                      <a:ext uri="{FF2B5EF4-FFF2-40B4-BE49-F238E27FC236}">
                        <a16:creationId xmlns:a16="http://schemas.microsoft.com/office/drawing/2014/main" id="{A58937CB-2DF2-42E0-86F1-0A80A7ECE464}"/>
                      </a:ext>
                    </a:extLst>
                  </p:cNvPr>
                  <p:cNvSpPr/>
                  <p:nvPr/>
                </p:nvSpPr>
                <p:spPr>
                  <a:xfrm>
                    <a:off x="736220" y="1563536"/>
                    <a:ext cx="378160" cy="35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2" h="10130" extrusionOk="0">
                        <a:moveTo>
                          <a:pt x="5245" y="525"/>
                        </a:moveTo>
                        <a:lnTo>
                          <a:pt x="5225" y="545"/>
                        </a:lnTo>
                        <a:cubicBezTo>
                          <a:pt x="5239" y="545"/>
                          <a:pt x="5252" y="545"/>
                          <a:pt x="5265" y="545"/>
                        </a:cubicBezTo>
                        <a:cubicBezTo>
                          <a:pt x="7539" y="545"/>
                          <a:pt x="9467" y="2246"/>
                          <a:pt x="9747" y="4503"/>
                        </a:cubicBezTo>
                        <a:cubicBezTo>
                          <a:pt x="10048" y="6774"/>
                          <a:pt x="8601" y="8904"/>
                          <a:pt x="6371" y="9487"/>
                        </a:cubicBezTo>
                        <a:cubicBezTo>
                          <a:pt x="5989" y="9585"/>
                          <a:pt x="5607" y="9631"/>
                          <a:pt x="5230" y="9631"/>
                        </a:cubicBezTo>
                        <a:cubicBezTo>
                          <a:pt x="3209" y="9631"/>
                          <a:pt x="1370" y="8281"/>
                          <a:pt x="845" y="6232"/>
                        </a:cubicBezTo>
                        <a:cubicBezTo>
                          <a:pt x="81" y="3338"/>
                          <a:pt x="2251" y="525"/>
                          <a:pt x="5245" y="525"/>
                        </a:cubicBezTo>
                        <a:close/>
                        <a:moveTo>
                          <a:pt x="5248" y="1"/>
                        </a:moveTo>
                        <a:cubicBezTo>
                          <a:pt x="5034" y="1"/>
                          <a:pt x="4819" y="14"/>
                          <a:pt x="4602" y="42"/>
                        </a:cubicBezTo>
                        <a:cubicBezTo>
                          <a:pt x="1950" y="384"/>
                          <a:pt x="1" y="2715"/>
                          <a:pt x="182" y="5388"/>
                        </a:cubicBezTo>
                        <a:cubicBezTo>
                          <a:pt x="342" y="8060"/>
                          <a:pt x="2553" y="10130"/>
                          <a:pt x="5245" y="10130"/>
                        </a:cubicBezTo>
                        <a:cubicBezTo>
                          <a:pt x="5667" y="10130"/>
                          <a:pt x="6089" y="10070"/>
                          <a:pt x="6511" y="9969"/>
                        </a:cubicBezTo>
                        <a:cubicBezTo>
                          <a:pt x="9104" y="9306"/>
                          <a:pt x="10711" y="6734"/>
                          <a:pt x="10209" y="4102"/>
                        </a:cubicBezTo>
                        <a:cubicBezTo>
                          <a:pt x="9748" y="1704"/>
                          <a:pt x="7628" y="1"/>
                          <a:pt x="524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cxnSp>
              <p:nvCxnSpPr>
                <p:cNvPr id="16" name="Google Shape;197;p18">
                  <a:extLst>
                    <a:ext uri="{FF2B5EF4-FFF2-40B4-BE49-F238E27FC236}">
                      <a16:creationId xmlns:a16="http://schemas.microsoft.com/office/drawing/2014/main" id="{2124192D-BB59-4785-B512-EC927715A3CB}"/>
                    </a:ext>
                  </a:extLst>
                </p:cNvPr>
                <p:cNvCxnSpPr/>
                <p:nvPr/>
              </p:nvCxnSpPr>
              <p:spPr>
                <a:xfrm>
                  <a:off x="3929393" y="1563536"/>
                  <a:ext cx="0" cy="37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1" name="Google Shape;198;p18">
                <a:extLst>
                  <a:ext uri="{FF2B5EF4-FFF2-40B4-BE49-F238E27FC236}">
                    <a16:creationId xmlns:a16="http://schemas.microsoft.com/office/drawing/2014/main" id="{B5DA17B3-BDAC-4CCA-A8AB-037139527C71}"/>
                  </a:ext>
                </a:extLst>
              </p:cNvPr>
              <p:cNvGrpSpPr/>
              <p:nvPr/>
            </p:nvGrpSpPr>
            <p:grpSpPr>
              <a:xfrm>
                <a:off x="1237887" y="1570355"/>
                <a:ext cx="6434268" cy="428400"/>
                <a:chOff x="1237887" y="1570355"/>
                <a:chExt cx="6434268" cy="428400"/>
              </a:xfrm>
            </p:grpSpPr>
            <p:sp>
              <p:nvSpPr>
                <p:cNvPr id="12" name="Google Shape;199;p18">
                  <a:extLst>
                    <a:ext uri="{FF2B5EF4-FFF2-40B4-BE49-F238E27FC236}">
                      <a16:creationId xmlns:a16="http://schemas.microsoft.com/office/drawing/2014/main" id="{744AFCD1-07A9-48C7-8680-8D00AEE30634}"/>
                    </a:ext>
                  </a:extLst>
                </p:cNvPr>
                <p:cNvSpPr/>
                <p:nvPr/>
              </p:nvSpPr>
              <p:spPr>
                <a:xfrm>
                  <a:off x="1237887" y="1570355"/>
                  <a:ext cx="2531450" cy="357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accent2"/>
                      </a:solidFill>
                      <a:latin typeface="Georgia" panose="02040502050405020303" pitchFamily="18" charset="0"/>
                      <a:ea typeface="Fira Sans Extra Condensed Medium"/>
                      <a:cs typeface="Fira Sans Extra Condensed Medium"/>
                      <a:sym typeface="Fira Sans Extra Condensed Medium"/>
                      <a:hlinkClick r:id="rId3"/>
                    </a:rPr>
                    <a:t>Enimerosi_politon@aead.gr</a:t>
                  </a:r>
                  <a:r>
                    <a:rPr lang="en-US" dirty="0">
                      <a:solidFill>
                        <a:schemeClr val="accent2"/>
                      </a:solidFill>
                      <a:latin typeface="Georgia" panose="02040502050405020303" pitchFamily="18" charset="0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 </a:t>
                  </a:r>
                  <a:r>
                    <a:rPr lang="el-GR" sz="1800" dirty="0">
                      <a:solidFill>
                        <a:schemeClr val="accent2"/>
                      </a:solidFill>
                      <a:latin typeface="Georgia" panose="02040502050405020303" pitchFamily="18" charset="0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 </a:t>
                  </a:r>
                  <a:endParaRPr sz="1800" dirty="0">
                    <a:solidFill>
                      <a:schemeClr val="accent2"/>
                    </a:solidFill>
                    <a:latin typeface="Georgia" panose="02040502050405020303" pitchFamily="18" charset="0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13" name="Google Shape;200;p18">
                  <a:extLst>
                    <a:ext uri="{FF2B5EF4-FFF2-40B4-BE49-F238E27FC236}">
                      <a16:creationId xmlns:a16="http://schemas.microsoft.com/office/drawing/2014/main" id="{7BB0E8A6-1B18-4B79-B8B3-9DDBC08CD75B}"/>
                    </a:ext>
                  </a:extLst>
                </p:cNvPr>
                <p:cNvSpPr txBox="1"/>
                <p:nvPr/>
              </p:nvSpPr>
              <p:spPr>
                <a:xfrm>
                  <a:off x="4239255" y="1570355"/>
                  <a:ext cx="3432900" cy="428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/>
                  <a:r>
                    <a:rPr lang="el-GR" sz="1400" dirty="0"/>
                    <a:t>Από το 2023 έχει δημιουργηθεί και λειτουργεί ειδική διεύθυνση ηλεκτρονικής αλληλογραφίας για την ενημέρωση των πολιτών/καταγγελλόντων</a:t>
                  </a:r>
                </a:p>
                <a:p>
                  <a:pPr lvl="0"/>
                  <a:r>
                    <a:rPr lang="el-GR" sz="1400" dirty="0"/>
                    <a:t> (επώνυμες καταγγελίες).</a:t>
                  </a:r>
                </a:p>
              </p:txBody>
            </p:sp>
          </p:grpSp>
        </p:grpSp>
        <p:grpSp>
          <p:nvGrpSpPr>
            <p:cNvPr id="19" name="Google Shape;201;p18">
              <a:extLst>
                <a:ext uri="{FF2B5EF4-FFF2-40B4-BE49-F238E27FC236}">
                  <a16:creationId xmlns:a16="http://schemas.microsoft.com/office/drawing/2014/main" id="{4721AF4D-B713-4961-A158-62DFDBEE404B}"/>
                </a:ext>
              </a:extLst>
            </p:cNvPr>
            <p:cNvGrpSpPr/>
            <p:nvPr/>
          </p:nvGrpSpPr>
          <p:grpSpPr>
            <a:xfrm>
              <a:off x="1813692" y="2673941"/>
              <a:ext cx="5858463" cy="428400"/>
              <a:chOff x="1813692" y="2673941"/>
              <a:chExt cx="5858463" cy="428400"/>
            </a:xfrm>
          </p:grpSpPr>
          <p:grpSp>
            <p:nvGrpSpPr>
              <p:cNvPr id="20" name="Google Shape;202;p18">
                <a:extLst>
                  <a:ext uri="{FF2B5EF4-FFF2-40B4-BE49-F238E27FC236}">
                    <a16:creationId xmlns:a16="http://schemas.microsoft.com/office/drawing/2014/main" id="{BBB20E46-0A28-4B0E-8CCA-F2DA0D0D54E6}"/>
                  </a:ext>
                </a:extLst>
              </p:cNvPr>
              <p:cNvGrpSpPr/>
              <p:nvPr/>
            </p:nvGrpSpPr>
            <p:grpSpPr>
              <a:xfrm>
                <a:off x="1813692" y="2717300"/>
                <a:ext cx="2117130" cy="371400"/>
                <a:chOff x="1813692" y="2717300"/>
                <a:chExt cx="2117130" cy="371400"/>
              </a:xfrm>
            </p:grpSpPr>
            <p:cxnSp>
              <p:nvCxnSpPr>
                <p:cNvPr id="24" name="Google Shape;203;p18">
                  <a:extLst>
                    <a:ext uri="{FF2B5EF4-FFF2-40B4-BE49-F238E27FC236}">
                      <a16:creationId xmlns:a16="http://schemas.microsoft.com/office/drawing/2014/main" id="{6C9ADAE4-2DF8-4E04-B30B-E00FA493FE6F}"/>
                    </a:ext>
                  </a:extLst>
                </p:cNvPr>
                <p:cNvCxnSpPr/>
                <p:nvPr/>
              </p:nvCxnSpPr>
              <p:spPr>
                <a:xfrm rot="10800000">
                  <a:off x="2170422" y="2896125"/>
                  <a:ext cx="1760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3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25" name="Google Shape;204;p18">
                  <a:extLst>
                    <a:ext uri="{FF2B5EF4-FFF2-40B4-BE49-F238E27FC236}">
                      <a16:creationId xmlns:a16="http://schemas.microsoft.com/office/drawing/2014/main" id="{B7A4EAAD-5A65-43FE-9D83-165942DCD586}"/>
                    </a:ext>
                  </a:extLst>
                </p:cNvPr>
                <p:cNvGrpSpPr/>
                <p:nvPr/>
              </p:nvGrpSpPr>
              <p:grpSpPr>
                <a:xfrm>
                  <a:off x="1813692" y="2717311"/>
                  <a:ext cx="378160" cy="357614"/>
                  <a:chOff x="1813692" y="2717311"/>
                  <a:chExt cx="378160" cy="357614"/>
                </a:xfrm>
              </p:grpSpPr>
              <p:sp>
                <p:nvSpPr>
                  <p:cNvPr id="27" name="Google Shape;205;p18">
                    <a:extLst>
                      <a:ext uri="{FF2B5EF4-FFF2-40B4-BE49-F238E27FC236}">
                        <a16:creationId xmlns:a16="http://schemas.microsoft.com/office/drawing/2014/main" id="{D693DBF1-357E-43FC-8E89-B1E904126A9A}"/>
                      </a:ext>
                    </a:extLst>
                  </p:cNvPr>
                  <p:cNvSpPr/>
                  <p:nvPr/>
                </p:nvSpPr>
                <p:spPr>
                  <a:xfrm>
                    <a:off x="1891460" y="2812093"/>
                    <a:ext cx="201048" cy="16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" h="4795" extrusionOk="0">
                        <a:moveTo>
                          <a:pt x="3031" y="1"/>
                        </a:moveTo>
                        <a:cubicBezTo>
                          <a:pt x="2240" y="1"/>
                          <a:pt x="1446" y="378"/>
                          <a:pt x="973" y="1175"/>
                        </a:cubicBezTo>
                        <a:cubicBezTo>
                          <a:pt x="0" y="2832"/>
                          <a:pt x="1254" y="4795"/>
                          <a:pt x="3015" y="4795"/>
                        </a:cubicBezTo>
                        <a:cubicBezTo>
                          <a:pt x="3219" y="4795"/>
                          <a:pt x="3430" y="4768"/>
                          <a:pt x="3645" y="4712"/>
                        </a:cubicBezTo>
                        <a:cubicBezTo>
                          <a:pt x="4931" y="4391"/>
                          <a:pt x="5695" y="3064"/>
                          <a:pt x="5373" y="1798"/>
                        </a:cubicBezTo>
                        <a:cubicBezTo>
                          <a:pt x="5068" y="631"/>
                          <a:pt x="4052" y="1"/>
                          <a:pt x="303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206;p18">
                    <a:extLst>
                      <a:ext uri="{FF2B5EF4-FFF2-40B4-BE49-F238E27FC236}">
                        <a16:creationId xmlns:a16="http://schemas.microsoft.com/office/drawing/2014/main" id="{AB283C9C-D75B-4507-99C9-EA3DD4D8A312}"/>
                      </a:ext>
                    </a:extLst>
                  </p:cNvPr>
                  <p:cNvSpPr/>
                  <p:nvPr/>
                </p:nvSpPr>
                <p:spPr>
                  <a:xfrm>
                    <a:off x="1813692" y="2717311"/>
                    <a:ext cx="378160" cy="35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2" h="10130" extrusionOk="0">
                        <a:moveTo>
                          <a:pt x="5245" y="525"/>
                        </a:moveTo>
                        <a:lnTo>
                          <a:pt x="5225" y="545"/>
                        </a:lnTo>
                        <a:cubicBezTo>
                          <a:pt x="5239" y="545"/>
                          <a:pt x="5252" y="545"/>
                          <a:pt x="5265" y="545"/>
                        </a:cubicBezTo>
                        <a:cubicBezTo>
                          <a:pt x="7539" y="545"/>
                          <a:pt x="9467" y="2246"/>
                          <a:pt x="9747" y="4503"/>
                        </a:cubicBezTo>
                        <a:cubicBezTo>
                          <a:pt x="10048" y="6774"/>
                          <a:pt x="8601" y="8904"/>
                          <a:pt x="6371" y="9487"/>
                        </a:cubicBezTo>
                        <a:cubicBezTo>
                          <a:pt x="5989" y="9585"/>
                          <a:pt x="5607" y="9631"/>
                          <a:pt x="5230" y="9631"/>
                        </a:cubicBezTo>
                        <a:cubicBezTo>
                          <a:pt x="3209" y="9631"/>
                          <a:pt x="1370" y="8281"/>
                          <a:pt x="845" y="6232"/>
                        </a:cubicBezTo>
                        <a:cubicBezTo>
                          <a:pt x="81" y="3338"/>
                          <a:pt x="2251" y="525"/>
                          <a:pt x="5245" y="525"/>
                        </a:cubicBezTo>
                        <a:close/>
                        <a:moveTo>
                          <a:pt x="5248" y="1"/>
                        </a:moveTo>
                        <a:cubicBezTo>
                          <a:pt x="5034" y="1"/>
                          <a:pt x="4819" y="14"/>
                          <a:pt x="4602" y="42"/>
                        </a:cubicBezTo>
                        <a:cubicBezTo>
                          <a:pt x="1950" y="384"/>
                          <a:pt x="1" y="2715"/>
                          <a:pt x="182" y="5388"/>
                        </a:cubicBezTo>
                        <a:cubicBezTo>
                          <a:pt x="342" y="8060"/>
                          <a:pt x="2553" y="10130"/>
                          <a:pt x="5245" y="10130"/>
                        </a:cubicBezTo>
                        <a:cubicBezTo>
                          <a:pt x="5667" y="10130"/>
                          <a:pt x="6089" y="10070"/>
                          <a:pt x="6511" y="9969"/>
                        </a:cubicBezTo>
                        <a:cubicBezTo>
                          <a:pt x="9104" y="9306"/>
                          <a:pt x="10711" y="6734"/>
                          <a:pt x="10209" y="4102"/>
                        </a:cubicBezTo>
                        <a:cubicBezTo>
                          <a:pt x="9748" y="1704"/>
                          <a:pt x="7628" y="1"/>
                          <a:pt x="524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cxnSp>
              <p:nvCxnSpPr>
                <p:cNvPr id="26" name="Google Shape;207;p18">
                  <a:extLst>
                    <a:ext uri="{FF2B5EF4-FFF2-40B4-BE49-F238E27FC236}">
                      <a16:creationId xmlns:a16="http://schemas.microsoft.com/office/drawing/2014/main" id="{2D02DB0D-CD65-40E5-B4F1-487E588D4DBF}"/>
                    </a:ext>
                  </a:extLst>
                </p:cNvPr>
                <p:cNvCxnSpPr/>
                <p:nvPr/>
              </p:nvCxnSpPr>
              <p:spPr>
                <a:xfrm>
                  <a:off x="3930822" y="2717300"/>
                  <a:ext cx="0" cy="37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1" name="Google Shape;208;p18">
                <a:extLst>
                  <a:ext uri="{FF2B5EF4-FFF2-40B4-BE49-F238E27FC236}">
                    <a16:creationId xmlns:a16="http://schemas.microsoft.com/office/drawing/2014/main" id="{17B9B86B-3504-4317-B9D9-CEED670E8F62}"/>
                  </a:ext>
                </a:extLst>
              </p:cNvPr>
              <p:cNvGrpSpPr/>
              <p:nvPr/>
            </p:nvGrpSpPr>
            <p:grpSpPr>
              <a:xfrm>
                <a:off x="2423910" y="2673941"/>
                <a:ext cx="5248245" cy="428400"/>
                <a:chOff x="2423910" y="2673941"/>
                <a:chExt cx="5248245" cy="428400"/>
              </a:xfrm>
            </p:grpSpPr>
            <p:sp>
              <p:nvSpPr>
                <p:cNvPr id="22" name="Google Shape;209;p18">
                  <a:extLst>
                    <a:ext uri="{FF2B5EF4-FFF2-40B4-BE49-F238E27FC236}">
                      <a16:creationId xmlns:a16="http://schemas.microsoft.com/office/drawing/2014/main" id="{36002B60-FC4F-4AA0-9356-653D2E263F2B}"/>
                    </a:ext>
                  </a:extLst>
                </p:cNvPr>
                <p:cNvSpPr/>
                <p:nvPr/>
              </p:nvSpPr>
              <p:spPr>
                <a:xfrm>
                  <a:off x="2423910" y="2718095"/>
                  <a:ext cx="1272276" cy="357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9050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l-GR" sz="1800" dirty="0">
                      <a:solidFill>
                        <a:schemeClr val="accent3"/>
                      </a:solidFill>
                      <a:latin typeface="Georgia" panose="02040502050405020303" pitchFamily="18" charset="0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Διαδικασία</a:t>
                  </a:r>
                  <a:endParaRPr sz="1800" dirty="0">
                    <a:solidFill>
                      <a:schemeClr val="accent3"/>
                    </a:solidFill>
                    <a:latin typeface="Georgia" panose="02040502050405020303" pitchFamily="18" charset="0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3" name="Google Shape;210;p18">
                  <a:extLst>
                    <a:ext uri="{FF2B5EF4-FFF2-40B4-BE49-F238E27FC236}">
                      <a16:creationId xmlns:a16="http://schemas.microsoft.com/office/drawing/2014/main" id="{C3AA111F-DDD9-49E8-A53E-16263FF64A29}"/>
                    </a:ext>
                  </a:extLst>
                </p:cNvPr>
                <p:cNvSpPr txBox="1"/>
                <p:nvPr/>
              </p:nvSpPr>
              <p:spPr>
                <a:xfrm>
                  <a:off x="4239255" y="2673941"/>
                  <a:ext cx="3432900" cy="428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indent="0">
                    <a:buNone/>
                  </a:pPr>
                  <a:r>
                    <a:rPr lang="el-GR" sz="1400" dirty="0"/>
                    <a:t>Η ενημέρωση γίνεται χωρίς προηγούμενο αίτημα του πολίτη, όταν ολοκληρωθεί η διερεύνηση της καταγγελίας ή αρχειοθετηθεί.</a:t>
                  </a:r>
                  <a:endParaRPr lang="en-US" sz="1400" dirty="0"/>
                </a:p>
              </p:txBody>
            </p:sp>
          </p:grpSp>
        </p:grpSp>
        <p:grpSp>
          <p:nvGrpSpPr>
            <p:cNvPr id="29" name="Google Shape;211;p18">
              <a:extLst>
                <a:ext uri="{FF2B5EF4-FFF2-40B4-BE49-F238E27FC236}">
                  <a16:creationId xmlns:a16="http://schemas.microsoft.com/office/drawing/2014/main" id="{6A78E2AB-2E80-455F-8E1A-9DAA95B61A4B}"/>
                </a:ext>
              </a:extLst>
            </p:cNvPr>
            <p:cNvGrpSpPr/>
            <p:nvPr/>
          </p:nvGrpSpPr>
          <p:grpSpPr>
            <a:xfrm>
              <a:off x="2886995" y="3835705"/>
              <a:ext cx="5768312" cy="428400"/>
              <a:chOff x="2886995" y="3835705"/>
              <a:chExt cx="5768312" cy="428400"/>
            </a:xfrm>
          </p:grpSpPr>
          <p:grpSp>
            <p:nvGrpSpPr>
              <p:cNvPr id="30" name="Google Shape;212;p18">
                <a:extLst>
                  <a:ext uri="{FF2B5EF4-FFF2-40B4-BE49-F238E27FC236}">
                    <a16:creationId xmlns:a16="http://schemas.microsoft.com/office/drawing/2014/main" id="{BCCA7BB5-CAFF-4132-9C42-E0F3F7DD4CA2}"/>
                  </a:ext>
                </a:extLst>
              </p:cNvPr>
              <p:cNvGrpSpPr/>
              <p:nvPr/>
            </p:nvGrpSpPr>
            <p:grpSpPr>
              <a:xfrm>
                <a:off x="2886995" y="3871089"/>
                <a:ext cx="2117130" cy="371400"/>
                <a:chOff x="2886995" y="3871089"/>
                <a:chExt cx="2117130" cy="371400"/>
              </a:xfrm>
            </p:grpSpPr>
            <p:cxnSp>
              <p:nvCxnSpPr>
                <p:cNvPr id="34" name="Google Shape;213;p18">
                  <a:extLst>
                    <a:ext uri="{FF2B5EF4-FFF2-40B4-BE49-F238E27FC236}">
                      <a16:creationId xmlns:a16="http://schemas.microsoft.com/office/drawing/2014/main" id="{15536CFD-D0A7-41A0-A6C3-3D9B32D71DD1}"/>
                    </a:ext>
                  </a:extLst>
                </p:cNvPr>
                <p:cNvCxnSpPr/>
                <p:nvPr/>
              </p:nvCxnSpPr>
              <p:spPr>
                <a:xfrm rot="10800000">
                  <a:off x="3243725" y="4049914"/>
                  <a:ext cx="1760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dot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35" name="Google Shape;214;p18">
                  <a:extLst>
                    <a:ext uri="{FF2B5EF4-FFF2-40B4-BE49-F238E27FC236}">
                      <a16:creationId xmlns:a16="http://schemas.microsoft.com/office/drawing/2014/main" id="{CA2AAE35-0888-4041-B48D-213E2EEB3DCB}"/>
                    </a:ext>
                  </a:extLst>
                </p:cNvPr>
                <p:cNvGrpSpPr/>
                <p:nvPr/>
              </p:nvGrpSpPr>
              <p:grpSpPr>
                <a:xfrm>
                  <a:off x="2886995" y="3871099"/>
                  <a:ext cx="378160" cy="357614"/>
                  <a:chOff x="3117612" y="3871099"/>
                  <a:chExt cx="378160" cy="357614"/>
                </a:xfrm>
              </p:grpSpPr>
              <p:sp>
                <p:nvSpPr>
                  <p:cNvPr id="37" name="Google Shape;215;p18">
                    <a:extLst>
                      <a:ext uri="{FF2B5EF4-FFF2-40B4-BE49-F238E27FC236}">
                        <a16:creationId xmlns:a16="http://schemas.microsoft.com/office/drawing/2014/main" id="{F9085F9D-3691-41E1-AA8B-720E81C6397B}"/>
                      </a:ext>
                    </a:extLst>
                  </p:cNvPr>
                  <p:cNvSpPr/>
                  <p:nvPr/>
                </p:nvSpPr>
                <p:spPr>
                  <a:xfrm>
                    <a:off x="3195380" y="3965882"/>
                    <a:ext cx="201048" cy="16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5" h="4795" extrusionOk="0">
                        <a:moveTo>
                          <a:pt x="3031" y="1"/>
                        </a:moveTo>
                        <a:cubicBezTo>
                          <a:pt x="2240" y="1"/>
                          <a:pt x="1446" y="378"/>
                          <a:pt x="973" y="1175"/>
                        </a:cubicBezTo>
                        <a:cubicBezTo>
                          <a:pt x="0" y="2832"/>
                          <a:pt x="1254" y="4795"/>
                          <a:pt x="3015" y="4795"/>
                        </a:cubicBezTo>
                        <a:cubicBezTo>
                          <a:pt x="3219" y="4795"/>
                          <a:pt x="3430" y="4768"/>
                          <a:pt x="3645" y="4712"/>
                        </a:cubicBezTo>
                        <a:cubicBezTo>
                          <a:pt x="4931" y="4391"/>
                          <a:pt x="5695" y="3064"/>
                          <a:pt x="5373" y="1798"/>
                        </a:cubicBezTo>
                        <a:cubicBezTo>
                          <a:pt x="5068" y="631"/>
                          <a:pt x="4052" y="1"/>
                          <a:pt x="303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216;p18">
                    <a:extLst>
                      <a:ext uri="{FF2B5EF4-FFF2-40B4-BE49-F238E27FC236}">
                        <a16:creationId xmlns:a16="http://schemas.microsoft.com/office/drawing/2014/main" id="{BA50EA40-6C67-493D-9AD6-DF27728191FB}"/>
                      </a:ext>
                    </a:extLst>
                  </p:cNvPr>
                  <p:cNvSpPr/>
                  <p:nvPr/>
                </p:nvSpPr>
                <p:spPr>
                  <a:xfrm>
                    <a:off x="3117612" y="3871099"/>
                    <a:ext cx="378160" cy="357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2" h="10130" extrusionOk="0">
                        <a:moveTo>
                          <a:pt x="5245" y="525"/>
                        </a:moveTo>
                        <a:lnTo>
                          <a:pt x="5225" y="545"/>
                        </a:lnTo>
                        <a:cubicBezTo>
                          <a:pt x="5239" y="545"/>
                          <a:pt x="5252" y="545"/>
                          <a:pt x="5265" y="545"/>
                        </a:cubicBezTo>
                        <a:cubicBezTo>
                          <a:pt x="7539" y="545"/>
                          <a:pt x="9467" y="2246"/>
                          <a:pt x="9747" y="4503"/>
                        </a:cubicBezTo>
                        <a:cubicBezTo>
                          <a:pt x="10048" y="6774"/>
                          <a:pt x="8601" y="8904"/>
                          <a:pt x="6371" y="9487"/>
                        </a:cubicBezTo>
                        <a:cubicBezTo>
                          <a:pt x="5989" y="9585"/>
                          <a:pt x="5607" y="9631"/>
                          <a:pt x="5230" y="9631"/>
                        </a:cubicBezTo>
                        <a:cubicBezTo>
                          <a:pt x="3209" y="9631"/>
                          <a:pt x="1370" y="8281"/>
                          <a:pt x="845" y="6232"/>
                        </a:cubicBezTo>
                        <a:cubicBezTo>
                          <a:pt x="81" y="3338"/>
                          <a:pt x="2251" y="525"/>
                          <a:pt x="5245" y="525"/>
                        </a:cubicBezTo>
                        <a:close/>
                        <a:moveTo>
                          <a:pt x="5248" y="1"/>
                        </a:moveTo>
                        <a:cubicBezTo>
                          <a:pt x="5034" y="1"/>
                          <a:pt x="4819" y="14"/>
                          <a:pt x="4602" y="42"/>
                        </a:cubicBezTo>
                        <a:cubicBezTo>
                          <a:pt x="1950" y="384"/>
                          <a:pt x="1" y="2715"/>
                          <a:pt x="182" y="5388"/>
                        </a:cubicBezTo>
                        <a:cubicBezTo>
                          <a:pt x="342" y="8060"/>
                          <a:pt x="2553" y="10130"/>
                          <a:pt x="5245" y="10130"/>
                        </a:cubicBezTo>
                        <a:cubicBezTo>
                          <a:pt x="5667" y="10130"/>
                          <a:pt x="6089" y="10070"/>
                          <a:pt x="6511" y="9969"/>
                        </a:cubicBezTo>
                        <a:cubicBezTo>
                          <a:pt x="9104" y="9306"/>
                          <a:pt x="10711" y="6734"/>
                          <a:pt x="10209" y="4102"/>
                        </a:cubicBezTo>
                        <a:cubicBezTo>
                          <a:pt x="9748" y="1704"/>
                          <a:pt x="7628" y="1"/>
                          <a:pt x="524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cxnSp>
              <p:nvCxnSpPr>
                <p:cNvPr id="36" name="Google Shape;217;p18">
                  <a:extLst>
                    <a:ext uri="{FF2B5EF4-FFF2-40B4-BE49-F238E27FC236}">
                      <a16:creationId xmlns:a16="http://schemas.microsoft.com/office/drawing/2014/main" id="{6504145C-28CD-42B0-B34D-3507B9F9B879}"/>
                    </a:ext>
                  </a:extLst>
                </p:cNvPr>
                <p:cNvCxnSpPr/>
                <p:nvPr/>
              </p:nvCxnSpPr>
              <p:spPr>
                <a:xfrm>
                  <a:off x="5004125" y="3871089"/>
                  <a:ext cx="0" cy="371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1" name="Google Shape;218;p18">
                <a:extLst>
                  <a:ext uri="{FF2B5EF4-FFF2-40B4-BE49-F238E27FC236}">
                    <a16:creationId xmlns:a16="http://schemas.microsoft.com/office/drawing/2014/main" id="{12C82510-69AF-4862-8A85-34492D34C0FC}"/>
                  </a:ext>
                </a:extLst>
              </p:cNvPr>
              <p:cNvGrpSpPr/>
              <p:nvPr/>
            </p:nvGrpSpPr>
            <p:grpSpPr>
              <a:xfrm>
                <a:off x="3574163" y="3835705"/>
                <a:ext cx="5081144" cy="428400"/>
                <a:chOff x="3574163" y="3835705"/>
                <a:chExt cx="5081144" cy="428400"/>
              </a:xfrm>
            </p:grpSpPr>
            <p:sp>
              <p:nvSpPr>
                <p:cNvPr id="32" name="Google Shape;219;p18">
                  <a:extLst>
                    <a:ext uri="{FF2B5EF4-FFF2-40B4-BE49-F238E27FC236}">
                      <a16:creationId xmlns:a16="http://schemas.microsoft.com/office/drawing/2014/main" id="{52FEA926-30A4-40FC-989F-5EEA80ED96CC}"/>
                    </a:ext>
                  </a:extLst>
                </p:cNvPr>
                <p:cNvSpPr/>
                <p:nvPr/>
              </p:nvSpPr>
              <p:spPr>
                <a:xfrm>
                  <a:off x="3574163" y="3871876"/>
                  <a:ext cx="1140900" cy="3573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905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l-GR" sz="1800" dirty="0">
                      <a:solidFill>
                        <a:schemeClr val="accent4"/>
                      </a:solidFill>
                      <a:latin typeface="Georgia" panose="02040502050405020303" pitchFamily="18" charset="0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Αριθμός </a:t>
                  </a:r>
                  <a:endParaRPr sz="1800" dirty="0">
                    <a:solidFill>
                      <a:schemeClr val="accent4"/>
                    </a:solidFill>
                    <a:latin typeface="Georgia" panose="02040502050405020303" pitchFamily="18" charset="0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33" name="Google Shape;220;p18">
                  <a:extLst>
                    <a:ext uri="{FF2B5EF4-FFF2-40B4-BE49-F238E27FC236}">
                      <a16:creationId xmlns:a16="http://schemas.microsoft.com/office/drawing/2014/main" id="{9CF3A0AA-87C5-4A77-848F-60772B49B8FA}"/>
                    </a:ext>
                  </a:extLst>
                </p:cNvPr>
                <p:cNvSpPr txBox="1"/>
                <p:nvPr/>
              </p:nvSpPr>
              <p:spPr>
                <a:xfrm>
                  <a:off x="5222407" y="3835705"/>
                  <a:ext cx="3432900" cy="428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indent="0" algn="ctr">
                    <a:buNone/>
                  </a:pPr>
                  <a:r>
                    <a:rPr lang="el-GR" sz="1400" dirty="0"/>
                    <a:t>Μέχρι σήμερα, το </a:t>
                  </a:r>
                  <a:r>
                    <a:rPr lang="en-US" sz="1400" dirty="0"/>
                    <a:t>AFCOS </a:t>
                  </a:r>
                  <a:r>
                    <a:rPr lang="el-GR" sz="1400" dirty="0"/>
                    <a:t>έχει αποστείλει ενημέρωση σε 167 περιπτώσεις καταγγελιών σχετικά με τα πορίσματα διερεύνησης τους ή την αρχειοθέτηση τους.</a:t>
                  </a:r>
                </a:p>
              </p:txBody>
            </p:sp>
          </p:grpSp>
        </p:grp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F6E81C8C-84B7-FF11-8629-2A459ABC34BB}"/>
              </a:ext>
            </a:extLst>
          </p:cNvPr>
          <p:cNvSpPr txBox="1">
            <a:spLocks/>
          </p:cNvSpPr>
          <p:nvPr/>
        </p:nvSpPr>
        <p:spPr>
          <a:xfrm>
            <a:off x="717804" y="192391"/>
            <a:ext cx="10972800" cy="5181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8" kern="1200">
                <a:solidFill>
                  <a:srgbClr val="5B9BD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5pPr>
            <a:lvl6pPr marL="407350"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6pPr>
            <a:lvl7pPr marL="814699"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7pPr>
            <a:lvl8pPr marL="1222049"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8pPr>
            <a:lvl9pPr marL="1629399" algn="ctr" rtl="0" eaLnBrk="1" fontAlgn="base" hangingPunct="1">
              <a:spcBef>
                <a:spcPct val="0"/>
              </a:spcBef>
              <a:spcAft>
                <a:spcPct val="0"/>
              </a:spcAft>
              <a:defRPr sz="3208">
                <a:solidFill>
                  <a:srgbClr val="5B9BD6"/>
                </a:solidFill>
                <a:latin typeface="Calibri" pitchFamily="34" charset="0"/>
              </a:defRPr>
            </a:lvl9pPr>
          </a:lstStyle>
          <a:p>
            <a:r>
              <a:rPr lang="el-GR" sz="2400" b="1" dirty="0">
                <a:solidFill>
                  <a:srgbClr val="029F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Ενημέρωση πολιτών</a:t>
            </a:r>
          </a:p>
        </p:txBody>
      </p:sp>
      <p:pic>
        <p:nvPicPr>
          <p:cNvPr id="3" name="Εικόνα 2" descr="Εικόνα που περιέχει κείμενο, γραφικά, λογότυπο, γραφιστική&#10;&#10;Περιγραφή που δημιουργήθηκε αυτόματα">
            <a:extLst>
              <a:ext uri="{FF2B5EF4-FFF2-40B4-BE49-F238E27FC236}">
                <a16:creationId xmlns:a16="http://schemas.microsoft.com/office/drawing/2014/main" id="{DDE9EF5E-157E-A5F9-B2F7-B151A8279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02" y="1601348"/>
            <a:ext cx="1604756" cy="1150581"/>
          </a:xfrm>
          <a:prstGeom prst="rect">
            <a:avLst/>
          </a:prstGeom>
        </p:spPr>
      </p:pic>
      <p:pic>
        <p:nvPicPr>
          <p:cNvPr id="42" name="Εικόνα 41" descr="3D smartphone graphic">
            <a:extLst>
              <a:ext uri="{FF2B5EF4-FFF2-40B4-BE49-F238E27FC236}">
                <a16:creationId xmlns:a16="http://schemas.microsoft.com/office/drawing/2014/main" id="{ACE25A32-8144-A4CF-EEFB-DD08EB568C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8" y="4440084"/>
            <a:ext cx="2636342" cy="148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7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33191" y="119780"/>
            <a:ext cx="8500709" cy="594068"/>
          </a:xfrm>
        </p:spPr>
        <p:txBody>
          <a:bodyPr/>
          <a:lstStyle/>
          <a:p>
            <a:br>
              <a:rPr lang="el-GR" sz="264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264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600" b="1" dirty="0"/>
              <a:t>34</a:t>
            </a:r>
            <a:r>
              <a:rPr lang="el-GR" sz="1600" b="1" baseline="30000" dirty="0"/>
              <a:t>η</a:t>
            </a:r>
            <a:r>
              <a:rPr lang="el-GR" sz="1600" b="1" dirty="0"/>
              <a:t> ΕΤΗΣΙΑ ΕΚΘΕΣΗ ΓΙΑ ΤΗΝ ΠΡΟΣΤΑΣΙΑ ΤΩΝ ΟΙΚΟΝΟΜΙΚΩΝ ΣΥΜΦΕΡΟΝΤΩΝ </a:t>
            </a:r>
            <a:br>
              <a:rPr lang="el-GR" sz="1600" b="1" dirty="0"/>
            </a:br>
            <a:r>
              <a:rPr lang="el-GR" sz="1600" b="1" dirty="0"/>
              <a:t>ΤΗΣ ΕΥΡΩΠΑΙΚΗΣ ΕΝΩΣΗΣ </a:t>
            </a:r>
            <a:br>
              <a:rPr lang="el-GR" sz="1400" dirty="0"/>
            </a:br>
            <a:br>
              <a:rPr lang="el-GR" sz="264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264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434D4-3641-929B-2459-EF51D6B4A70A}"/>
              </a:ext>
            </a:extLst>
          </p:cNvPr>
          <p:cNvSpPr txBox="1"/>
          <p:nvPr/>
        </p:nvSpPr>
        <p:spPr>
          <a:xfrm>
            <a:off x="133350" y="923925"/>
            <a:ext cx="11963400" cy="5078313"/>
          </a:xfrm>
          <a:prstGeom prst="rect">
            <a:avLst/>
          </a:prstGeom>
          <a:gradFill flip="none" rotWithShape="1">
            <a:gsLst>
              <a:gs pos="45000">
                <a:schemeClr val="bg1">
                  <a:lumMod val="75000"/>
                </a:schemeClr>
              </a:gs>
              <a:gs pos="98000">
                <a:srgbClr val="91B0E5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ΣΥΣΤΑΣΕΙΣ ΠΡΟΣ ΤΑ ΚΡΑΤΗ ΜΕΛΗ</a:t>
            </a:r>
            <a:endParaRPr lang="el-GR" dirty="0"/>
          </a:p>
          <a:p>
            <a:pPr algn="ctr"/>
            <a:endParaRPr lang="el-GR" b="1" dirty="0"/>
          </a:p>
          <a:p>
            <a:r>
              <a:rPr lang="el-GR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Σύσταση #1: </a:t>
            </a:r>
            <a:r>
              <a:rPr lang="el-GR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Βελτίωση του εντοπισμού, της κοινοποίησης και της παρακολούθησης περιπτώσεων υπόνοιας απάτης</a:t>
            </a:r>
            <a:endParaRPr lang="el-GR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l-GR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l-GR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Ο εντοπισμός και η κοινοποίηση περιπτώσεων υπόνοιας απάτης μπορούν ακόμη να βελτιωθούν σημαντικά, όπως μπορεί να βελτιωθεί και η παρακολούθησή τους.</a:t>
            </a:r>
          </a:p>
          <a:p>
            <a:pPr algn="ctr"/>
            <a:endParaRPr lang="el-GR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l-GR" sz="1800" b="1" dirty="0">
                <a:effectLst/>
                <a:ea typeface="Times New Roman" panose="02020603050405020304" pitchFamily="18" charset="0"/>
              </a:rPr>
              <a:t>Σύσταση #2: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 </a:t>
            </a:r>
            <a:r>
              <a:rPr lang="el-GR" sz="1800" b="1" i="1" dirty="0">
                <a:effectLst/>
                <a:ea typeface="Times New Roman" panose="02020603050405020304" pitchFamily="18" charset="0"/>
              </a:rPr>
              <a:t>Η ψηφιοποίηση της καταπολέμησης της απάτης αποτελεί σημαντική προτεραιότητα των κρατών μελών</a:t>
            </a:r>
            <a:endParaRPr lang="el-GR" sz="1800" dirty="0">
              <a:effectLst/>
              <a:ea typeface="Times New Roman" panose="02020603050405020304" pitchFamily="18" charset="0"/>
            </a:endParaRPr>
          </a:p>
          <a:p>
            <a:endParaRPr lang="el-GR" b="1" i="1" dirty="0">
              <a:ea typeface="Times New Roman" panose="02020603050405020304" pitchFamily="18" charset="0"/>
            </a:endParaRPr>
          </a:p>
          <a:p>
            <a:r>
              <a:rPr lang="el-GR" sz="1800" dirty="0">
                <a:effectLst/>
                <a:ea typeface="Times New Roman" panose="02020603050405020304" pitchFamily="18" charset="0"/>
              </a:rPr>
              <a:t>Η ψηφιοποίηση της καταπολέμησης της απάτης πρέπει να βρίσκεται στο επίκεντρο των στρατηγικών καταπολέμησης της απάτης. </a:t>
            </a:r>
          </a:p>
          <a:p>
            <a:endParaRPr lang="el-GR" b="1" i="1" dirty="0">
              <a:ea typeface="Times New Roman" panose="02020603050405020304" pitchFamily="18" charset="0"/>
            </a:endParaRPr>
          </a:p>
          <a:p>
            <a:r>
              <a:rPr lang="el-GR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Σύσταση #3: </a:t>
            </a:r>
            <a:r>
              <a:rPr lang="el-GR" sz="1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Ενίσχυση της διακυβέρνησης στον τομέα της καταπολέμησης της απάτης στα κράτη μέλη</a:t>
            </a:r>
            <a:endParaRPr lang="el-GR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l-GR" b="1" i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l-GR" sz="1800" dirty="0">
                <a:effectLst/>
                <a:ea typeface="Times New Roman" panose="02020603050405020304" pitchFamily="18" charset="0"/>
              </a:rPr>
              <a:t>Τα κράτη μέλη πρέπει να υιοθετήσουν εθνικές στρατηγικές καταπολέμησης της απάτης για την προστασία των οικονομικών συμφερόντων της Ε.Ε. </a:t>
            </a:r>
            <a:r>
              <a:rPr lang="el-GR" dirty="0"/>
              <a:t>Τα δίκτυα καταπολέμησης της απάτης παρέχουν την ιδανική δομή για την ανάπτυξη και την επικαιροποίηση των στρατηγικών αυτών. </a:t>
            </a:r>
            <a:r>
              <a:rPr lang="el-GR" sz="1800" dirty="0">
                <a:effectLst/>
                <a:ea typeface="Times New Roman" panose="02020603050405020304" pitchFamily="18" charset="0"/>
              </a:rPr>
              <a:t>Θα πρέπει επίσης να διασφαλίσουν ότι οι εθνικές δομές που συντονίζουν αυτή τη διαδικασία είναι επαρκώς στελεχωμένες.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7915672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1_Θέμα του Office">
  <a:themeElements>
    <a:clrScheme name="Προσαρμοσμένο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857A7"/>
      </a:accent1>
      <a:accent2>
        <a:srgbClr val="573B95"/>
      </a:accent2>
      <a:accent3>
        <a:srgbClr val="FEBB22"/>
      </a:accent3>
      <a:accent4>
        <a:srgbClr val="58BD51"/>
      </a:accent4>
      <a:accent5>
        <a:srgbClr val="248CC8"/>
      </a:accent5>
      <a:accent6>
        <a:srgbClr val="E1329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Παρουσίαση1" id="{6279F129-0BC4-42D2-9828-0B4FDA2B84AF}" vid="{A4E9AD28-E22B-4C6C-AE2D-4C0A0A5BC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Προσαρμοσμένο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857A7"/>
      </a:accent1>
      <a:accent2>
        <a:srgbClr val="573B95"/>
      </a:accent2>
      <a:accent3>
        <a:srgbClr val="FEBB22"/>
      </a:accent3>
      <a:accent4>
        <a:srgbClr val="58BD51"/>
      </a:accent4>
      <a:accent5>
        <a:srgbClr val="248CC8"/>
      </a:accent5>
      <a:accent6>
        <a:srgbClr val="E1329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6BBF09E51E3D747983419EBE5C3D381" ma:contentTypeVersion="20" ma:contentTypeDescription="Δημιουργία νέου εγγράφου" ma:contentTypeScope="" ma:versionID="a4893b5f816384f3d8edec56dc241100">
  <xsd:schema xmlns:xsd="http://www.w3.org/2001/XMLSchema" xmlns:xs="http://www.w3.org/2001/XMLSchema" xmlns:p="http://schemas.microsoft.com/office/2006/metadata/properties" xmlns:ns1="http://schemas.microsoft.com/sharepoint/v3" xmlns:ns2="231fdfef-a9ee-4488-87d7-25509bb61a67" xmlns:ns3="9b14f67b-07fb-4990-84f3-2bcbd421439c" targetNamespace="http://schemas.microsoft.com/office/2006/metadata/properties" ma:root="true" ma:fieldsID="00f8cbdd0af5caaf21466da7d3e0743b" ns1:_="" ns2:_="" ns3:_="">
    <xsd:import namespace="http://schemas.microsoft.com/sharepoint/v3"/>
    <xsd:import namespace="231fdfef-a9ee-4488-87d7-25509bb61a67"/>
    <xsd:import namespace="9b14f67b-07fb-4990-84f3-2bcbd4214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Ιδιότητες Ενοποιημένης Πολιτικής Συμμόρφωσης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Ενέργεια περιβάλλοντος εργασίας χρήστη της Ενοποιημένης Πολιτικής Συμμόρφωσης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dfef-a9ee-4488-87d7-25509bb61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1ffcd1c-9fc4-4600-a7bb-478e76d53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4f67b-07fb-4990-84f3-2bcbd42143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3bdc304-1838-491a-bef6-e0c7cdf51524}" ma:internalName="TaxCatchAll" ma:showField="CatchAllData" ma:web="9b14f67b-07fb-4990-84f3-2bcbd4214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b14f67b-07fb-4990-84f3-2bcbd421439c" xsi:nil="true"/>
    <_ip_UnifiedCompliancePolicyProperties xmlns="http://schemas.microsoft.com/sharepoint/v3" xsi:nil="true"/>
    <lcf76f155ced4ddcb4097134ff3c332f xmlns="231fdfef-a9ee-4488-87d7-25509bb61a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30E428-1A4B-44F3-ABFC-188D030AAE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1fdfef-a9ee-4488-87d7-25509bb61a67"/>
    <ds:schemaRef ds:uri="9b14f67b-07fb-4990-84f3-2bcbd4214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3E0F7B-7DB0-44C3-8A6B-A6516D45C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1FC3C1-B3F4-495C-BC13-FC79CE20580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b14f67b-07fb-4990-84f3-2bcbd421439c"/>
    <ds:schemaRef ds:uri="231fdfef-a9ee-4488-87d7-25509bb61a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5055</TotalTime>
  <Words>586</Words>
  <Application>Microsoft Office PowerPoint</Application>
  <PresentationFormat>Ευρεία οθόνη</PresentationFormat>
  <Paragraphs>146</Paragraphs>
  <Slides>13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</vt:lpstr>
      <vt:lpstr>Georgia</vt:lpstr>
      <vt:lpstr>Times New Roman</vt:lpstr>
      <vt:lpstr>Trebuchet MS</vt:lpstr>
      <vt:lpstr>Wingdings</vt:lpstr>
      <vt:lpstr>1_Θέμα του Office</vt:lpstr>
      <vt:lpstr>Office Theme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Στατιστικά Καταγγελιών    </vt:lpstr>
      <vt:lpstr>Παρουσίαση του PowerPoint</vt:lpstr>
      <vt:lpstr>  34η ΕΤΗΣΙΑ ΕΚΘΕΣΗ ΓΙΑ ΤΗΝ ΠΡΟΣΤΑΣΙΑ ΤΩΝ ΟΙΚΟΝΟΜΙΚΩΝ ΣΥΜΦΕΡΟΝΤΩΝ  ΤΗΣ ΕΥΡΩΠΑΙΚΗΣ ΕΝΩΣΗΣ   </vt:lpstr>
      <vt:lpstr>Παρουσίαση Δράσης 1.2.4 ΕΣΚΔΔ 2022-2025</vt:lpstr>
      <vt:lpstr>Παρουσίαση του PowerPoint</vt:lpstr>
      <vt:lpstr>Παρουσίαση του PowerPoint</vt:lpstr>
      <vt:lpstr>ΕΥΧΑΡΙΣΤΟΥΜΕ ΓΙΑ ΤΗΝ ΠΡΟΣΟΧΗ ΣΑΣ!!!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Στόχοι Πλατφόρμας Δικτύωσης</dc:title>
  <dc:creator>Athanasios Sakellariou</dc:creator>
  <cp:lastModifiedBy>Χαρίκλεια Οικονομοπούλου</cp:lastModifiedBy>
  <cp:revision>852</cp:revision>
  <dcterms:created xsi:type="dcterms:W3CDTF">2021-09-30T06:17:56Z</dcterms:created>
  <dcterms:modified xsi:type="dcterms:W3CDTF">2024-07-12T09:33:42Z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0x01010036BBF09E51E3D747983419EBE5C3D381</vt:lpwstr>
  </property>
</Properties>
</file>