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8" r:id="rId6"/>
    <p:sldId id="4015" r:id="rId7"/>
    <p:sldId id="4010" r:id="rId8"/>
    <p:sldId id="264" r:id="rId9"/>
    <p:sldId id="265" r:id="rId10"/>
    <p:sldId id="261" r:id="rId11"/>
    <p:sldId id="4014" r:id="rId12"/>
    <p:sldId id="401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37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Θέσεις μακροχρόνιας φιλοξενίας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Φύλλο1!$A$2:$A$13</c:f>
              <c:numCache>
                <c:formatCode>m/d/yyyy</c:formatCode>
                <c:ptCount val="12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  <c:pt idx="6">
                  <c:v>45261</c:v>
                </c:pt>
                <c:pt idx="7">
                  <c:v>45292</c:v>
                </c:pt>
                <c:pt idx="8">
                  <c:v>45323</c:v>
                </c:pt>
                <c:pt idx="9">
                  <c:v>45352</c:v>
                </c:pt>
                <c:pt idx="10">
                  <c:v>45383</c:v>
                </c:pt>
                <c:pt idx="11">
                  <c:v>45413</c:v>
                </c:pt>
              </c:numCache>
            </c:numRef>
          </c:cat>
          <c:val>
            <c:numRef>
              <c:f>Φύλλο1!$B$2:$B$13</c:f>
              <c:numCache>
                <c:formatCode>General</c:formatCode>
                <c:ptCount val="12"/>
                <c:pt idx="0">
                  <c:v>2275</c:v>
                </c:pt>
                <c:pt idx="1">
                  <c:v>2274</c:v>
                </c:pt>
                <c:pt idx="2">
                  <c:v>2125</c:v>
                </c:pt>
                <c:pt idx="3">
                  <c:v>2103</c:v>
                </c:pt>
                <c:pt idx="4">
                  <c:v>2083</c:v>
                </c:pt>
                <c:pt idx="5">
                  <c:v>2076</c:v>
                </c:pt>
                <c:pt idx="6">
                  <c:v>2076</c:v>
                </c:pt>
                <c:pt idx="7">
                  <c:v>2060</c:v>
                </c:pt>
                <c:pt idx="8">
                  <c:v>2048</c:v>
                </c:pt>
                <c:pt idx="9">
                  <c:v>2048</c:v>
                </c:pt>
                <c:pt idx="10">
                  <c:v>2048</c:v>
                </c:pt>
                <c:pt idx="11">
                  <c:v>2044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7-48CC-99C4-D28810DC0D34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Θέσεις προσωρινής φιλοξενίας</c:v>
                </c:pt>
              </c:strCache>
            </c:strRef>
          </c:tx>
          <c:spPr>
            <a:solidFill>
              <a:srgbClr val="98D0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Φύλλο1!$A$2:$A$13</c:f>
              <c:numCache>
                <c:formatCode>m/d/yyyy</c:formatCode>
                <c:ptCount val="12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  <c:pt idx="6">
                  <c:v>45261</c:v>
                </c:pt>
                <c:pt idx="7">
                  <c:v>45292</c:v>
                </c:pt>
                <c:pt idx="8">
                  <c:v>45323</c:v>
                </c:pt>
                <c:pt idx="9">
                  <c:v>45352</c:v>
                </c:pt>
                <c:pt idx="10">
                  <c:v>45383</c:v>
                </c:pt>
                <c:pt idx="11">
                  <c:v>45413</c:v>
                </c:pt>
              </c:numCache>
            </c:numRef>
          </c:cat>
          <c:val>
            <c:numRef>
              <c:f>Φύλλο1!$C$2:$C$13</c:f>
              <c:numCache>
                <c:formatCode>_-* #,##0_-;\-* #,##0_-;_-* "-"??_-;_-@_-</c:formatCode>
                <c:ptCount val="12"/>
                <c:pt idx="0">
                  <c:v>198</c:v>
                </c:pt>
                <c:pt idx="1">
                  <c:v>198</c:v>
                </c:pt>
                <c:pt idx="2">
                  <c:v>198</c:v>
                </c:pt>
                <c:pt idx="3">
                  <c:v>198</c:v>
                </c:pt>
                <c:pt idx="4">
                  <c:v>198</c:v>
                </c:pt>
                <c:pt idx="5">
                  <c:v>198</c:v>
                </c:pt>
                <c:pt idx="6">
                  <c:v>200</c:v>
                </c:pt>
                <c:pt idx="7">
                  <c:v>200</c:v>
                </c:pt>
                <c:pt idx="8">
                  <c:v>155</c:v>
                </c:pt>
                <c:pt idx="9">
                  <c:v>155</c:v>
                </c:pt>
                <c:pt idx="10">
                  <c:v>155</c:v>
                </c:pt>
                <c:pt idx="1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77-48CC-99C4-D28810DC0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8868080"/>
        <c:axId val="2038864240"/>
      </c:barChart>
      <c:dateAx>
        <c:axId val="2038868080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038864240"/>
        <c:crosses val="autoZero"/>
        <c:auto val="1"/>
        <c:lblOffset val="100"/>
        <c:baseTimeUnit val="months"/>
      </c:dateAx>
      <c:valAx>
        <c:axId val="2038864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886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40203587065028"/>
          <c:y val="0.80836403345423602"/>
          <c:w val="0.398910647979208"/>
          <c:h val="0.18159368617320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965C-C511-B766-D56E-79F51503A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F9AB1-B22F-E01D-2330-2AE3057A2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C0CC8-DDC0-A4C6-5E52-8335D8D9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A80-3E8B-4A1F-A21F-5CCB24E0F82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9DA79-A737-C472-F9E2-DDC75CCE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33EDC-40BA-1AC5-0C1C-5891A9DA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3AC-2EED-40C2-937D-1FB749BC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4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6800-3C37-674E-45C3-13CCEFE4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BFB10-3367-86A0-B3D7-2EDAF65E8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93092-4BCE-E7F0-8AAC-2CF044B1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A80-3E8B-4A1F-A21F-5CCB24E0F82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6E353-D967-FE63-75BE-2F04ABA1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66354-5522-1C32-B74E-A09DC5E0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3AC-2EED-40C2-937D-1FB749BC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39B1F-5178-E860-DDEC-302A8FC0F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1BC65-40C9-9257-437C-501C4E5F2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804AB-C0C3-CE29-E38D-81AE7AA7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A80-3E8B-4A1F-A21F-5CCB24E0F82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23CF1-D10D-674B-81CB-CBF474AB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1DC7F-F808-A50B-249F-A4AF9D75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3AC-2EED-40C2-937D-1FB749BC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3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8C08CF-10AC-9941-B424-400B28D5D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92FEA6D-1304-1545-9598-9E1518E95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3F67EC-B3BE-3B49-AB57-5A3AE12D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38B-9FB6-914D-AEB3-47B35E592C6E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11367F-F166-4E46-9393-C6CF666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63C8D6-0728-7249-80F5-3767FB05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94A3-12FE-8F43-86A8-C2748A85E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23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95C35A-1350-7B4C-8EBE-7E4EDD28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C28963-B69B-AF42-809E-94CA16025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11CA10-35FB-6942-9731-1FC3B51E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38B-9FB6-914D-AEB3-47B35E592C6E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F287DB-C823-A048-A917-7C6A71F3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8FE124-9FDA-884F-BEA0-7A8B629A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94A3-12FE-8F43-86A8-C2748A85E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53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72AED0-9272-A040-86F3-41AA82C3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815AE1-4F53-C24C-A364-300F5A5CF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622742-C12B-B545-A5C1-E4B10650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38B-9FB6-914D-AEB3-47B35E592C6E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5481D5-C062-674F-A37A-1983112D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624A4D-B454-2348-996F-8649BD4D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94A3-12FE-8F43-86A8-C2748A85E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82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93A983-FB8B-7F46-8FE4-69C2B104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AEDD42-DF8F-8843-8876-C391426FB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2247396-3690-C742-A64A-B690733BD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5076871-C22A-594D-B1A3-307E25E9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38B-9FB6-914D-AEB3-47B35E592C6E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9101320-DEE9-DE41-89F3-3BF0BE827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3CA3593-DA06-C94F-93EC-73ED16C8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94A3-12FE-8F43-86A8-C2748A85E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749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310285-E71C-7F4D-B856-130D0B7E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16F948F-9938-3C47-A1C4-735BE6A9A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6C51A93-7E2C-564D-B2B7-DDA8E3029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376AE11-B9D1-914F-BAC1-D400B5DF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6F52CC7-EC65-F04E-AF3B-B7273A02A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E6A902F-377D-8E4D-BACD-1B3E010E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38B-9FB6-914D-AEB3-47B35E592C6E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B27A2FE-8685-5245-AC82-70CB02BA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7EF5417-1F8C-124B-B5C2-B16290BE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94A3-12FE-8F43-86A8-C2748A85E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52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053717-5777-7B4B-A632-A0735790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61D5680-E831-394E-BDC0-A8607699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38B-9FB6-914D-AEB3-47B35E592C6E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DA1D2A8-1CBF-534E-8B99-E665BC15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72B44B0-A0D4-8143-80F6-484332A6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94A3-12FE-8F43-86A8-C2748A85E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518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028A5F4-96E9-DF42-91FC-B140F070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38B-9FB6-914D-AEB3-47B35E592C6E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A5EBBD2-8F14-3A42-885A-DEA18D8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1821113-1B88-D545-9CA6-A3054C8F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94A3-12FE-8F43-86A8-C2748A85E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509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32882C-D1D5-9243-922A-F7640F22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42E1F6-5385-6149-BBFC-D46ED6C4E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0FABB83-7C34-8F44-9200-CBD37A693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0D9F1F-DD61-2548-A50E-B532652B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38B-9FB6-914D-AEB3-47B35E592C6E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C70DA9D-5DEB-6C4E-8DB7-0FA09FFE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94A5CF-A0A7-9A43-86C4-E80E1CCD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94A3-12FE-8F43-86A8-C2748A85E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44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C36D-4440-E1A9-ADAE-02883060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98CF2-CAF8-84D4-B321-FDFFAEF9F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B6772-D00B-BCC6-D284-F7A6FA4C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A80-3E8B-4A1F-A21F-5CCB24E0F82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E09A7-D217-8657-7A61-D991FBEA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D114-7CB0-7F73-7AB9-CA7F60D3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3AC-2EED-40C2-937D-1FB749BC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31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EF3331-FA03-A645-80B8-E8AFCEDD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D4ED217-DEA7-C14F-BE37-9644C3902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B73E88E-DE97-FA44-B37B-AB577D25E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8AAFDD3-010A-F04D-BAEA-AED9D33CE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38B-9FB6-914D-AEB3-47B35E592C6E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A8BC8B4-672F-AD40-BE95-2EB1F8D1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370EDBE-A7D1-334A-9EDF-F3979CE4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94A3-12FE-8F43-86A8-C2748A85E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4014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D8A3C6-4FD7-764A-8B42-A18BBC62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E2D197E-659F-724F-8B67-0FB981AF7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A645EC-0959-7642-95DB-9AF25473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38B-9FB6-914D-AEB3-47B35E592C6E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932BB1-80A7-254F-8385-EFE85F13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8CEA62-7B97-DB4D-AEE1-C17A84F7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94A3-12FE-8F43-86A8-C2748A85E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371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A78BC39-BD24-5842-A477-F622C2F09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C0BC96B-B6A5-3E44-9EBF-D916F0C66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7ADFB3-3052-BF4E-9017-03C93781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38B-9FB6-914D-AEB3-47B35E592C6E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496BB2-C904-A54E-B9C7-74FF6296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574FAB-2C76-484D-A766-F44E812D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94A3-12FE-8F43-86A8-C2748A85E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40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22F2-500F-E64D-0A8F-55F546FA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9FB70-5DA1-CDBA-EE8C-327C6300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F2352-8455-000E-9415-2FD32FA9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A80-3E8B-4A1F-A21F-5CCB24E0F82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2D5B7-20D2-07DA-1441-C4D6B30A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B5EA7-88A1-781C-AEC8-E511CF12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3AC-2EED-40C2-937D-1FB749BC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5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C5F3-3D2E-86E3-D4E0-8CD68760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93063-0FC5-8F51-DF7A-0CDBD1F0C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10CE8-9D4B-695D-C647-854BFA987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DDF07-B89D-5599-9868-F27F863F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A80-3E8B-4A1F-A21F-5CCB24E0F82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3D5F4-AE6A-899D-1307-D2E14B77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812FA-4F83-2CF9-6D27-630BD21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3AC-2EED-40C2-937D-1FB749BC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5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7792-A8F2-8044-7BD1-DEB6BD28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D9DDE-37C1-C40C-E5D1-F014607B9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2342E-0FE1-989B-EBBF-E98DBFE8C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3A87E-8D22-680E-149F-F5D62A220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4DDB0-C324-1AA3-CF5A-7C52D80D2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3B3385-3413-29CB-02A7-83152106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A80-3E8B-4A1F-A21F-5CCB24E0F82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340E6C-D193-CF3F-5332-4D6193F6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823F2-0700-A88C-80A0-3992D4DB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3AC-2EED-40C2-937D-1FB749BC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1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B6D9-81BE-FBC6-A8F0-371A1344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56AB8-4165-CB5F-96B2-2D552EFF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A80-3E8B-4A1F-A21F-5CCB24E0F82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37901-D751-D29A-4708-31E8D941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C3B1C-DFF2-4C3A-0EBF-AA4E75FE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3AC-2EED-40C2-937D-1FB749BC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8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C00AF-000E-481C-2088-7DB8C3EA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A80-3E8B-4A1F-A21F-5CCB24E0F82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E3D8A-ED28-5500-685B-E8BEB9C9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AC28-3D58-5139-2984-15D24292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3AC-2EED-40C2-937D-1FB749BC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3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DDAF-D031-9AF8-E692-5844B9CE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0C42-713F-173C-5697-6D43CA05B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6284E-AEB4-800D-A69E-40E5E7A18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1A272-D8D0-6EA4-90E7-F350F8A9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A80-3E8B-4A1F-A21F-5CCB24E0F82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B96D-9C43-7843-8B70-DF4313DC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6CE68-5A0E-71E4-E9D6-E4B72ACF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3AC-2EED-40C2-937D-1FB749BC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2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E593-FBFE-BE0C-9CDB-449169A3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2CEAA-7A12-24DE-BE3D-464EDC2A8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13285-540F-243D-DA4D-73389F2C2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FE74A-6A2F-1BCE-CF26-A21796F9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A80-3E8B-4A1F-A21F-5CCB24E0F82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32A87-E90D-D8BA-BC1D-716A1837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F3FD3-9666-7AFE-4FC1-795DBB28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3AC-2EED-40C2-937D-1FB749BC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5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79600-6A9C-8163-0E43-70857F02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6FE53-AA9C-B159-44D4-F303AA3BF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27BFC-B381-50F1-AEFE-8CA97E1D9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CA9A80-3E8B-4A1F-A21F-5CCB24E0F82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1D66D-5EEB-1667-CDD6-F3C89E070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8B7BF-31A8-FA0C-4F1D-5CD604C61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0423AC-2EED-40C2-937D-1FB749BC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3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D84C592-4C94-0E45-A2DB-08E2BA95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0E15CE-0987-974B-B49A-465CCC249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80141C-0D67-AB45-8837-E10CFBD69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138B-9FB6-914D-AEB3-47B35E592C6E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72C3C8-0211-654D-BAED-20D52AEDB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871444-34A8-7340-8BAA-893837DED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94A3-12FE-8F43-86A8-C2748A85E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9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h.pavlaki@migration.gov.gr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4F35AE78-092E-734C-A994-9C362366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FFCF0870-273F-B745-B23A-5365ADA31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9694" y="4887882"/>
            <a:ext cx="7892610" cy="909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1800" dirty="0">
                <a:solidFill>
                  <a:srgbClr val="FFFFFF"/>
                </a:solidFill>
              </a:rPr>
              <a:t>Γενική Γραμματεία Ευάλωτων Πολιτών και Θεσμικής Προστασίας</a:t>
            </a:r>
          </a:p>
          <a:p>
            <a:pPr algn="ctr"/>
            <a:r>
              <a:rPr lang="el-GR" sz="1800" dirty="0">
                <a:solidFill>
                  <a:srgbClr val="FFFFFF"/>
                </a:solidFill>
              </a:rPr>
              <a:t>Υπουργείο Μετανάστευσης &amp; Ασύλου 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CCD9900E-4F60-3C4D-939E-ED676BD3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3445" y="3185090"/>
            <a:ext cx="7025108" cy="129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5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4BDE9-0078-73E8-037E-F6FFE11BB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0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623A22C6-8618-4A46-0BD4-EEA6DE420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8" y="49551"/>
            <a:ext cx="1027256" cy="513629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B11CF88-2BEB-1544-2465-E0C94A6034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551"/>
            <a:ext cx="3297165" cy="489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B69DB-F12B-1CDA-7C9D-0DCE02DA7790}"/>
              </a:ext>
            </a:extLst>
          </p:cNvPr>
          <p:cNvSpPr txBox="1"/>
          <p:nvPr/>
        </p:nvSpPr>
        <p:spPr>
          <a:xfrm>
            <a:off x="3107760" y="-20418"/>
            <a:ext cx="81842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Επικαιροποιημένη κατάσταση: Ασυνόδευτα Ανήλικα (Α.Α.) στην Ελλάδα</a:t>
            </a:r>
          </a:p>
          <a:p>
            <a:pPr algn="ctr" defTabSz="914400">
              <a:defRPr/>
            </a:pPr>
            <a:r>
              <a:rPr lang="el-G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Αριθμός και δυναμικότητα κέντρων φιλοξενίας A.A., διαμερισμάτων </a:t>
            </a:r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SIL, </a:t>
            </a:r>
            <a:r>
              <a:rPr lang="el-G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δομών επείγουσας φιλοξενίας</a:t>
            </a:r>
            <a:r>
              <a:rPr lang="el-GR" sz="1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Μάιος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276229-FFCA-B521-A5E7-FF45E37397A4}"/>
              </a:ext>
            </a:extLst>
          </p:cNvPr>
          <p:cNvSpPr txBox="1"/>
          <p:nvPr/>
        </p:nvSpPr>
        <p:spPr>
          <a:xfrm>
            <a:off x="-148009" y="503685"/>
            <a:ext cx="3800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Γενική Γραμματεία Ευάλωτων Πολιτών &amp; Θεσμικής Προστασίας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F7D893-66D2-5AE8-DD7B-F60119969443}"/>
              </a:ext>
            </a:extLst>
          </p:cNvPr>
          <p:cNvSpPr txBox="1"/>
          <p:nvPr/>
        </p:nvSpPr>
        <p:spPr>
          <a:xfrm>
            <a:off x="0" y="1102881"/>
            <a:ext cx="2676439" cy="31560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srgbClr val="4567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u="sng" dirty="0">
              <a:solidFill>
                <a:srgbClr val="4567A5"/>
              </a:solidFill>
              <a:latin typeface="Calibri" panose="020F0502020204030204"/>
            </a:endParaRPr>
          </a:p>
          <a:p>
            <a:pPr marL="0" marR="0" lvl="0" indent="0" algn="ctr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u="sng" dirty="0">
              <a:solidFill>
                <a:srgbClr val="4567A5"/>
              </a:solidFill>
              <a:latin typeface="Calibri" panose="020F0502020204030204"/>
            </a:endParaRPr>
          </a:p>
          <a:p>
            <a:pPr marL="0" marR="0" lvl="0" indent="0" algn="ctr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sng" strike="noStrike" kern="1200" cap="none" spc="0" normalizeH="0" baseline="0" noProof="0" dirty="0">
                <a:ln>
                  <a:noFill/>
                </a:ln>
                <a:solidFill>
                  <a:srgbClr val="4567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Βασικά Στοιχεία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567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Κέντρα Φιλοξενίας Α.Α.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-Σε λειτουργία: </a:t>
            </a:r>
            <a:r>
              <a:rPr lang="en-US" sz="1000" b="1" dirty="0">
                <a:solidFill>
                  <a:srgbClr val="4567A5"/>
                </a:solidFill>
                <a:latin typeface="Calibri" panose="020F0502020204030204"/>
              </a:rPr>
              <a:t>6</a:t>
            </a:r>
            <a:r>
              <a:rPr lang="el-GR" sz="1000" b="1" dirty="0">
                <a:solidFill>
                  <a:srgbClr val="4567A5"/>
                </a:solidFill>
                <a:latin typeface="Calibri" panose="020F0502020204030204"/>
              </a:rPr>
              <a:t>3 </a:t>
            </a:r>
            <a:r>
              <a:rPr lang="el-GR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κέντρα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φιλοξενίας συνολικής δυναμικότητας </a:t>
            </a:r>
            <a:r>
              <a:rPr lang="el-GR" sz="1000" b="1" dirty="0">
                <a:solidFill>
                  <a:srgbClr val="4567A5"/>
                </a:solidFill>
                <a:latin typeface="Calibri" panose="020F0502020204030204"/>
              </a:rPr>
              <a:t>1 808 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θέσεων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Διαμερίσματα Ημιαυτόνομης Διαβίωσης Α.Α.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-Σε λειτουργία: </a:t>
            </a: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srgbClr val="4567A5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59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διαμερίσματα συνολικής δυναμικότητας </a:t>
            </a:r>
            <a:r>
              <a:rPr lang="en-US" sz="1000" b="1" dirty="0">
                <a:solidFill>
                  <a:srgbClr val="4567A5"/>
                </a:solidFill>
                <a:latin typeface="Calibri" panose="020F0502020204030204"/>
              </a:rPr>
              <a:t>2</a:t>
            </a:r>
            <a:r>
              <a:rPr lang="el-GR" sz="1000" b="1" dirty="0">
                <a:solidFill>
                  <a:srgbClr val="4567A5"/>
                </a:solidFill>
                <a:latin typeface="Calibri" panose="020F0502020204030204"/>
              </a:rPr>
              <a:t>36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θέσεων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Δομές </a:t>
            </a:r>
            <a:r>
              <a:rPr lang="el-GR" sz="1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Επείγουσας </a:t>
            </a: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Φιλοξενίας Α.Α.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-Σε λειτουργία: </a:t>
            </a:r>
            <a:r>
              <a:rPr lang="en-US" sz="1000" b="1" dirty="0">
                <a:solidFill>
                  <a:srgbClr val="4567A5"/>
                </a:solidFill>
                <a:latin typeface="Calibri" panose="020F0502020204030204"/>
              </a:rPr>
              <a:t>4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δομές επείγουσας φιλοξενίας συνολικής δυναμικότητας </a:t>
            </a:r>
            <a:r>
              <a:rPr lang="en-US" sz="1000" b="1" dirty="0">
                <a:solidFill>
                  <a:srgbClr val="4567A5"/>
                </a:solidFill>
                <a:latin typeface="Calibri" panose="020F0502020204030204"/>
              </a:rPr>
              <a:t>155</a:t>
            </a: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θέσεων </a:t>
            </a:r>
          </a:p>
          <a:p>
            <a:pPr marL="0" marR="0" lvl="0" indent="0" algn="l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4C1E4ECA-E7B7-3F99-F1D9-CB155EE90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69" y="1202928"/>
            <a:ext cx="481255" cy="481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80FDC7-1AFC-8885-2508-13BE26A0E86A}"/>
              </a:ext>
            </a:extLst>
          </p:cNvPr>
          <p:cNvSpPr txBox="1"/>
          <p:nvPr/>
        </p:nvSpPr>
        <p:spPr>
          <a:xfrm>
            <a:off x="7531011" y="1555906"/>
            <a:ext cx="2856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b="1" dirty="0">
                <a:solidFill>
                  <a:srgbClr val="002060"/>
                </a:solidFill>
                <a:cs typeface="Calibri" panose="020F0502020204030204" pitchFamily="34" charset="0"/>
              </a:rPr>
              <a:t>Δυναμικότητα ανά τύπο και περιοχή</a:t>
            </a:r>
          </a:p>
        </p:txBody>
      </p:sp>
      <p:grpSp>
        <p:nvGrpSpPr>
          <p:cNvPr id="161" name="Ομάδα 160">
            <a:extLst>
              <a:ext uri="{FF2B5EF4-FFF2-40B4-BE49-F238E27FC236}">
                <a16:creationId xmlns:a16="http://schemas.microsoft.com/office/drawing/2014/main" id="{C57A180C-4414-059E-9CA8-DD4A06D25028}"/>
              </a:ext>
            </a:extLst>
          </p:cNvPr>
          <p:cNvGrpSpPr/>
          <p:nvPr/>
        </p:nvGrpSpPr>
        <p:grpSpPr>
          <a:xfrm>
            <a:off x="3297165" y="509175"/>
            <a:ext cx="5889003" cy="4864199"/>
            <a:chOff x="3265659" y="800985"/>
            <a:chExt cx="6558035" cy="4626394"/>
          </a:xfrm>
        </p:grpSpPr>
        <p:sp>
          <p:nvSpPr>
            <p:cNvPr id="92" name="Thessaly">
              <a:extLst>
                <a:ext uri="{FF2B5EF4-FFF2-40B4-BE49-F238E27FC236}">
                  <a16:creationId xmlns:a16="http://schemas.microsoft.com/office/drawing/2014/main" id="{36ECCBC5-F42A-FC7C-65C7-78A0C9EF9E04}"/>
                </a:ext>
              </a:extLst>
            </p:cNvPr>
            <p:cNvSpPr>
              <a:spLocks/>
            </p:cNvSpPr>
            <p:nvPr/>
          </p:nvSpPr>
          <p:spPr>
            <a:xfrm>
              <a:off x="4436575" y="1888157"/>
              <a:ext cx="1680399" cy="839392"/>
            </a:xfrm>
            <a:custGeom>
              <a:avLst/>
              <a:gdLst>
                <a:gd name="connsiteX0" fmla="*/ 635794 w 1423988"/>
                <a:gd name="connsiteY0" fmla="*/ 0 h 950118"/>
                <a:gd name="connsiteX1" fmla="*/ 678656 w 1423988"/>
                <a:gd name="connsiteY1" fmla="*/ 33337 h 950118"/>
                <a:gd name="connsiteX2" fmla="*/ 678656 w 1423988"/>
                <a:gd name="connsiteY2" fmla="*/ 33337 h 950118"/>
                <a:gd name="connsiteX3" fmla="*/ 723900 w 1423988"/>
                <a:gd name="connsiteY3" fmla="*/ 4762 h 950118"/>
                <a:gd name="connsiteX4" fmla="*/ 769144 w 1423988"/>
                <a:gd name="connsiteY4" fmla="*/ 19050 h 950118"/>
                <a:gd name="connsiteX5" fmla="*/ 788194 w 1423988"/>
                <a:gd name="connsiteY5" fmla="*/ 50006 h 950118"/>
                <a:gd name="connsiteX6" fmla="*/ 764381 w 1423988"/>
                <a:gd name="connsiteY6" fmla="*/ 80962 h 950118"/>
                <a:gd name="connsiteX7" fmla="*/ 812006 w 1423988"/>
                <a:gd name="connsiteY7" fmla="*/ 116681 h 950118"/>
                <a:gd name="connsiteX8" fmla="*/ 904875 w 1423988"/>
                <a:gd name="connsiteY8" fmla="*/ 116681 h 950118"/>
                <a:gd name="connsiteX9" fmla="*/ 931069 w 1423988"/>
                <a:gd name="connsiteY9" fmla="*/ 142875 h 950118"/>
                <a:gd name="connsiteX10" fmla="*/ 969169 w 1423988"/>
                <a:gd name="connsiteY10" fmla="*/ 138112 h 950118"/>
                <a:gd name="connsiteX11" fmla="*/ 988219 w 1423988"/>
                <a:gd name="connsiteY11" fmla="*/ 142875 h 950118"/>
                <a:gd name="connsiteX12" fmla="*/ 1009650 w 1423988"/>
                <a:gd name="connsiteY12" fmla="*/ 154781 h 950118"/>
                <a:gd name="connsiteX13" fmla="*/ 1012031 w 1423988"/>
                <a:gd name="connsiteY13" fmla="*/ 214312 h 950118"/>
                <a:gd name="connsiteX14" fmla="*/ 1092994 w 1423988"/>
                <a:gd name="connsiteY14" fmla="*/ 259556 h 950118"/>
                <a:gd name="connsiteX15" fmla="*/ 1121569 w 1423988"/>
                <a:gd name="connsiteY15" fmla="*/ 364331 h 950118"/>
                <a:gd name="connsiteX16" fmla="*/ 1126331 w 1423988"/>
                <a:gd name="connsiteY16" fmla="*/ 409575 h 950118"/>
                <a:gd name="connsiteX17" fmla="*/ 1150144 w 1423988"/>
                <a:gd name="connsiteY17" fmla="*/ 442912 h 950118"/>
                <a:gd name="connsiteX18" fmla="*/ 1216819 w 1423988"/>
                <a:gd name="connsiteY18" fmla="*/ 483393 h 950118"/>
                <a:gd name="connsiteX19" fmla="*/ 1235869 w 1423988"/>
                <a:gd name="connsiteY19" fmla="*/ 497681 h 950118"/>
                <a:gd name="connsiteX20" fmla="*/ 1283494 w 1423988"/>
                <a:gd name="connsiteY20" fmla="*/ 552450 h 950118"/>
                <a:gd name="connsiteX21" fmla="*/ 1319213 w 1423988"/>
                <a:gd name="connsiteY21" fmla="*/ 590550 h 950118"/>
                <a:gd name="connsiteX22" fmla="*/ 1345406 w 1423988"/>
                <a:gd name="connsiteY22" fmla="*/ 626268 h 950118"/>
                <a:gd name="connsiteX23" fmla="*/ 1364456 w 1423988"/>
                <a:gd name="connsiteY23" fmla="*/ 642937 h 950118"/>
                <a:gd name="connsiteX24" fmla="*/ 1388269 w 1423988"/>
                <a:gd name="connsiteY24" fmla="*/ 711993 h 950118"/>
                <a:gd name="connsiteX25" fmla="*/ 1402556 w 1423988"/>
                <a:gd name="connsiteY25" fmla="*/ 757237 h 950118"/>
                <a:gd name="connsiteX26" fmla="*/ 1423988 w 1423988"/>
                <a:gd name="connsiteY26" fmla="*/ 773906 h 950118"/>
                <a:gd name="connsiteX27" fmla="*/ 1373981 w 1423988"/>
                <a:gd name="connsiteY27" fmla="*/ 781050 h 950118"/>
                <a:gd name="connsiteX28" fmla="*/ 1347788 w 1423988"/>
                <a:gd name="connsiteY28" fmla="*/ 785812 h 950118"/>
                <a:gd name="connsiteX29" fmla="*/ 1326356 w 1423988"/>
                <a:gd name="connsiteY29" fmla="*/ 814387 h 950118"/>
                <a:gd name="connsiteX30" fmla="*/ 1278731 w 1423988"/>
                <a:gd name="connsiteY30" fmla="*/ 816768 h 950118"/>
                <a:gd name="connsiteX31" fmla="*/ 1243013 w 1423988"/>
                <a:gd name="connsiteY31" fmla="*/ 826293 h 950118"/>
                <a:gd name="connsiteX32" fmla="*/ 1216819 w 1423988"/>
                <a:gd name="connsiteY32" fmla="*/ 809625 h 950118"/>
                <a:gd name="connsiteX33" fmla="*/ 1214438 w 1423988"/>
                <a:gd name="connsiteY33" fmla="*/ 788193 h 950118"/>
                <a:gd name="connsiteX34" fmla="*/ 1243013 w 1423988"/>
                <a:gd name="connsiteY34" fmla="*/ 745331 h 950118"/>
                <a:gd name="connsiteX35" fmla="*/ 1259681 w 1423988"/>
                <a:gd name="connsiteY35" fmla="*/ 797718 h 950118"/>
                <a:gd name="connsiteX36" fmla="*/ 1288256 w 1423988"/>
                <a:gd name="connsiteY36" fmla="*/ 776287 h 950118"/>
                <a:gd name="connsiteX37" fmla="*/ 1314450 w 1423988"/>
                <a:gd name="connsiteY37" fmla="*/ 754856 h 950118"/>
                <a:gd name="connsiteX38" fmla="*/ 1338263 w 1423988"/>
                <a:gd name="connsiteY38" fmla="*/ 747712 h 950118"/>
                <a:gd name="connsiteX39" fmla="*/ 1314450 w 1423988"/>
                <a:gd name="connsiteY39" fmla="*/ 728662 h 950118"/>
                <a:gd name="connsiteX40" fmla="*/ 1297781 w 1423988"/>
                <a:gd name="connsiteY40" fmla="*/ 695325 h 950118"/>
                <a:gd name="connsiteX41" fmla="*/ 1290638 w 1423988"/>
                <a:gd name="connsiteY41" fmla="*/ 673893 h 950118"/>
                <a:gd name="connsiteX42" fmla="*/ 1247775 w 1423988"/>
                <a:gd name="connsiteY42" fmla="*/ 640556 h 950118"/>
                <a:gd name="connsiteX43" fmla="*/ 1209675 w 1423988"/>
                <a:gd name="connsiteY43" fmla="*/ 652462 h 950118"/>
                <a:gd name="connsiteX44" fmla="*/ 1183481 w 1423988"/>
                <a:gd name="connsiteY44" fmla="*/ 631031 h 950118"/>
                <a:gd name="connsiteX45" fmla="*/ 1169194 w 1423988"/>
                <a:gd name="connsiteY45" fmla="*/ 607218 h 950118"/>
                <a:gd name="connsiteX46" fmla="*/ 1133475 w 1423988"/>
                <a:gd name="connsiteY46" fmla="*/ 609600 h 950118"/>
                <a:gd name="connsiteX47" fmla="*/ 1157288 w 1423988"/>
                <a:gd name="connsiteY47" fmla="*/ 652462 h 950118"/>
                <a:gd name="connsiteX48" fmla="*/ 1119188 w 1423988"/>
                <a:gd name="connsiteY48" fmla="*/ 659606 h 950118"/>
                <a:gd name="connsiteX49" fmla="*/ 1092994 w 1423988"/>
                <a:gd name="connsiteY49" fmla="*/ 669131 h 950118"/>
                <a:gd name="connsiteX50" fmla="*/ 1073944 w 1423988"/>
                <a:gd name="connsiteY50" fmla="*/ 700087 h 950118"/>
                <a:gd name="connsiteX51" fmla="*/ 1081088 w 1423988"/>
                <a:gd name="connsiteY51" fmla="*/ 750093 h 950118"/>
                <a:gd name="connsiteX52" fmla="*/ 1104900 w 1423988"/>
                <a:gd name="connsiteY52" fmla="*/ 773906 h 950118"/>
                <a:gd name="connsiteX53" fmla="*/ 1119188 w 1423988"/>
                <a:gd name="connsiteY53" fmla="*/ 750093 h 950118"/>
                <a:gd name="connsiteX54" fmla="*/ 1145381 w 1423988"/>
                <a:gd name="connsiteY54" fmla="*/ 778668 h 950118"/>
                <a:gd name="connsiteX55" fmla="*/ 1145381 w 1423988"/>
                <a:gd name="connsiteY55" fmla="*/ 800100 h 950118"/>
                <a:gd name="connsiteX56" fmla="*/ 1166813 w 1423988"/>
                <a:gd name="connsiteY56" fmla="*/ 802481 h 950118"/>
                <a:gd name="connsiteX57" fmla="*/ 1193006 w 1423988"/>
                <a:gd name="connsiteY57" fmla="*/ 840581 h 950118"/>
                <a:gd name="connsiteX58" fmla="*/ 1176338 w 1423988"/>
                <a:gd name="connsiteY58" fmla="*/ 854868 h 950118"/>
                <a:gd name="connsiteX59" fmla="*/ 1166813 w 1423988"/>
                <a:gd name="connsiteY59" fmla="*/ 866775 h 950118"/>
                <a:gd name="connsiteX60" fmla="*/ 1197769 w 1423988"/>
                <a:gd name="connsiteY60" fmla="*/ 871537 h 950118"/>
                <a:gd name="connsiteX61" fmla="*/ 1228725 w 1423988"/>
                <a:gd name="connsiteY61" fmla="*/ 857250 h 950118"/>
                <a:gd name="connsiteX62" fmla="*/ 1214438 w 1423988"/>
                <a:gd name="connsiteY62" fmla="*/ 883443 h 950118"/>
                <a:gd name="connsiteX63" fmla="*/ 1183481 w 1423988"/>
                <a:gd name="connsiteY63" fmla="*/ 907256 h 950118"/>
                <a:gd name="connsiteX64" fmla="*/ 1176338 w 1423988"/>
                <a:gd name="connsiteY64" fmla="*/ 933450 h 950118"/>
                <a:gd name="connsiteX65" fmla="*/ 1145381 w 1423988"/>
                <a:gd name="connsiteY65" fmla="*/ 947737 h 950118"/>
                <a:gd name="connsiteX66" fmla="*/ 1121569 w 1423988"/>
                <a:gd name="connsiteY66" fmla="*/ 950118 h 950118"/>
                <a:gd name="connsiteX67" fmla="*/ 1085850 w 1423988"/>
                <a:gd name="connsiteY67" fmla="*/ 909637 h 950118"/>
                <a:gd name="connsiteX68" fmla="*/ 1047750 w 1423988"/>
                <a:gd name="connsiteY68" fmla="*/ 907256 h 950118"/>
                <a:gd name="connsiteX69" fmla="*/ 995363 w 1423988"/>
                <a:gd name="connsiteY69" fmla="*/ 890587 h 950118"/>
                <a:gd name="connsiteX70" fmla="*/ 962025 w 1423988"/>
                <a:gd name="connsiteY70" fmla="*/ 878681 h 950118"/>
                <a:gd name="connsiteX71" fmla="*/ 947738 w 1423988"/>
                <a:gd name="connsiteY71" fmla="*/ 864393 h 950118"/>
                <a:gd name="connsiteX72" fmla="*/ 919163 w 1423988"/>
                <a:gd name="connsiteY72" fmla="*/ 871537 h 950118"/>
                <a:gd name="connsiteX73" fmla="*/ 881063 w 1423988"/>
                <a:gd name="connsiteY73" fmla="*/ 854868 h 950118"/>
                <a:gd name="connsiteX74" fmla="*/ 840581 w 1423988"/>
                <a:gd name="connsiteY74" fmla="*/ 845343 h 950118"/>
                <a:gd name="connsiteX75" fmla="*/ 831056 w 1423988"/>
                <a:gd name="connsiteY75" fmla="*/ 773906 h 950118"/>
                <a:gd name="connsiteX76" fmla="*/ 795338 w 1423988"/>
                <a:gd name="connsiteY76" fmla="*/ 750093 h 950118"/>
                <a:gd name="connsiteX77" fmla="*/ 764381 w 1423988"/>
                <a:gd name="connsiteY77" fmla="*/ 697706 h 950118"/>
                <a:gd name="connsiteX78" fmla="*/ 733425 w 1423988"/>
                <a:gd name="connsiteY78" fmla="*/ 711993 h 950118"/>
                <a:gd name="connsiteX79" fmla="*/ 664369 w 1423988"/>
                <a:gd name="connsiteY79" fmla="*/ 738187 h 950118"/>
                <a:gd name="connsiteX80" fmla="*/ 669131 w 1423988"/>
                <a:gd name="connsiteY80" fmla="*/ 771525 h 950118"/>
                <a:gd name="connsiteX81" fmla="*/ 654844 w 1423988"/>
                <a:gd name="connsiteY81" fmla="*/ 826293 h 950118"/>
                <a:gd name="connsiteX82" fmla="*/ 647700 w 1423988"/>
                <a:gd name="connsiteY82" fmla="*/ 859631 h 950118"/>
                <a:gd name="connsiteX83" fmla="*/ 590550 w 1423988"/>
                <a:gd name="connsiteY83" fmla="*/ 850106 h 950118"/>
                <a:gd name="connsiteX84" fmla="*/ 535781 w 1423988"/>
                <a:gd name="connsiteY84" fmla="*/ 852487 h 950118"/>
                <a:gd name="connsiteX85" fmla="*/ 516731 w 1423988"/>
                <a:gd name="connsiteY85" fmla="*/ 866775 h 950118"/>
                <a:gd name="connsiteX86" fmla="*/ 488156 w 1423988"/>
                <a:gd name="connsiteY86" fmla="*/ 876300 h 950118"/>
                <a:gd name="connsiteX87" fmla="*/ 485775 w 1423988"/>
                <a:gd name="connsiteY87" fmla="*/ 828675 h 950118"/>
                <a:gd name="connsiteX88" fmla="*/ 461963 w 1423988"/>
                <a:gd name="connsiteY88" fmla="*/ 795337 h 950118"/>
                <a:gd name="connsiteX89" fmla="*/ 409575 w 1423988"/>
                <a:gd name="connsiteY89" fmla="*/ 754856 h 950118"/>
                <a:gd name="connsiteX90" fmla="*/ 390525 w 1423988"/>
                <a:gd name="connsiteY90" fmla="*/ 735806 h 950118"/>
                <a:gd name="connsiteX91" fmla="*/ 378619 w 1423988"/>
                <a:gd name="connsiteY91" fmla="*/ 692943 h 950118"/>
                <a:gd name="connsiteX92" fmla="*/ 364331 w 1423988"/>
                <a:gd name="connsiteY92" fmla="*/ 671512 h 950118"/>
                <a:gd name="connsiteX93" fmla="*/ 347663 w 1423988"/>
                <a:gd name="connsiteY93" fmla="*/ 666750 h 950118"/>
                <a:gd name="connsiteX94" fmla="*/ 323850 w 1423988"/>
                <a:gd name="connsiteY94" fmla="*/ 711993 h 950118"/>
                <a:gd name="connsiteX95" fmla="*/ 323850 w 1423988"/>
                <a:gd name="connsiteY95" fmla="*/ 735806 h 950118"/>
                <a:gd name="connsiteX96" fmla="*/ 288131 w 1423988"/>
                <a:gd name="connsiteY96" fmla="*/ 723900 h 950118"/>
                <a:gd name="connsiteX97" fmla="*/ 269081 w 1423988"/>
                <a:gd name="connsiteY97" fmla="*/ 688181 h 950118"/>
                <a:gd name="connsiteX98" fmla="*/ 235744 w 1423988"/>
                <a:gd name="connsiteY98" fmla="*/ 692943 h 950118"/>
                <a:gd name="connsiteX99" fmla="*/ 211931 w 1423988"/>
                <a:gd name="connsiteY99" fmla="*/ 700087 h 950118"/>
                <a:gd name="connsiteX100" fmla="*/ 197644 w 1423988"/>
                <a:gd name="connsiteY100" fmla="*/ 742950 h 950118"/>
                <a:gd name="connsiteX101" fmla="*/ 157163 w 1423988"/>
                <a:gd name="connsiteY101" fmla="*/ 731043 h 950118"/>
                <a:gd name="connsiteX102" fmla="*/ 138113 w 1423988"/>
                <a:gd name="connsiteY102" fmla="*/ 721518 h 950118"/>
                <a:gd name="connsiteX103" fmla="*/ 157163 w 1423988"/>
                <a:gd name="connsiteY103" fmla="*/ 690562 h 950118"/>
                <a:gd name="connsiteX104" fmla="*/ 159544 w 1423988"/>
                <a:gd name="connsiteY104" fmla="*/ 678656 h 950118"/>
                <a:gd name="connsiteX105" fmla="*/ 152400 w 1423988"/>
                <a:gd name="connsiteY105" fmla="*/ 628650 h 950118"/>
                <a:gd name="connsiteX106" fmla="*/ 142875 w 1423988"/>
                <a:gd name="connsiteY106" fmla="*/ 611981 h 950118"/>
                <a:gd name="connsiteX107" fmla="*/ 97631 w 1423988"/>
                <a:gd name="connsiteY107" fmla="*/ 604837 h 950118"/>
                <a:gd name="connsiteX108" fmla="*/ 54769 w 1423988"/>
                <a:gd name="connsiteY108" fmla="*/ 597693 h 950118"/>
                <a:gd name="connsiteX109" fmla="*/ 47625 w 1423988"/>
                <a:gd name="connsiteY109" fmla="*/ 550068 h 950118"/>
                <a:gd name="connsiteX110" fmla="*/ 38100 w 1423988"/>
                <a:gd name="connsiteY110" fmla="*/ 504825 h 950118"/>
                <a:gd name="connsiteX111" fmla="*/ 33338 w 1423988"/>
                <a:gd name="connsiteY111" fmla="*/ 481012 h 950118"/>
                <a:gd name="connsiteX112" fmla="*/ 33338 w 1423988"/>
                <a:gd name="connsiteY112" fmla="*/ 390525 h 950118"/>
                <a:gd name="connsiteX113" fmla="*/ 14288 w 1423988"/>
                <a:gd name="connsiteY113" fmla="*/ 373856 h 950118"/>
                <a:gd name="connsiteX114" fmla="*/ 0 w 1423988"/>
                <a:gd name="connsiteY114" fmla="*/ 342900 h 950118"/>
                <a:gd name="connsiteX115" fmla="*/ 38100 w 1423988"/>
                <a:gd name="connsiteY115" fmla="*/ 342900 h 950118"/>
                <a:gd name="connsiteX116" fmla="*/ 69056 w 1423988"/>
                <a:gd name="connsiteY116" fmla="*/ 342900 h 950118"/>
                <a:gd name="connsiteX117" fmla="*/ 83344 w 1423988"/>
                <a:gd name="connsiteY117" fmla="*/ 316706 h 950118"/>
                <a:gd name="connsiteX118" fmla="*/ 90488 w 1423988"/>
                <a:gd name="connsiteY118" fmla="*/ 290512 h 950118"/>
                <a:gd name="connsiteX119" fmla="*/ 109538 w 1423988"/>
                <a:gd name="connsiteY119" fmla="*/ 252412 h 950118"/>
                <a:gd name="connsiteX120" fmla="*/ 130969 w 1423988"/>
                <a:gd name="connsiteY120" fmla="*/ 207168 h 950118"/>
                <a:gd name="connsiteX121" fmla="*/ 180975 w 1423988"/>
                <a:gd name="connsiteY121" fmla="*/ 214312 h 950118"/>
                <a:gd name="connsiteX122" fmla="*/ 245269 w 1423988"/>
                <a:gd name="connsiteY122" fmla="*/ 197643 h 950118"/>
                <a:gd name="connsiteX123" fmla="*/ 321469 w 1423988"/>
                <a:gd name="connsiteY123" fmla="*/ 207168 h 950118"/>
                <a:gd name="connsiteX124" fmla="*/ 359569 w 1423988"/>
                <a:gd name="connsiteY124" fmla="*/ 221456 h 950118"/>
                <a:gd name="connsiteX125" fmla="*/ 407194 w 1423988"/>
                <a:gd name="connsiteY125" fmla="*/ 238125 h 950118"/>
                <a:gd name="connsiteX126" fmla="*/ 500063 w 1423988"/>
                <a:gd name="connsiteY126" fmla="*/ 230981 h 950118"/>
                <a:gd name="connsiteX127" fmla="*/ 504825 w 1423988"/>
                <a:gd name="connsiteY127" fmla="*/ 180975 h 950118"/>
                <a:gd name="connsiteX128" fmla="*/ 519113 w 1423988"/>
                <a:gd name="connsiteY128" fmla="*/ 126206 h 950118"/>
                <a:gd name="connsiteX129" fmla="*/ 552450 w 1423988"/>
                <a:gd name="connsiteY129" fmla="*/ 73818 h 950118"/>
                <a:gd name="connsiteX130" fmla="*/ 583406 w 1423988"/>
                <a:gd name="connsiteY130" fmla="*/ 59531 h 950118"/>
                <a:gd name="connsiteX131" fmla="*/ 635794 w 1423988"/>
                <a:gd name="connsiteY131" fmla="*/ 0 h 950118"/>
                <a:gd name="connsiteX0" fmla="*/ 635794 w 1423988"/>
                <a:gd name="connsiteY0" fmla="*/ 0 h 950118"/>
                <a:gd name="connsiteX1" fmla="*/ 678656 w 1423988"/>
                <a:gd name="connsiteY1" fmla="*/ 33337 h 950118"/>
                <a:gd name="connsiteX2" fmla="*/ 678656 w 1423988"/>
                <a:gd name="connsiteY2" fmla="*/ 33337 h 950118"/>
                <a:gd name="connsiteX3" fmla="*/ 723900 w 1423988"/>
                <a:gd name="connsiteY3" fmla="*/ 4762 h 950118"/>
                <a:gd name="connsiteX4" fmla="*/ 769144 w 1423988"/>
                <a:gd name="connsiteY4" fmla="*/ 19050 h 950118"/>
                <a:gd name="connsiteX5" fmla="*/ 788194 w 1423988"/>
                <a:gd name="connsiteY5" fmla="*/ 50006 h 950118"/>
                <a:gd name="connsiteX6" fmla="*/ 764381 w 1423988"/>
                <a:gd name="connsiteY6" fmla="*/ 80962 h 950118"/>
                <a:gd name="connsiteX7" fmla="*/ 812006 w 1423988"/>
                <a:gd name="connsiteY7" fmla="*/ 116681 h 950118"/>
                <a:gd name="connsiteX8" fmla="*/ 895350 w 1423988"/>
                <a:gd name="connsiteY8" fmla="*/ 123824 h 950118"/>
                <a:gd name="connsiteX9" fmla="*/ 931069 w 1423988"/>
                <a:gd name="connsiteY9" fmla="*/ 142875 h 950118"/>
                <a:gd name="connsiteX10" fmla="*/ 969169 w 1423988"/>
                <a:gd name="connsiteY10" fmla="*/ 138112 h 950118"/>
                <a:gd name="connsiteX11" fmla="*/ 988219 w 1423988"/>
                <a:gd name="connsiteY11" fmla="*/ 142875 h 950118"/>
                <a:gd name="connsiteX12" fmla="*/ 1009650 w 1423988"/>
                <a:gd name="connsiteY12" fmla="*/ 154781 h 950118"/>
                <a:gd name="connsiteX13" fmla="*/ 1012031 w 1423988"/>
                <a:gd name="connsiteY13" fmla="*/ 214312 h 950118"/>
                <a:gd name="connsiteX14" fmla="*/ 1092994 w 1423988"/>
                <a:gd name="connsiteY14" fmla="*/ 259556 h 950118"/>
                <a:gd name="connsiteX15" fmla="*/ 1121569 w 1423988"/>
                <a:gd name="connsiteY15" fmla="*/ 364331 h 950118"/>
                <a:gd name="connsiteX16" fmla="*/ 1126331 w 1423988"/>
                <a:gd name="connsiteY16" fmla="*/ 409575 h 950118"/>
                <a:gd name="connsiteX17" fmla="*/ 1150144 w 1423988"/>
                <a:gd name="connsiteY17" fmla="*/ 442912 h 950118"/>
                <a:gd name="connsiteX18" fmla="*/ 1216819 w 1423988"/>
                <a:gd name="connsiteY18" fmla="*/ 483393 h 950118"/>
                <a:gd name="connsiteX19" fmla="*/ 1235869 w 1423988"/>
                <a:gd name="connsiteY19" fmla="*/ 497681 h 950118"/>
                <a:gd name="connsiteX20" fmla="*/ 1283494 w 1423988"/>
                <a:gd name="connsiteY20" fmla="*/ 552450 h 950118"/>
                <a:gd name="connsiteX21" fmla="*/ 1319213 w 1423988"/>
                <a:gd name="connsiteY21" fmla="*/ 590550 h 950118"/>
                <a:gd name="connsiteX22" fmla="*/ 1345406 w 1423988"/>
                <a:gd name="connsiteY22" fmla="*/ 626268 h 950118"/>
                <a:gd name="connsiteX23" fmla="*/ 1364456 w 1423988"/>
                <a:gd name="connsiteY23" fmla="*/ 642937 h 950118"/>
                <a:gd name="connsiteX24" fmla="*/ 1388269 w 1423988"/>
                <a:gd name="connsiteY24" fmla="*/ 711993 h 950118"/>
                <a:gd name="connsiteX25" fmla="*/ 1402556 w 1423988"/>
                <a:gd name="connsiteY25" fmla="*/ 757237 h 950118"/>
                <a:gd name="connsiteX26" fmla="*/ 1423988 w 1423988"/>
                <a:gd name="connsiteY26" fmla="*/ 773906 h 950118"/>
                <a:gd name="connsiteX27" fmla="*/ 1373981 w 1423988"/>
                <a:gd name="connsiteY27" fmla="*/ 781050 h 950118"/>
                <a:gd name="connsiteX28" fmla="*/ 1347788 w 1423988"/>
                <a:gd name="connsiteY28" fmla="*/ 785812 h 950118"/>
                <a:gd name="connsiteX29" fmla="*/ 1326356 w 1423988"/>
                <a:gd name="connsiteY29" fmla="*/ 814387 h 950118"/>
                <a:gd name="connsiteX30" fmla="*/ 1278731 w 1423988"/>
                <a:gd name="connsiteY30" fmla="*/ 816768 h 950118"/>
                <a:gd name="connsiteX31" fmla="*/ 1243013 w 1423988"/>
                <a:gd name="connsiteY31" fmla="*/ 826293 h 950118"/>
                <a:gd name="connsiteX32" fmla="*/ 1216819 w 1423988"/>
                <a:gd name="connsiteY32" fmla="*/ 809625 h 950118"/>
                <a:gd name="connsiteX33" fmla="*/ 1214438 w 1423988"/>
                <a:gd name="connsiteY33" fmla="*/ 788193 h 950118"/>
                <a:gd name="connsiteX34" fmla="*/ 1243013 w 1423988"/>
                <a:gd name="connsiteY34" fmla="*/ 745331 h 950118"/>
                <a:gd name="connsiteX35" fmla="*/ 1259681 w 1423988"/>
                <a:gd name="connsiteY35" fmla="*/ 797718 h 950118"/>
                <a:gd name="connsiteX36" fmla="*/ 1288256 w 1423988"/>
                <a:gd name="connsiteY36" fmla="*/ 776287 h 950118"/>
                <a:gd name="connsiteX37" fmla="*/ 1314450 w 1423988"/>
                <a:gd name="connsiteY37" fmla="*/ 754856 h 950118"/>
                <a:gd name="connsiteX38" fmla="*/ 1338263 w 1423988"/>
                <a:gd name="connsiteY38" fmla="*/ 747712 h 950118"/>
                <a:gd name="connsiteX39" fmla="*/ 1314450 w 1423988"/>
                <a:gd name="connsiteY39" fmla="*/ 728662 h 950118"/>
                <a:gd name="connsiteX40" fmla="*/ 1297781 w 1423988"/>
                <a:gd name="connsiteY40" fmla="*/ 695325 h 950118"/>
                <a:gd name="connsiteX41" fmla="*/ 1290638 w 1423988"/>
                <a:gd name="connsiteY41" fmla="*/ 673893 h 950118"/>
                <a:gd name="connsiteX42" fmla="*/ 1247775 w 1423988"/>
                <a:gd name="connsiteY42" fmla="*/ 640556 h 950118"/>
                <a:gd name="connsiteX43" fmla="*/ 1209675 w 1423988"/>
                <a:gd name="connsiteY43" fmla="*/ 652462 h 950118"/>
                <a:gd name="connsiteX44" fmla="*/ 1183481 w 1423988"/>
                <a:gd name="connsiteY44" fmla="*/ 631031 h 950118"/>
                <a:gd name="connsiteX45" fmla="*/ 1169194 w 1423988"/>
                <a:gd name="connsiteY45" fmla="*/ 607218 h 950118"/>
                <a:gd name="connsiteX46" fmla="*/ 1133475 w 1423988"/>
                <a:gd name="connsiteY46" fmla="*/ 609600 h 950118"/>
                <a:gd name="connsiteX47" fmla="*/ 1157288 w 1423988"/>
                <a:gd name="connsiteY47" fmla="*/ 652462 h 950118"/>
                <a:gd name="connsiteX48" fmla="*/ 1119188 w 1423988"/>
                <a:gd name="connsiteY48" fmla="*/ 659606 h 950118"/>
                <a:gd name="connsiteX49" fmla="*/ 1092994 w 1423988"/>
                <a:gd name="connsiteY49" fmla="*/ 669131 h 950118"/>
                <a:gd name="connsiteX50" fmla="*/ 1073944 w 1423988"/>
                <a:gd name="connsiteY50" fmla="*/ 700087 h 950118"/>
                <a:gd name="connsiteX51" fmla="*/ 1081088 w 1423988"/>
                <a:gd name="connsiteY51" fmla="*/ 750093 h 950118"/>
                <a:gd name="connsiteX52" fmla="*/ 1104900 w 1423988"/>
                <a:gd name="connsiteY52" fmla="*/ 773906 h 950118"/>
                <a:gd name="connsiteX53" fmla="*/ 1119188 w 1423988"/>
                <a:gd name="connsiteY53" fmla="*/ 750093 h 950118"/>
                <a:gd name="connsiteX54" fmla="*/ 1145381 w 1423988"/>
                <a:gd name="connsiteY54" fmla="*/ 778668 h 950118"/>
                <a:gd name="connsiteX55" fmla="*/ 1145381 w 1423988"/>
                <a:gd name="connsiteY55" fmla="*/ 800100 h 950118"/>
                <a:gd name="connsiteX56" fmla="*/ 1166813 w 1423988"/>
                <a:gd name="connsiteY56" fmla="*/ 802481 h 950118"/>
                <a:gd name="connsiteX57" fmla="*/ 1193006 w 1423988"/>
                <a:gd name="connsiteY57" fmla="*/ 840581 h 950118"/>
                <a:gd name="connsiteX58" fmla="*/ 1176338 w 1423988"/>
                <a:gd name="connsiteY58" fmla="*/ 854868 h 950118"/>
                <a:gd name="connsiteX59" fmla="*/ 1166813 w 1423988"/>
                <a:gd name="connsiteY59" fmla="*/ 866775 h 950118"/>
                <a:gd name="connsiteX60" fmla="*/ 1197769 w 1423988"/>
                <a:gd name="connsiteY60" fmla="*/ 871537 h 950118"/>
                <a:gd name="connsiteX61" fmla="*/ 1228725 w 1423988"/>
                <a:gd name="connsiteY61" fmla="*/ 857250 h 950118"/>
                <a:gd name="connsiteX62" fmla="*/ 1214438 w 1423988"/>
                <a:gd name="connsiteY62" fmla="*/ 883443 h 950118"/>
                <a:gd name="connsiteX63" fmla="*/ 1183481 w 1423988"/>
                <a:gd name="connsiteY63" fmla="*/ 907256 h 950118"/>
                <a:gd name="connsiteX64" fmla="*/ 1176338 w 1423988"/>
                <a:gd name="connsiteY64" fmla="*/ 933450 h 950118"/>
                <a:gd name="connsiteX65" fmla="*/ 1145381 w 1423988"/>
                <a:gd name="connsiteY65" fmla="*/ 947737 h 950118"/>
                <a:gd name="connsiteX66" fmla="*/ 1121569 w 1423988"/>
                <a:gd name="connsiteY66" fmla="*/ 950118 h 950118"/>
                <a:gd name="connsiteX67" fmla="*/ 1085850 w 1423988"/>
                <a:gd name="connsiteY67" fmla="*/ 909637 h 950118"/>
                <a:gd name="connsiteX68" fmla="*/ 1047750 w 1423988"/>
                <a:gd name="connsiteY68" fmla="*/ 907256 h 950118"/>
                <a:gd name="connsiteX69" fmla="*/ 995363 w 1423988"/>
                <a:gd name="connsiteY69" fmla="*/ 890587 h 950118"/>
                <a:gd name="connsiteX70" fmla="*/ 962025 w 1423988"/>
                <a:gd name="connsiteY70" fmla="*/ 878681 h 950118"/>
                <a:gd name="connsiteX71" fmla="*/ 947738 w 1423988"/>
                <a:gd name="connsiteY71" fmla="*/ 864393 h 950118"/>
                <a:gd name="connsiteX72" fmla="*/ 919163 w 1423988"/>
                <a:gd name="connsiteY72" fmla="*/ 871537 h 950118"/>
                <a:gd name="connsiteX73" fmla="*/ 881063 w 1423988"/>
                <a:gd name="connsiteY73" fmla="*/ 854868 h 950118"/>
                <a:gd name="connsiteX74" fmla="*/ 840581 w 1423988"/>
                <a:gd name="connsiteY74" fmla="*/ 845343 h 950118"/>
                <a:gd name="connsiteX75" fmla="*/ 831056 w 1423988"/>
                <a:gd name="connsiteY75" fmla="*/ 773906 h 950118"/>
                <a:gd name="connsiteX76" fmla="*/ 795338 w 1423988"/>
                <a:gd name="connsiteY76" fmla="*/ 750093 h 950118"/>
                <a:gd name="connsiteX77" fmla="*/ 764381 w 1423988"/>
                <a:gd name="connsiteY77" fmla="*/ 697706 h 950118"/>
                <a:gd name="connsiteX78" fmla="*/ 733425 w 1423988"/>
                <a:gd name="connsiteY78" fmla="*/ 711993 h 950118"/>
                <a:gd name="connsiteX79" fmla="*/ 664369 w 1423988"/>
                <a:gd name="connsiteY79" fmla="*/ 738187 h 950118"/>
                <a:gd name="connsiteX80" fmla="*/ 669131 w 1423988"/>
                <a:gd name="connsiteY80" fmla="*/ 771525 h 950118"/>
                <a:gd name="connsiteX81" fmla="*/ 654844 w 1423988"/>
                <a:gd name="connsiteY81" fmla="*/ 826293 h 950118"/>
                <a:gd name="connsiteX82" fmla="*/ 647700 w 1423988"/>
                <a:gd name="connsiteY82" fmla="*/ 859631 h 950118"/>
                <a:gd name="connsiteX83" fmla="*/ 590550 w 1423988"/>
                <a:gd name="connsiteY83" fmla="*/ 850106 h 950118"/>
                <a:gd name="connsiteX84" fmla="*/ 535781 w 1423988"/>
                <a:gd name="connsiteY84" fmla="*/ 852487 h 950118"/>
                <a:gd name="connsiteX85" fmla="*/ 516731 w 1423988"/>
                <a:gd name="connsiteY85" fmla="*/ 866775 h 950118"/>
                <a:gd name="connsiteX86" fmla="*/ 488156 w 1423988"/>
                <a:gd name="connsiteY86" fmla="*/ 876300 h 950118"/>
                <a:gd name="connsiteX87" fmla="*/ 485775 w 1423988"/>
                <a:gd name="connsiteY87" fmla="*/ 828675 h 950118"/>
                <a:gd name="connsiteX88" fmla="*/ 461963 w 1423988"/>
                <a:gd name="connsiteY88" fmla="*/ 795337 h 950118"/>
                <a:gd name="connsiteX89" fmla="*/ 409575 w 1423988"/>
                <a:gd name="connsiteY89" fmla="*/ 754856 h 950118"/>
                <a:gd name="connsiteX90" fmla="*/ 390525 w 1423988"/>
                <a:gd name="connsiteY90" fmla="*/ 735806 h 950118"/>
                <a:gd name="connsiteX91" fmla="*/ 378619 w 1423988"/>
                <a:gd name="connsiteY91" fmla="*/ 692943 h 950118"/>
                <a:gd name="connsiteX92" fmla="*/ 364331 w 1423988"/>
                <a:gd name="connsiteY92" fmla="*/ 671512 h 950118"/>
                <a:gd name="connsiteX93" fmla="*/ 347663 w 1423988"/>
                <a:gd name="connsiteY93" fmla="*/ 666750 h 950118"/>
                <a:gd name="connsiteX94" fmla="*/ 323850 w 1423988"/>
                <a:gd name="connsiteY94" fmla="*/ 711993 h 950118"/>
                <a:gd name="connsiteX95" fmla="*/ 323850 w 1423988"/>
                <a:gd name="connsiteY95" fmla="*/ 735806 h 950118"/>
                <a:gd name="connsiteX96" fmla="*/ 288131 w 1423988"/>
                <a:gd name="connsiteY96" fmla="*/ 723900 h 950118"/>
                <a:gd name="connsiteX97" fmla="*/ 269081 w 1423988"/>
                <a:gd name="connsiteY97" fmla="*/ 688181 h 950118"/>
                <a:gd name="connsiteX98" fmla="*/ 235744 w 1423988"/>
                <a:gd name="connsiteY98" fmla="*/ 692943 h 950118"/>
                <a:gd name="connsiteX99" fmla="*/ 211931 w 1423988"/>
                <a:gd name="connsiteY99" fmla="*/ 700087 h 950118"/>
                <a:gd name="connsiteX100" fmla="*/ 197644 w 1423988"/>
                <a:gd name="connsiteY100" fmla="*/ 742950 h 950118"/>
                <a:gd name="connsiteX101" fmla="*/ 157163 w 1423988"/>
                <a:gd name="connsiteY101" fmla="*/ 731043 h 950118"/>
                <a:gd name="connsiteX102" fmla="*/ 138113 w 1423988"/>
                <a:gd name="connsiteY102" fmla="*/ 721518 h 950118"/>
                <a:gd name="connsiteX103" fmla="*/ 157163 w 1423988"/>
                <a:gd name="connsiteY103" fmla="*/ 690562 h 950118"/>
                <a:gd name="connsiteX104" fmla="*/ 159544 w 1423988"/>
                <a:gd name="connsiteY104" fmla="*/ 678656 h 950118"/>
                <a:gd name="connsiteX105" fmla="*/ 152400 w 1423988"/>
                <a:gd name="connsiteY105" fmla="*/ 628650 h 950118"/>
                <a:gd name="connsiteX106" fmla="*/ 142875 w 1423988"/>
                <a:gd name="connsiteY106" fmla="*/ 611981 h 950118"/>
                <a:gd name="connsiteX107" fmla="*/ 97631 w 1423988"/>
                <a:gd name="connsiteY107" fmla="*/ 604837 h 950118"/>
                <a:gd name="connsiteX108" fmla="*/ 54769 w 1423988"/>
                <a:gd name="connsiteY108" fmla="*/ 597693 h 950118"/>
                <a:gd name="connsiteX109" fmla="*/ 47625 w 1423988"/>
                <a:gd name="connsiteY109" fmla="*/ 550068 h 950118"/>
                <a:gd name="connsiteX110" fmla="*/ 38100 w 1423988"/>
                <a:gd name="connsiteY110" fmla="*/ 504825 h 950118"/>
                <a:gd name="connsiteX111" fmla="*/ 33338 w 1423988"/>
                <a:gd name="connsiteY111" fmla="*/ 481012 h 950118"/>
                <a:gd name="connsiteX112" fmla="*/ 33338 w 1423988"/>
                <a:gd name="connsiteY112" fmla="*/ 390525 h 950118"/>
                <a:gd name="connsiteX113" fmla="*/ 14288 w 1423988"/>
                <a:gd name="connsiteY113" fmla="*/ 373856 h 950118"/>
                <a:gd name="connsiteX114" fmla="*/ 0 w 1423988"/>
                <a:gd name="connsiteY114" fmla="*/ 342900 h 950118"/>
                <a:gd name="connsiteX115" fmla="*/ 38100 w 1423988"/>
                <a:gd name="connsiteY115" fmla="*/ 342900 h 950118"/>
                <a:gd name="connsiteX116" fmla="*/ 69056 w 1423988"/>
                <a:gd name="connsiteY116" fmla="*/ 342900 h 950118"/>
                <a:gd name="connsiteX117" fmla="*/ 83344 w 1423988"/>
                <a:gd name="connsiteY117" fmla="*/ 316706 h 950118"/>
                <a:gd name="connsiteX118" fmla="*/ 90488 w 1423988"/>
                <a:gd name="connsiteY118" fmla="*/ 290512 h 950118"/>
                <a:gd name="connsiteX119" fmla="*/ 109538 w 1423988"/>
                <a:gd name="connsiteY119" fmla="*/ 252412 h 950118"/>
                <a:gd name="connsiteX120" fmla="*/ 130969 w 1423988"/>
                <a:gd name="connsiteY120" fmla="*/ 207168 h 950118"/>
                <a:gd name="connsiteX121" fmla="*/ 180975 w 1423988"/>
                <a:gd name="connsiteY121" fmla="*/ 214312 h 950118"/>
                <a:gd name="connsiteX122" fmla="*/ 245269 w 1423988"/>
                <a:gd name="connsiteY122" fmla="*/ 197643 h 950118"/>
                <a:gd name="connsiteX123" fmla="*/ 321469 w 1423988"/>
                <a:gd name="connsiteY123" fmla="*/ 207168 h 950118"/>
                <a:gd name="connsiteX124" fmla="*/ 359569 w 1423988"/>
                <a:gd name="connsiteY124" fmla="*/ 221456 h 950118"/>
                <a:gd name="connsiteX125" fmla="*/ 407194 w 1423988"/>
                <a:gd name="connsiteY125" fmla="*/ 238125 h 950118"/>
                <a:gd name="connsiteX126" fmla="*/ 500063 w 1423988"/>
                <a:gd name="connsiteY126" fmla="*/ 230981 h 950118"/>
                <a:gd name="connsiteX127" fmla="*/ 504825 w 1423988"/>
                <a:gd name="connsiteY127" fmla="*/ 180975 h 950118"/>
                <a:gd name="connsiteX128" fmla="*/ 519113 w 1423988"/>
                <a:gd name="connsiteY128" fmla="*/ 126206 h 950118"/>
                <a:gd name="connsiteX129" fmla="*/ 552450 w 1423988"/>
                <a:gd name="connsiteY129" fmla="*/ 73818 h 950118"/>
                <a:gd name="connsiteX130" fmla="*/ 583406 w 1423988"/>
                <a:gd name="connsiteY130" fmla="*/ 59531 h 950118"/>
                <a:gd name="connsiteX131" fmla="*/ 635794 w 1423988"/>
                <a:gd name="connsiteY131" fmla="*/ 0 h 950118"/>
                <a:gd name="connsiteX0" fmla="*/ 635794 w 1423988"/>
                <a:gd name="connsiteY0" fmla="*/ 0 h 950118"/>
                <a:gd name="connsiteX1" fmla="*/ 664369 w 1423988"/>
                <a:gd name="connsiteY1" fmla="*/ 19050 h 950118"/>
                <a:gd name="connsiteX2" fmla="*/ 678656 w 1423988"/>
                <a:gd name="connsiteY2" fmla="*/ 33337 h 950118"/>
                <a:gd name="connsiteX3" fmla="*/ 678656 w 1423988"/>
                <a:gd name="connsiteY3" fmla="*/ 33337 h 950118"/>
                <a:gd name="connsiteX4" fmla="*/ 723900 w 1423988"/>
                <a:gd name="connsiteY4" fmla="*/ 4762 h 950118"/>
                <a:gd name="connsiteX5" fmla="*/ 769144 w 1423988"/>
                <a:gd name="connsiteY5" fmla="*/ 19050 h 950118"/>
                <a:gd name="connsiteX6" fmla="*/ 788194 w 1423988"/>
                <a:gd name="connsiteY6" fmla="*/ 50006 h 950118"/>
                <a:gd name="connsiteX7" fmla="*/ 764381 w 1423988"/>
                <a:gd name="connsiteY7" fmla="*/ 80962 h 950118"/>
                <a:gd name="connsiteX8" fmla="*/ 812006 w 1423988"/>
                <a:gd name="connsiteY8" fmla="*/ 116681 h 950118"/>
                <a:gd name="connsiteX9" fmla="*/ 895350 w 1423988"/>
                <a:gd name="connsiteY9" fmla="*/ 123824 h 950118"/>
                <a:gd name="connsiteX10" fmla="*/ 931069 w 1423988"/>
                <a:gd name="connsiteY10" fmla="*/ 142875 h 950118"/>
                <a:gd name="connsiteX11" fmla="*/ 969169 w 1423988"/>
                <a:gd name="connsiteY11" fmla="*/ 138112 h 950118"/>
                <a:gd name="connsiteX12" fmla="*/ 988219 w 1423988"/>
                <a:gd name="connsiteY12" fmla="*/ 142875 h 950118"/>
                <a:gd name="connsiteX13" fmla="*/ 1009650 w 1423988"/>
                <a:gd name="connsiteY13" fmla="*/ 154781 h 950118"/>
                <a:gd name="connsiteX14" fmla="*/ 1012031 w 1423988"/>
                <a:gd name="connsiteY14" fmla="*/ 214312 h 950118"/>
                <a:gd name="connsiteX15" fmla="*/ 1092994 w 1423988"/>
                <a:gd name="connsiteY15" fmla="*/ 259556 h 950118"/>
                <a:gd name="connsiteX16" fmla="*/ 1121569 w 1423988"/>
                <a:gd name="connsiteY16" fmla="*/ 364331 h 950118"/>
                <a:gd name="connsiteX17" fmla="*/ 1126331 w 1423988"/>
                <a:gd name="connsiteY17" fmla="*/ 409575 h 950118"/>
                <a:gd name="connsiteX18" fmla="*/ 1150144 w 1423988"/>
                <a:gd name="connsiteY18" fmla="*/ 442912 h 950118"/>
                <a:gd name="connsiteX19" fmla="*/ 1216819 w 1423988"/>
                <a:gd name="connsiteY19" fmla="*/ 483393 h 950118"/>
                <a:gd name="connsiteX20" fmla="*/ 1235869 w 1423988"/>
                <a:gd name="connsiteY20" fmla="*/ 497681 h 950118"/>
                <a:gd name="connsiteX21" fmla="*/ 1283494 w 1423988"/>
                <a:gd name="connsiteY21" fmla="*/ 552450 h 950118"/>
                <a:gd name="connsiteX22" fmla="*/ 1319213 w 1423988"/>
                <a:gd name="connsiteY22" fmla="*/ 590550 h 950118"/>
                <a:gd name="connsiteX23" fmla="*/ 1345406 w 1423988"/>
                <a:gd name="connsiteY23" fmla="*/ 626268 h 950118"/>
                <a:gd name="connsiteX24" fmla="*/ 1364456 w 1423988"/>
                <a:gd name="connsiteY24" fmla="*/ 642937 h 950118"/>
                <a:gd name="connsiteX25" fmla="*/ 1388269 w 1423988"/>
                <a:gd name="connsiteY25" fmla="*/ 711993 h 950118"/>
                <a:gd name="connsiteX26" fmla="*/ 1402556 w 1423988"/>
                <a:gd name="connsiteY26" fmla="*/ 757237 h 950118"/>
                <a:gd name="connsiteX27" fmla="*/ 1423988 w 1423988"/>
                <a:gd name="connsiteY27" fmla="*/ 773906 h 950118"/>
                <a:gd name="connsiteX28" fmla="*/ 1373981 w 1423988"/>
                <a:gd name="connsiteY28" fmla="*/ 781050 h 950118"/>
                <a:gd name="connsiteX29" fmla="*/ 1347788 w 1423988"/>
                <a:gd name="connsiteY29" fmla="*/ 785812 h 950118"/>
                <a:gd name="connsiteX30" fmla="*/ 1326356 w 1423988"/>
                <a:gd name="connsiteY30" fmla="*/ 814387 h 950118"/>
                <a:gd name="connsiteX31" fmla="*/ 1278731 w 1423988"/>
                <a:gd name="connsiteY31" fmla="*/ 816768 h 950118"/>
                <a:gd name="connsiteX32" fmla="*/ 1243013 w 1423988"/>
                <a:gd name="connsiteY32" fmla="*/ 826293 h 950118"/>
                <a:gd name="connsiteX33" fmla="*/ 1216819 w 1423988"/>
                <a:gd name="connsiteY33" fmla="*/ 809625 h 950118"/>
                <a:gd name="connsiteX34" fmla="*/ 1214438 w 1423988"/>
                <a:gd name="connsiteY34" fmla="*/ 788193 h 950118"/>
                <a:gd name="connsiteX35" fmla="*/ 1243013 w 1423988"/>
                <a:gd name="connsiteY35" fmla="*/ 745331 h 950118"/>
                <a:gd name="connsiteX36" fmla="*/ 1259681 w 1423988"/>
                <a:gd name="connsiteY36" fmla="*/ 797718 h 950118"/>
                <a:gd name="connsiteX37" fmla="*/ 1288256 w 1423988"/>
                <a:gd name="connsiteY37" fmla="*/ 776287 h 950118"/>
                <a:gd name="connsiteX38" fmla="*/ 1314450 w 1423988"/>
                <a:gd name="connsiteY38" fmla="*/ 754856 h 950118"/>
                <a:gd name="connsiteX39" fmla="*/ 1338263 w 1423988"/>
                <a:gd name="connsiteY39" fmla="*/ 747712 h 950118"/>
                <a:gd name="connsiteX40" fmla="*/ 1314450 w 1423988"/>
                <a:gd name="connsiteY40" fmla="*/ 728662 h 950118"/>
                <a:gd name="connsiteX41" fmla="*/ 1297781 w 1423988"/>
                <a:gd name="connsiteY41" fmla="*/ 695325 h 950118"/>
                <a:gd name="connsiteX42" fmla="*/ 1290638 w 1423988"/>
                <a:gd name="connsiteY42" fmla="*/ 673893 h 950118"/>
                <a:gd name="connsiteX43" fmla="*/ 1247775 w 1423988"/>
                <a:gd name="connsiteY43" fmla="*/ 640556 h 950118"/>
                <a:gd name="connsiteX44" fmla="*/ 1209675 w 1423988"/>
                <a:gd name="connsiteY44" fmla="*/ 652462 h 950118"/>
                <a:gd name="connsiteX45" fmla="*/ 1183481 w 1423988"/>
                <a:gd name="connsiteY45" fmla="*/ 631031 h 950118"/>
                <a:gd name="connsiteX46" fmla="*/ 1169194 w 1423988"/>
                <a:gd name="connsiteY46" fmla="*/ 607218 h 950118"/>
                <a:gd name="connsiteX47" fmla="*/ 1133475 w 1423988"/>
                <a:gd name="connsiteY47" fmla="*/ 609600 h 950118"/>
                <a:gd name="connsiteX48" fmla="*/ 1157288 w 1423988"/>
                <a:gd name="connsiteY48" fmla="*/ 652462 h 950118"/>
                <a:gd name="connsiteX49" fmla="*/ 1119188 w 1423988"/>
                <a:gd name="connsiteY49" fmla="*/ 659606 h 950118"/>
                <a:gd name="connsiteX50" fmla="*/ 1092994 w 1423988"/>
                <a:gd name="connsiteY50" fmla="*/ 669131 h 950118"/>
                <a:gd name="connsiteX51" fmla="*/ 1073944 w 1423988"/>
                <a:gd name="connsiteY51" fmla="*/ 700087 h 950118"/>
                <a:gd name="connsiteX52" fmla="*/ 1081088 w 1423988"/>
                <a:gd name="connsiteY52" fmla="*/ 750093 h 950118"/>
                <a:gd name="connsiteX53" fmla="*/ 1104900 w 1423988"/>
                <a:gd name="connsiteY53" fmla="*/ 773906 h 950118"/>
                <a:gd name="connsiteX54" fmla="*/ 1119188 w 1423988"/>
                <a:gd name="connsiteY54" fmla="*/ 750093 h 950118"/>
                <a:gd name="connsiteX55" fmla="*/ 1145381 w 1423988"/>
                <a:gd name="connsiteY55" fmla="*/ 778668 h 950118"/>
                <a:gd name="connsiteX56" fmla="*/ 1145381 w 1423988"/>
                <a:gd name="connsiteY56" fmla="*/ 800100 h 950118"/>
                <a:gd name="connsiteX57" fmla="*/ 1166813 w 1423988"/>
                <a:gd name="connsiteY57" fmla="*/ 802481 h 950118"/>
                <a:gd name="connsiteX58" fmla="*/ 1193006 w 1423988"/>
                <a:gd name="connsiteY58" fmla="*/ 840581 h 950118"/>
                <a:gd name="connsiteX59" fmla="*/ 1176338 w 1423988"/>
                <a:gd name="connsiteY59" fmla="*/ 854868 h 950118"/>
                <a:gd name="connsiteX60" fmla="*/ 1166813 w 1423988"/>
                <a:gd name="connsiteY60" fmla="*/ 866775 h 950118"/>
                <a:gd name="connsiteX61" fmla="*/ 1197769 w 1423988"/>
                <a:gd name="connsiteY61" fmla="*/ 871537 h 950118"/>
                <a:gd name="connsiteX62" fmla="*/ 1228725 w 1423988"/>
                <a:gd name="connsiteY62" fmla="*/ 857250 h 950118"/>
                <a:gd name="connsiteX63" fmla="*/ 1214438 w 1423988"/>
                <a:gd name="connsiteY63" fmla="*/ 883443 h 950118"/>
                <a:gd name="connsiteX64" fmla="*/ 1183481 w 1423988"/>
                <a:gd name="connsiteY64" fmla="*/ 907256 h 950118"/>
                <a:gd name="connsiteX65" fmla="*/ 1176338 w 1423988"/>
                <a:gd name="connsiteY65" fmla="*/ 933450 h 950118"/>
                <a:gd name="connsiteX66" fmla="*/ 1145381 w 1423988"/>
                <a:gd name="connsiteY66" fmla="*/ 947737 h 950118"/>
                <a:gd name="connsiteX67" fmla="*/ 1121569 w 1423988"/>
                <a:gd name="connsiteY67" fmla="*/ 950118 h 950118"/>
                <a:gd name="connsiteX68" fmla="*/ 1085850 w 1423988"/>
                <a:gd name="connsiteY68" fmla="*/ 909637 h 950118"/>
                <a:gd name="connsiteX69" fmla="*/ 1047750 w 1423988"/>
                <a:gd name="connsiteY69" fmla="*/ 907256 h 950118"/>
                <a:gd name="connsiteX70" fmla="*/ 995363 w 1423988"/>
                <a:gd name="connsiteY70" fmla="*/ 890587 h 950118"/>
                <a:gd name="connsiteX71" fmla="*/ 962025 w 1423988"/>
                <a:gd name="connsiteY71" fmla="*/ 878681 h 950118"/>
                <a:gd name="connsiteX72" fmla="*/ 947738 w 1423988"/>
                <a:gd name="connsiteY72" fmla="*/ 864393 h 950118"/>
                <a:gd name="connsiteX73" fmla="*/ 919163 w 1423988"/>
                <a:gd name="connsiteY73" fmla="*/ 871537 h 950118"/>
                <a:gd name="connsiteX74" fmla="*/ 881063 w 1423988"/>
                <a:gd name="connsiteY74" fmla="*/ 854868 h 950118"/>
                <a:gd name="connsiteX75" fmla="*/ 840581 w 1423988"/>
                <a:gd name="connsiteY75" fmla="*/ 845343 h 950118"/>
                <a:gd name="connsiteX76" fmla="*/ 831056 w 1423988"/>
                <a:gd name="connsiteY76" fmla="*/ 773906 h 950118"/>
                <a:gd name="connsiteX77" fmla="*/ 795338 w 1423988"/>
                <a:gd name="connsiteY77" fmla="*/ 750093 h 950118"/>
                <a:gd name="connsiteX78" fmla="*/ 764381 w 1423988"/>
                <a:gd name="connsiteY78" fmla="*/ 697706 h 950118"/>
                <a:gd name="connsiteX79" fmla="*/ 733425 w 1423988"/>
                <a:gd name="connsiteY79" fmla="*/ 711993 h 950118"/>
                <a:gd name="connsiteX80" fmla="*/ 664369 w 1423988"/>
                <a:gd name="connsiteY80" fmla="*/ 738187 h 950118"/>
                <a:gd name="connsiteX81" fmla="*/ 669131 w 1423988"/>
                <a:gd name="connsiteY81" fmla="*/ 771525 h 950118"/>
                <a:gd name="connsiteX82" fmla="*/ 654844 w 1423988"/>
                <a:gd name="connsiteY82" fmla="*/ 826293 h 950118"/>
                <a:gd name="connsiteX83" fmla="*/ 647700 w 1423988"/>
                <a:gd name="connsiteY83" fmla="*/ 859631 h 950118"/>
                <a:gd name="connsiteX84" fmla="*/ 590550 w 1423988"/>
                <a:gd name="connsiteY84" fmla="*/ 850106 h 950118"/>
                <a:gd name="connsiteX85" fmla="*/ 535781 w 1423988"/>
                <a:gd name="connsiteY85" fmla="*/ 852487 h 950118"/>
                <a:gd name="connsiteX86" fmla="*/ 516731 w 1423988"/>
                <a:gd name="connsiteY86" fmla="*/ 866775 h 950118"/>
                <a:gd name="connsiteX87" fmla="*/ 488156 w 1423988"/>
                <a:gd name="connsiteY87" fmla="*/ 876300 h 950118"/>
                <a:gd name="connsiteX88" fmla="*/ 485775 w 1423988"/>
                <a:gd name="connsiteY88" fmla="*/ 828675 h 950118"/>
                <a:gd name="connsiteX89" fmla="*/ 461963 w 1423988"/>
                <a:gd name="connsiteY89" fmla="*/ 795337 h 950118"/>
                <a:gd name="connsiteX90" fmla="*/ 409575 w 1423988"/>
                <a:gd name="connsiteY90" fmla="*/ 754856 h 950118"/>
                <a:gd name="connsiteX91" fmla="*/ 390525 w 1423988"/>
                <a:gd name="connsiteY91" fmla="*/ 735806 h 950118"/>
                <a:gd name="connsiteX92" fmla="*/ 378619 w 1423988"/>
                <a:gd name="connsiteY92" fmla="*/ 692943 h 950118"/>
                <a:gd name="connsiteX93" fmla="*/ 364331 w 1423988"/>
                <a:gd name="connsiteY93" fmla="*/ 671512 h 950118"/>
                <a:gd name="connsiteX94" fmla="*/ 347663 w 1423988"/>
                <a:gd name="connsiteY94" fmla="*/ 666750 h 950118"/>
                <a:gd name="connsiteX95" fmla="*/ 323850 w 1423988"/>
                <a:gd name="connsiteY95" fmla="*/ 711993 h 950118"/>
                <a:gd name="connsiteX96" fmla="*/ 323850 w 1423988"/>
                <a:gd name="connsiteY96" fmla="*/ 735806 h 950118"/>
                <a:gd name="connsiteX97" fmla="*/ 288131 w 1423988"/>
                <a:gd name="connsiteY97" fmla="*/ 723900 h 950118"/>
                <a:gd name="connsiteX98" fmla="*/ 269081 w 1423988"/>
                <a:gd name="connsiteY98" fmla="*/ 688181 h 950118"/>
                <a:gd name="connsiteX99" fmla="*/ 235744 w 1423988"/>
                <a:gd name="connsiteY99" fmla="*/ 692943 h 950118"/>
                <a:gd name="connsiteX100" fmla="*/ 211931 w 1423988"/>
                <a:gd name="connsiteY100" fmla="*/ 700087 h 950118"/>
                <a:gd name="connsiteX101" fmla="*/ 197644 w 1423988"/>
                <a:gd name="connsiteY101" fmla="*/ 742950 h 950118"/>
                <a:gd name="connsiteX102" fmla="*/ 157163 w 1423988"/>
                <a:gd name="connsiteY102" fmla="*/ 731043 h 950118"/>
                <a:gd name="connsiteX103" fmla="*/ 138113 w 1423988"/>
                <a:gd name="connsiteY103" fmla="*/ 721518 h 950118"/>
                <a:gd name="connsiteX104" fmla="*/ 157163 w 1423988"/>
                <a:gd name="connsiteY104" fmla="*/ 690562 h 950118"/>
                <a:gd name="connsiteX105" fmla="*/ 159544 w 1423988"/>
                <a:gd name="connsiteY105" fmla="*/ 678656 h 950118"/>
                <a:gd name="connsiteX106" fmla="*/ 152400 w 1423988"/>
                <a:gd name="connsiteY106" fmla="*/ 628650 h 950118"/>
                <a:gd name="connsiteX107" fmla="*/ 142875 w 1423988"/>
                <a:gd name="connsiteY107" fmla="*/ 611981 h 950118"/>
                <a:gd name="connsiteX108" fmla="*/ 97631 w 1423988"/>
                <a:gd name="connsiteY108" fmla="*/ 604837 h 950118"/>
                <a:gd name="connsiteX109" fmla="*/ 54769 w 1423988"/>
                <a:gd name="connsiteY109" fmla="*/ 597693 h 950118"/>
                <a:gd name="connsiteX110" fmla="*/ 47625 w 1423988"/>
                <a:gd name="connsiteY110" fmla="*/ 550068 h 950118"/>
                <a:gd name="connsiteX111" fmla="*/ 38100 w 1423988"/>
                <a:gd name="connsiteY111" fmla="*/ 504825 h 950118"/>
                <a:gd name="connsiteX112" fmla="*/ 33338 w 1423988"/>
                <a:gd name="connsiteY112" fmla="*/ 481012 h 950118"/>
                <a:gd name="connsiteX113" fmla="*/ 33338 w 1423988"/>
                <a:gd name="connsiteY113" fmla="*/ 390525 h 950118"/>
                <a:gd name="connsiteX114" fmla="*/ 14288 w 1423988"/>
                <a:gd name="connsiteY114" fmla="*/ 373856 h 950118"/>
                <a:gd name="connsiteX115" fmla="*/ 0 w 1423988"/>
                <a:gd name="connsiteY115" fmla="*/ 342900 h 950118"/>
                <a:gd name="connsiteX116" fmla="*/ 38100 w 1423988"/>
                <a:gd name="connsiteY116" fmla="*/ 342900 h 950118"/>
                <a:gd name="connsiteX117" fmla="*/ 69056 w 1423988"/>
                <a:gd name="connsiteY117" fmla="*/ 342900 h 950118"/>
                <a:gd name="connsiteX118" fmla="*/ 83344 w 1423988"/>
                <a:gd name="connsiteY118" fmla="*/ 316706 h 950118"/>
                <a:gd name="connsiteX119" fmla="*/ 90488 w 1423988"/>
                <a:gd name="connsiteY119" fmla="*/ 290512 h 950118"/>
                <a:gd name="connsiteX120" fmla="*/ 109538 w 1423988"/>
                <a:gd name="connsiteY120" fmla="*/ 252412 h 950118"/>
                <a:gd name="connsiteX121" fmla="*/ 130969 w 1423988"/>
                <a:gd name="connsiteY121" fmla="*/ 207168 h 950118"/>
                <a:gd name="connsiteX122" fmla="*/ 180975 w 1423988"/>
                <a:gd name="connsiteY122" fmla="*/ 214312 h 950118"/>
                <a:gd name="connsiteX123" fmla="*/ 245269 w 1423988"/>
                <a:gd name="connsiteY123" fmla="*/ 197643 h 950118"/>
                <a:gd name="connsiteX124" fmla="*/ 321469 w 1423988"/>
                <a:gd name="connsiteY124" fmla="*/ 207168 h 950118"/>
                <a:gd name="connsiteX125" fmla="*/ 359569 w 1423988"/>
                <a:gd name="connsiteY125" fmla="*/ 221456 h 950118"/>
                <a:gd name="connsiteX126" fmla="*/ 407194 w 1423988"/>
                <a:gd name="connsiteY126" fmla="*/ 238125 h 950118"/>
                <a:gd name="connsiteX127" fmla="*/ 500063 w 1423988"/>
                <a:gd name="connsiteY127" fmla="*/ 230981 h 950118"/>
                <a:gd name="connsiteX128" fmla="*/ 504825 w 1423988"/>
                <a:gd name="connsiteY128" fmla="*/ 180975 h 950118"/>
                <a:gd name="connsiteX129" fmla="*/ 519113 w 1423988"/>
                <a:gd name="connsiteY129" fmla="*/ 126206 h 950118"/>
                <a:gd name="connsiteX130" fmla="*/ 552450 w 1423988"/>
                <a:gd name="connsiteY130" fmla="*/ 73818 h 950118"/>
                <a:gd name="connsiteX131" fmla="*/ 583406 w 1423988"/>
                <a:gd name="connsiteY131" fmla="*/ 59531 h 950118"/>
                <a:gd name="connsiteX132" fmla="*/ 635794 w 1423988"/>
                <a:gd name="connsiteY132" fmla="*/ 0 h 950118"/>
                <a:gd name="connsiteX0" fmla="*/ 635794 w 1423988"/>
                <a:gd name="connsiteY0" fmla="*/ 0 h 950118"/>
                <a:gd name="connsiteX1" fmla="*/ 664369 w 1423988"/>
                <a:gd name="connsiteY1" fmla="*/ 19050 h 950118"/>
                <a:gd name="connsiteX2" fmla="*/ 678656 w 1423988"/>
                <a:gd name="connsiteY2" fmla="*/ 33337 h 950118"/>
                <a:gd name="connsiteX3" fmla="*/ 678656 w 1423988"/>
                <a:gd name="connsiteY3" fmla="*/ 33337 h 950118"/>
                <a:gd name="connsiteX4" fmla="*/ 711994 w 1423988"/>
                <a:gd name="connsiteY4" fmla="*/ 23812 h 950118"/>
                <a:gd name="connsiteX5" fmla="*/ 723900 w 1423988"/>
                <a:gd name="connsiteY5" fmla="*/ 4762 h 950118"/>
                <a:gd name="connsiteX6" fmla="*/ 769144 w 1423988"/>
                <a:gd name="connsiteY6" fmla="*/ 19050 h 950118"/>
                <a:gd name="connsiteX7" fmla="*/ 788194 w 1423988"/>
                <a:gd name="connsiteY7" fmla="*/ 50006 h 950118"/>
                <a:gd name="connsiteX8" fmla="*/ 764381 w 1423988"/>
                <a:gd name="connsiteY8" fmla="*/ 80962 h 950118"/>
                <a:gd name="connsiteX9" fmla="*/ 812006 w 1423988"/>
                <a:gd name="connsiteY9" fmla="*/ 116681 h 950118"/>
                <a:gd name="connsiteX10" fmla="*/ 895350 w 1423988"/>
                <a:gd name="connsiteY10" fmla="*/ 123824 h 950118"/>
                <a:gd name="connsiteX11" fmla="*/ 931069 w 1423988"/>
                <a:gd name="connsiteY11" fmla="*/ 142875 h 950118"/>
                <a:gd name="connsiteX12" fmla="*/ 969169 w 1423988"/>
                <a:gd name="connsiteY12" fmla="*/ 138112 h 950118"/>
                <a:gd name="connsiteX13" fmla="*/ 988219 w 1423988"/>
                <a:gd name="connsiteY13" fmla="*/ 142875 h 950118"/>
                <a:gd name="connsiteX14" fmla="*/ 1009650 w 1423988"/>
                <a:gd name="connsiteY14" fmla="*/ 154781 h 950118"/>
                <a:gd name="connsiteX15" fmla="*/ 1012031 w 1423988"/>
                <a:gd name="connsiteY15" fmla="*/ 214312 h 950118"/>
                <a:gd name="connsiteX16" fmla="*/ 1092994 w 1423988"/>
                <a:gd name="connsiteY16" fmla="*/ 259556 h 950118"/>
                <a:gd name="connsiteX17" fmla="*/ 1121569 w 1423988"/>
                <a:gd name="connsiteY17" fmla="*/ 364331 h 950118"/>
                <a:gd name="connsiteX18" fmla="*/ 1126331 w 1423988"/>
                <a:gd name="connsiteY18" fmla="*/ 409575 h 950118"/>
                <a:gd name="connsiteX19" fmla="*/ 1150144 w 1423988"/>
                <a:gd name="connsiteY19" fmla="*/ 442912 h 950118"/>
                <a:gd name="connsiteX20" fmla="*/ 1216819 w 1423988"/>
                <a:gd name="connsiteY20" fmla="*/ 483393 h 950118"/>
                <a:gd name="connsiteX21" fmla="*/ 1235869 w 1423988"/>
                <a:gd name="connsiteY21" fmla="*/ 497681 h 950118"/>
                <a:gd name="connsiteX22" fmla="*/ 1283494 w 1423988"/>
                <a:gd name="connsiteY22" fmla="*/ 552450 h 950118"/>
                <a:gd name="connsiteX23" fmla="*/ 1319213 w 1423988"/>
                <a:gd name="connsiteY23" fmla="*/ 590550 h 950118"/>
                <a:gd name="connsiteX24" fmla="*/ 1345406 w 1423988"/>
                <a:gd name="connsiteY24" fmla="*/ 626268 h 950118"/>
                <a:gd name="connsiteX25" fmla="*/ 1364456 w 1423988"/>
                <a:gd name="connsiteY25" fmla="*/ 642937 h 950118"/>
                <a:gd name="connsiteX26" fmla="*/ 1388269 w 1423988"/>
                <a:gd name="connsiteY26" fmla="*/ 711993 h 950118"/>
                <a:gd name="connsiteX27" fmla="*/ 1402556 w 1423988"/>
                <a:gd name="connsiteY27" fmla="*/ 757237 h 950118"/>
                <a:gd name="connsiteX28" fmla="*/ 1423988 w 1423988"/>
                <a:gd name="connsiteY28" fmla="*/ 773906 h 950118"/>
                <a:gd name="connsiteX29" fmla="*/ 1373981 w 1423988"/>
                <a:gd name="connsiteY29" fmla="*/ 781050 h 950118"/>
                <a:gd name="connsiteX30" fmla="*/ 1347788 w 1423988"/>
                <a:gd name="connsiteY30" fmla="*/ 785812 h 950118"/>
                <a:gd name="connsiteX31" fmla="*/ 1326356 w 1423988"/>
                <a:gd name="connsiteY31" fmla="*/ 814387 h 950118"/>
                <a:gd name="connsiteX32" fmla="*/ 1278731 w 1423988"/>
                <a:gd name="connsiteY32" fmla="*/ 816768 h 950118"/>
                <a:gd name="connsiteX33" fmla="*/ 1243013 w 1423988"/>
                <a:gd name="connsiteY33" fmla="*/ 826293 h 950118"/>
                <a:gd name="connsiteX34" fmla="*/ 1216819 w 1423988"/>
                <a:gd name="connsiteY34" fmla="*/ 809625 h 950118"/>
                <a:gd name="connsiteX35" fmla="*/ 1214438 w 1423988"/>
                <a:gd name="connsiteY35" fmla="*/ 788193 h 950118"/>
                <a:gd name="connsiteX36" fmla="*/ 1243013 w 1423988"/>
                <a:gd name="connsiteY36" fmla="*/ 745331 h 950118"/>
                <a:gd name="connsiteX37" fmla="*/ 1259681 w 1423988"/>
                <a:gd name="connsiteY37" fmla="*/ 797718 h 950118"/>
                <a:gd name="connsiteX38" fmla="*/ 1288256 w 1423988"/>
                <a:gd name="connsiteY38" fmla="*/ 776287 h 950118"/>
                <a:gd name="connsiteX39" fmla="*/ 1314450 w 1423988"/>
                <a:gd name="connsiteY39" fmla="*/ 754856 h 950118"/>
                <a:gd name="connsiteX40" fmla="*/ 1338263 w 1423988"/>
                <a:gd name="connsiteY40" fmla="*/ 747712 h 950118"/>
                <a:gd name="connsiteX41" fmla="*/ 1314450 w 1423988"/>
                <a:gd name="connsiteY41" fmla="*/ 728662 h 950118"/>
                <a:gd name="connsiteX42" fmla="*/ 1297781 w 1423988"/>
                <a:gd name="connsiteY42" fmla="*/ 695325 h 950118"/>
                <a:gd name="connsiteX43" fmla="*/ 1290638 w 1423988"/>
                <a:gd name="connsiteY43" fmla="*/ 673893 h 950118"/>
                <a:gd name="connsiteX44" fmla="*/ 1247775 w 1423988"/>
                <a:gd name="connsiteY44" fmla="*/ 640556 h 950118"/>
                <a:gd name="connsiteX45" fmla="*/ 1209675 w 1423988"/>
                <a:gd name="connsiteY45" fmla="*/ 652462 h 950118"/>
                <a:gd name="connsiteX46" fmla="*/ 1183481 w 1423988"/>
                <a:gd name="connsiteY46" fmla="*/ 631031 h 950118"/>
                <a:gd name="connsiteX47" fmla="*/ 1169194 w 1423988"/>
                <a:gd name="connsiteY47" fmla="*/ 607218 h 950118"/>
                <a:gd name="connsiteX48" fmla="*/ 1133475 w 1423988"/>
                <a:gd name="connsiteY48" fmla="*/ 609600 h 950118"/>
                <a:gd name="connsiteX49" fmla="*/ 1157288 w 1423988"/>
                <a:gd name="connsiteY49" fmla="*/ 652462 h 950118"/>
                <a:gd name="connsiteX50" fmla="*/ 1119188 w 1423988"/>
                <a:gd name="connsiteY50" fmla="*/ 659606 h 950118"/>
                <a:gd name="connsiteX51" fmla="*/ 1092994 w 1423988"/>
                <a:gd name="connsiteY51" fmla="*/ 669131 h 950118"/>
                <a:gd name="connsiteX52" fmla="*/ 1073944 w 1423988"/>
                <a:gd name="connsiteY52" fmla="*/ 700087 h 950118"/>
                <a:gd name="connsiteX53" fmla="*/ 1081088 w 1423988"/>
                <a:gd name="connsiteY53" fmla="*/ 750093 h 950118"/>
                <a:gd name="connsiteX54" fmla="*/ 1104900 w 1423988"/>
                <a:gd name="connsiteY54" fmla="*/ 773906 h 950118"/>
                <a:gd name="connsiteX55" fmla="*/ 1119188 w 1423988"/>
                <a:gd name="connsiteY55" fmla="*/ 750093 h 950118"/>
                <a:gd name="connsiteX56" fmla="*/ 1145381 w 1423988"/>
                <a:gd name="connsiteY56" fmla="*/ 778668 h 950118"/>
                <a:gd name="connsiteX57" fmla="*/ 1145381 w 1423988"/>
                <a:gd name="connsiteY57" fmla="*/ 800100 h 950118"/>
                <a:gd name="connsiteX58" fmla="*/ 1166813 w 1423988"/>
                <a:gd name="connsiteY58" fmla="*/ 802481 h 950118"/>
                <a:gd name="connsiteX59" fmla="*/ 1193006 w 1423988"/>
                <a:gd name="connsiteY59" fmla="*/ 840581 h 950118"/>
                <a:gd name="connsiteX60" fmla="*/ 1176338 w 1423988"/>
                <a:gd name="connsiteY60" fmla="*/ 854868 h 950118"/>
                <a:gd name="connsiteX61" fmla="*/ 1166813 w 1423988"/>
                <a:gd name="connsiteY61" fmla="*/ 866775 h 950118"/>
                <a:gd name="connsiteX62" fmla="*/ 1197769 w 1423988"/>
                <a:gd name="connsiteY62" fmla="*/ 871537 h 950118"/>
                <a:gd name="connsiteX63" fmla="*/ 1228725 w 1423988"/>
                <a:gd name="connsiteY63" fmla="*/ 857250 h 950118"/>
                <a:gd name="connsiteX64" fmla="*/ 1214438 w 1423988"/>
                <a:gd name="connsiteY64" fmla="*/ 883443 h 950118"/>
                <a:gd name="connsiteX65" fmla="*/ 1183481 w 1423988"/>
                <a:gd name="connsiteY65" fmla="*/ 907256 h 950118"/>
                <a:gd name="connsiteX66" fmla="*/ 1176338 w 1423988"/>
                <a:gd name="connsiteY66" fmla="*/ 933450 h 950118"/>
                <a:gd name="connsiteX67" fmla="*/ 1145381 w 1423988"/>
                <a:gd name="connsiteY67" fmla="*/ 947737 h 950118"/>
                <a:gd name="connsiteX68" fmla="*/ 1121569 w 1423988"/>
                <a:gd name="connsiteY68" fmla="*/ 950118 h 950118"/>
                <a:gd name="connsiteX69" fmla="*/ 1085850 w 1423988"/>
                <a:gd name="connsiteY69" fmla="*/ 909637 h 950118"/>
                <a:gd name="connsiteX70" fmla="*/ 1047750 w 1423988"/>
                <a:gd name="connsiteY70" fmla="*/ 907256 h 950118"/>
                <a:gd name="connsiteX71" fmla="*/ 995363 w 1423988"/>
                <a:gd name="connsiteY71" fmla="*/ 890587 h 950118"/>
                <a:gd name="connsiteX72" fmla="*/ 962025 w 1423988"/>
                <a:gd name="connsiteY72" fmla="*/ 878681 h 950118"/>
                <a:gd name="connsiteX73" fmla="*/ 947738 w 1423988"/>
                <a:gd name="connsiteY73" fmla="*/ 864393 h 950118"/>
                <a:gd name="connsiteX74" fmla="*/ 919163 w 1423988"/>
                <a:gd name="connsiteY74" fmla="*/ 871537 h 950118"/>
                <a:gd name="connsiteX75" fmla="*/ 881063 w 1423988"/>
                <a:gd name="connsiteY75" fmla="*/ 854868 h 950118"/>
                <a:gd name="connsiteX76" fmla="*/ 840581 w 1423988"/>
                <a:gd name="connsiteY76" fmla="*/ 845343 h 950118"/>
                <a:gd name="connsiteX77" fmla="*/ 831056 w 1423988"/>
                <a:gd name="connsiteY77" fmla="*/ 773906 h 950118"/>
                <a:gd name="connsiteX78" fmla="*/ 795338 w 1423988"/>
                <a:gd name="connsiteY78" fmla="*/ 750093 h 950118"/>
                <a:gd name="connsiteX79" fmla="*/ 764381 w 1423988"/>
                <a:gd name="connsiteY79" fmla="*/ 697706 h 950118"/>
                <a:gd name="connsiteX80" fmla="*/ 733425 w 1423988"/>
                <a:gd name="connsiteY80" fmla="*/ 711993 h 950118"/>
                <a:gd name="connsiteX81" fmla="*/ 664369 w 1423988"/>
                <a:gd name="connsiteY81" fmla="*/ 738187 h 950118"/>
                <a:gd name="connsiteX82" fmla="*/ 669131 w 1423988"/>
                <a:gd name="connsiteY82" fmla="*/ 771525 h 950118"/>
                <a:gd name="connsiteX83" fmla="*/ 654844 w 1423988"/>
                <a:gd name="connsiteY83" fmla="*/ 826293 h 950118"/>
                <a:gd name="connsiteX84" fmla="*/ 647700 w 1423988"/>
                <a:gd name="connsiteY84" fmla="*/ 859631 h 950118"/>
                <a:gd name="connsiteX85" fmla="*/ 590550 w 1423988"/>
                <a:gd name="connsiteY85" fmla="*/ 850106 h 950118"/>
                <a:gd name="connsiteX86" fmla="*/ 535781 w 1423988"/>
                <a:gd name="connsiteY86" fmla="*/ 852487 h 950118"/>
                <a:gd name="connsiteX87" fmla="*/ 516731 w 1423988"/>
                <a:gd name="connsiteY87" fmla="*/ 866775 h 950118"/>
                <a:gd name="connsiteX88" fmla="*/ 488156 w 1423988"/>
                <a:gd name="connsiteY88" fmla="*/ 876300 h 950118"/>
                <a:gd name="connsiteX89" fmla="*/ 485775 w 1423988"/>
                <a:gd name="connsiteY89" fmla="*/ 828675 h 950118"/>
                <a:gd name="connsiteX90" fmla="*/ 461963 w 1423988"/>
                <a:gd name="connsiteY90" fmla="*/ 795337 h 950118"/>
                <a:gd name="connsiteX91" fmla="*/ 409575 w 1423988"/>
                <a:gd name="connsiteY91" fmla="*/ 754856 h 950118"/>
                <a:gd name="connsiteX92" fmla="*/ 390525 w 1423988"/>
                <a:gd name="connsiteY92" fmla="*/ 735806 h 950118"/>
                <a:gd name="connsiteX93" fmla="*/ 378619 w 1423988"/>
                <a:gd name="connsiteY93" fmla="*/ 692943 h 950118"/>
                <a:gd name="connsiteX94" fmla="*/ 364331 w 1423988"/>
                <a:gd name="connsiteY94" fmla="*/ 671512 h 950118"/>
                <a:gd name="connsiteX95" fmla="*/ 347663 w 1423988"/>
                <a:gd name="connsiteY95" fmla="*/ 666750 h 950118"/>
                <a:gd name="connsiteX96" fmla="*/ 323850 w 1423988"/>
                <a:gd name="connsiteY96" fmla="*/ 711993 h 950118"/>
                <a:gd name="connsiteX97" fmla="*/ 323850 w 1423988"/>
                <a:gd name="connsiteY97" fmla="*/ 735806 h 950118"/>
                <a:gd name="connsiteX98" fmla="*/ 288131 w 1423988"/>
                <a:gd name="connsiteY98" fmla="*/ 723900 h 950118"/>
                <a:gd name="connsiteX99" fmla="*/ 269081 w 1423988"/>
                <a:gd name="connsiteY99" fmla="*/ 688181 h 950118"/>
                <a:gd name="connsiteX100" fmla="*/ 235744 w 1423988"/>
                <a:gd name="connsiteY100" fmla="*/ 692943 h 950118"/>
                <a:gd name="connsiteX101" fmla="*/ 211931 w 1423988"/>
                <a:gd name="connsiteY101" fmla="*/ 700087 h 950118"/>
                <a:gd name="connsiteX102" fmla="*/ 197644 w 1423988"/>
                <a:gd name="connsiteY102" fmla="*/ 742950 h 950118"/>
                <a:gd name="connsiteX103" fmla="*/ 157163 w 1423988"/>
                <a:gd name="connsiteY103" fmla="*/ 731043 h 950118"/>
                <a:gd name="connsiteX104" fmla="*/ 138113 w 1423988"/>
                <a:gd name="connsiteY104" fmla="*/ 721518 h 950118"/>
                <a:gd name="connsiteX105" fmla="*/ 157163 w 1423988"/>
                <a:gd name="connsiteY105" fmla="*/ 690562 h 950118"/>
                <a:gd name="connsiteX106" fmla="*/ 159544 w 1423988"/>
                <a:gd name="connsiteY106" fmla="*/ 678656 h 950118"/>
                <a:gd name="connsiteX107" fmla="*/ 152400 w 1423988"/>
                <a:gd name="connsiteY107" fmla="*/ 628650 h 950118"/>
                <a:gd name="connsiteX108" fmla="*/ 142875 w 1423988"/>
                <a:gd name="connsiteY108" fmla="*/ 611981 h 950118"/>
                <a:gd name="connsiteX109" fmla="*/ 97631 w 1423988"/>
                <a:gd name="connsiteY109" fmla="*/ 604837 h 950118"/>
                <a:gd name="connsiteX110" fmla="*/ 54769 w 1423988"/>
                <a:gd name="connsiteY110" fmla="*/ 597693 h 950118"/>
                <a:gd name="connsiteX111" fmla="*/ 47625 w 1423988"/>
                <a:gd name="connsiteY111" fmla="*/ 550068 h 950118"/>
                <a:gd name="connsiteX112" fmla="*/ 38100 w 1423988"/>
                <a:gd name="connsiteY112" fmla="*/ 504825 h 950118"/>
                <a:gd name="connsiteX113" fmla="*/ 33338 w 1423988"/>
                <a:gd name="connsiteY113" fmla="*/ 481012 h 950118"/>
                <a:gd name="connsiteX114" fmla="*/ 33338 w 1423988"/>
                <a:gd name="connsiteY114" fmla="*/ 390525 h 950118"/>
                <a:gd name="connsiteX115" fmla="*/ 14288 w 1423988"/>
                <a:gd name="connsiteY115" fmla="*/ 373856 h 950118"/>
                <a:gd name="connsiteX116" fmla="*/ 0 w 1423988"/>
                <a:gd name="connsiteY116" fmla="*/ 342900 h 950118"/>
                <a:gd name="connsiteX117" fmla="*/ 38100 w 1423988"/>
                <a:gd name="connsiteY117" fmla="*/ 342900 h 950118"/>
                <a:gd name="connsiteX118" fmla="*/ 69056 w 1423988"/>
                <a:gd name="connsiteY118" fmla="*/ 342900 h 950118"/>
                <a:gd name="connsiteX119" fmla="*/ 83344 w 1423988"/>
                <a:gd name="connsiteY119" fmla="*/ 316706 h 950118"/>
                <a:gd name="connsiteX120" fmla="*/ 90488 w 1423988"/>
                <a:gd name="connsiteY120" fmla="*/ 290512 h 950118"/>
                <a:gd name="connsiteX121" fmla="*/ 109538 w 1423988"/>
                <a:gd name="connsiteY121" fmla="*/ 252412 h 950118"/>
                <a:gd name="connsiteX122" fmla="*/ 130969 w 1423988"/>
                <a:gd name="connsiteY122" fmla="*/ 207168 h 950118"/>
                <a:gd name="connsiteX123" fmla="*/ 180975 w 1423988"/>
                <a:gd name="connsiteY123" fmla="*/ 214312 h 950118"/>
                <a:gd name="connsiteX124" fmla="*/ 245269 w 1423988"/>
                <a:gd name="connsiteY124" fmla="*/ 197643 h 950118"/>
                <a:gd name="connsiteX125" fmla="*/ 321469 w 1423988"/>
                <a:gd name="connsiteY125" fmla="*/ 207168 h 950118"/>
                <a:gd name="connsiteX126" fmla="*/ 359569 w 1423988"/>
                <a:gd name="connsiteY126" fmla="*/ 221456 h 950118"/>
                <a:gd name="connsiteX127" fmla="*/ 407194 w 1423988"/>
                <a:gd name="connsiteY127" fmla="*/ 238125 h 950118"/>
                <a:gd name="connsiteX128" fmla="*/ 500063 w 1423988"/>
                <a:gd name="connsiteY128" fmla="*/ 230981 h 950118"/>
                <a:gd name="connsiteX129" fmla="*/ 504825 w 1423988"/>
                <a:gd name="connsiteY129" fmla="*/ 180975 h 950118"/>
                <a:gd name="connsiteX130" fmla="*/ 519113 w 1423988"/>
                <a:gd name="connsiteY130" fmla="*/ 126206 h 950118"/>
                <a:gd name="connsiteX131" fmla="*/ 552450 w 1423988"/>
                <a:gd name="connsiteY131" fmla="*/ 73818 h 950118"/>
                <a:gd name="connsiteX132" fmla="*/ 583406 w 1423988"/>
                <a:gd name="connsiteY132" fmla="*/ 59531 h 950118"/>
                <a:gd name="connsiteX133" fmla="*/ 635794 w 1423988"/>
                <a:gd name="connsiteY133" fmla="*/ 0 h 950118"/>
                <a:gd name="connsiteX0" fmla="*/ 635794 w 1423988"/>
                <a:gd name="connsiteY0" fmla="*/ 0 h 950118"/>
                <a:gd name="connsiteX1" fmla="*/ 664369 w 1423988"/>
                <a:gd name="connsiteY1" fmla="*/ 19050 h 950118"/>
                <a:gd name="connsiteX2" fmla="*/ 678656 w 1423988"/>
                <a:gd name="connsiteY2" fmla="*/ 33337 h 950118"/>
                <a:gd name="connsiteX3" fmla="*/ 678656 w 1423988"/>
                <a:gd name="connsiteY3" fmla="*/ 33337 h 950118"/>
                <a:gd name="connsiteX4" fmla="*/ 711994 w 1423988"/>
                <a:gd name="connsiteY4" fmla="*/ 23812 h 950118"/>
                <a:gd name="connsiteX5" fmla="*/ 723900 w 1423988"/>
                <a:gd name="connsiteY5" fmla="*/ 4762 h 950118"/>
                <a:gd name="connsiteX6" fmla="*/ 769144 w 1423988"/>
                <a:gd name="connsiteY6" fmla="*/ 19050 h 950118"/>
                <a:gd name="connsiteX7" fmla="*/ 788194 w 1423988"/>
                <a:gd name="connsiteY7" fmla="*/ 50006 h 950118"/>
                <a:gd name="connsiteX8" fmla="*/ 764381 w 1423988"/>
                <a:gd name="connsiteY8" fmla="*/ 80962 h 950118"/>
                <a:gd name="connsiteX9" fmla="*/ 812006 w 1423988"/>
                <a:gd name="connsiteY9" fmla="*/ 116681 h 950118"/>
                <a:gd name="connsiteX10" fmla="*/ 895350 w 1423988"/>
                <a:gd name="connsiteY10" fmla="*/ 123824 h 950118"/>
                <a:gd name="connsiteX11" fmla="*/ 931069 w 1423988"/>
                <a:gd name="connsiteY11" fmla="*/ 142875 h 950118"/>
                <a:gd name="connsiteX12" fmla="*/ 969169 w 1423988"/>
                <a:gd name="connsiteY12" fmla="*/ 138112 h 950118"/>
                <a:gd name="connsiteX13" fmla="*/ 988219 w 1423988"/>
                <a:gd name="connsiteY13" fmla="*/ 142875 h 950118"/>
                <a:gd name="connsiteX14" fmla="*/ 1009650 w 1423988"/>
                <a:gd name="connsiteY14" fmla="*/ 154781 h 950118"/>
                <a:gd name="connsiteX15" fmla="*/ 1012031 w 1423988"/>
                <a:gd name="connsiteY15" fmla="*/ 214312 h 950118"/>
                <a:gd name="connsiteX16" fmla="*/ 1092994 w 1423988"/>
                <a:gd name="connsiteY16" fmla="*/ 259556 h 950118"/>
                <a:gd name="connsiteX17" fmla="*/ 1121569 w 1423988"/>
                <a:gd name="connsiteY17" fmla="*/ 364331 h 950118"/>
                <a:gd name="connsiteX18" fmla="*/ 1126331 w 1423988"/>
                <a:gd name="connsiteY18" fmla="*/ 409575 h 950118"/>
                <a:gd name="connsiteX19" fmla="*/ 1150144 w 1423988"/>
                <a:gd name="connsiteY19" fmla="*/ 442912 h 950118"/>
                <a:gd name="connsiteX20" fmla="*/ 1216819 w 1423988"/>
                <a:gd name="connsiteY20" fmla="*/ 483393 h 950118"/>
                <a:gd name="connsiteX21" fmla="*/ 1235869 w 1423988"/>
                <a:gd name="connsiteY21" fmla="*/ 497681 h 950118"/>
                <a:gd name="connsiteX22" fmla="*/ 1283494 w 1423988"/>
                <a:gd name="connsiteY22" fmla="*/ 552450 h 950118"/>
                <a:gd name="connsiteX23" fmla="*/ 1319213 w 1423988"/>
                <a:gd name="connsiteY23" fmla="*/ 590550 h 950118"/>
                <a:gd name="connsiteX24" fmla="*/ 1345406 w 1423988"/>
                <a:gd name="connsiteY24" fmla="*/ 626268 h 950118"/>
                <a:gd name="connsiteX25" fmla="*/ 1364456 w 1423988"/>
                <a:gd name="connsiteY25" fmla="*/ 642937 h 950118"/>
                <a:gd name="connsiteX26" fmla="*/ 1388269 w 1423988"/>
                <a:gd name="connsiteY26" fmla="*/ 711993 h 950118"/>
                <a:gd name="connsiteX27" fmla="*/ 1402556 w 1423988"/>
                <a:gd name="connsiteY27" fmla="*/ 757237 h 950118"/>
                <a:gd name="connsiteX28" fmla="*/ 1423988 w 1423988"/>
                <a:gd name="connsiteY28" fmla="*/ 773906 h 950118"/>
                <a:gd name="connsiteX29" fmla="*/ 1373981 w 1423988"/>
                <a:gd name="connsiteY29" fmla="*/ 781050 h 950118"/>
                <a:gd name="connsiteX30" fmla="*/ 1347788 w 1423988"/>
                <a:gd name="connsiteY30" fmla="*/ 785812 h 950118"/>
                <a:gd name="connsiteX31" fmla="*/ 1326356 w 1423988"/>
                <a:gd name="connsiteY31" fmla="*/ 814387 h 950118"/>
                <a:gd name="connsiteX32" fmla="*/ 1278731 w 1423988"/>
                <a:gd name="connsiteY32" fmla="*/ 816768 h 950118"/>
                <a:gd name="connsiteX33" fmla="*/ 1243013 w 1423988"/>
                <a:gd name="connsiteY33" fmla="*/ 826293 h 950118"/>
                <a:gd name="connsiteX34" fmla="*/ 1216819 w 1423988"/>
                <a:gd name="connsiteY34" fmla="*/ 809625 h 950118"/>
                <a:gd name="connsiteX35" fmla="*/ 1214438 w 1423988"/>
                <a:gd name="connsiteY35" fmla="*/ 788193 h 950118"/>
                <a:gd name="connsiteX36" fmla="*/ 1243013 w 1423988"/>
                <a:gd name="connsiteY36" fmla="*/ 745331 h 950118"/>
                <a:gd name="connsiteX37" fmla="*/ 1259681 w 1423988"/>
                <a:gd name="connsiteY37" fmla="*/ 797718 h 950118"/>
                <a:gd name="connsiteX38" fmla="*/ 1288256 w 1423988"/>
                <a:gd name="connsiteY38" fmla="*/ 776287 h 950118"/>
                <a:gd name="connsiteX39" fmla="*/ 1314450 w 1423988"/>
                <a:gd name="connsiteY39" fmla="*/ 754856 h 950118"/>
                <a:gd name="connsiteX40" fmla="*/ 1338263 w 1423988"/>
                <a:gd name="connsiteY40" fmla="*/ 747712 h 950118"/>
                <a:gd name="connsiteX41" fmla="*/ 1314450 w 1423988"/>
                <a:gd name="connsiteY41" fmla="*/ 728662 h 950118"/>
                <a:gd name="connsiteX42" fmla="*/ 1297781 w 1423988"/>
                <a:gd name="connsiteY42" fmla="*/ 695325 h 950118"/>
                <a:gd name="connsiteX43" fmla="*/ 1290638 w 1423988"/>
                <a:gd name="connsiteY43" fmla="*/ 673893 h 950118"/>
                <a:gd name="connsiteX44" fmla="*/ 1247775 w 1423988"/>
                <a:gd name="connsiteY44" fmla="*/ 640556 h 950118"/>
                <a:gd name="connsiteX45" fmla="*/ 1209675 w 1423988"/>
                <a:gd name="connsiteY45" fmla="*/ 652462 h 950118"/>
                <a:gd name="connsiteX46" fmla="*/ 1183481 w 1423988"/>
                <a:gd name="connsiteY46" fmla="*/ 631031 h 950118"/>
                <a:gd name="connsiteX47" fmla="*/ 1169194 w 1423988"/>
                <a:gd name="connsiteY47" fmla="*/ 607218 h 950118"/>
                <a:gd name="connsiteX48" fmla="*/ 1133475 w 1423988"/>
                <a:gd name="connsiteY48" fmla="*/ 609600 h 950118"/>
                <a:gd name="connsiteX49" fmla="*/ 1157288 w 1423988"/>
                <a:gd name="connsiteY49" fmla="*/ 652462 h 950118"/>
                <a:gd name="connsiteX50" fmla="*/ 1119188 w 1423988"/>
                <a:gd name="connsiteY50" fmla="*/ 659606 h 950118"/>
                <a:gd name="connsiteX51" fmla="*/ 1092994 w 1423988"/>
                <a:gd name="connsiteY51" fmla="*/ 669131 h 950118"/>
                <a:gd name="connsiteX52" fmla="*/ 1073944 w 1423988"/>
                <a:gd name="connsiteY52" fmla="*/ 700087 h 950118"/>
                <a:gd name="connsiteX53" fmla="*/ 1081088 w 1423988"/>
                <a:gd name="connsiteY53" fmla="*/ 750093 h 950118"/>
                <a:gd name="connsiteX54" fmla="*/ 1104900 w 1423988"/>
                <a:gd name="connsiteY54" fmla="*/ 773906 h 950118"/>
                <a:gd name="connsiteX55" fmla="*/ 1119188 w 1423988"/>
                <a:gd name="connsiteY55" fmla="*/ 750093 h 950118"/>
                <a:gd name="connsiteX56" fmla="*/ 1145381 w 1423988"/>
                <a:gd name="connsiteY56" fmla="*/ 778668 h 950118"/>
                <a:gd name="connsiteX57" fmla="*/ 1145381 w 1423988"/>
                <a:gd name="connsiteY57" fmla="*/ 800100 h 950118"/>
                <a:gd name="connsiteX58" fmla="*/ 1166813 w 1423988"/>
                <a:gd name="connsiteY58" fmla="*/ 802481 h 950118"/>
                <a:gd name="connsiteX59" fmla="*/ 1193006 w 1423988"/>
                <a:gd name="connsiteY59" fmla="*/ 840581 h 950118"/>
                <a:gd name="connsiteX60" fmla="*/ 1176338 w 1423988"/>
                <a:gd name="connsiteY60" fmla="*/ 854868 h 950118"/>
                <a:gd name="connsiteX61" fmla="*/ 1166813 w 1423988"/>
                <a:gd name="connsiteY61" fmla="*/ 866775 h 950118"/>
                <a:gd name="connsiteX62" fmla="*/ 1197769 w 1423988"/>
                <a:gd name="connsiteY62" fmla="*/ 871537 h 950118"/>
                <a:gd name="connsiteX63" fmla="*/ 1228725 w 1423988"/>
                <a:gd name="connsiteY63" fmla="*/ 857250 h 950118"/>
                <a:gd name="connsiteX64" fmla="*/ 1214438 w 1423988"/>
                <a:gd name="connsiteY64" fmla="*/ 883443 h 950118"/>
                <a:gd name="connsiteX65" fmla="*/ 1183481 w 1423988"/>
                <a:gd name="connsiteY65" fmla="*/ 907256 h 950118"/>
                <a:gd name="connsiteX66" fmla="*/ 1176338 w 1423988"/>
                <a:gd name="connsiteY66" fmla="*/ 933450 h 950118"/>
                <a:gd name="connsiteX67" fmla="*/ 1145381 w 1423988"/>
                <a:gd name="connsiteY67" fmla="*/ 947737 h 950118"/>
                <a:gd name="connsiteX68" fmla="*/ 1121569 w 1423988"/>
                <a:gd name="connsiteY68" fmla="*/ 950118 h 950118"/>
                <a:gd name="connsiteX69" fmla="*/ 1085850 w 1423988"/>
                <a:gd name="connsiteY69" fmla="*/ 909637 h 950118"/>
                <a:gd name="connsiteX70" fmla="*/ 1047750 w 1423988"/>
                <a:gd name="connsiteY70" fmla="*/ 907256 h 950118"/>
                <a:gd name="connsiteX71" fmla="*/ 995363 w 1423988"/>
                <a:gd name="connsiteY71" fmla="*/ 890587 h 950118"/>
                <a:gd name="connsiteX72" fmla="*/ 962025 w 1423988"/>
                <a:gd name="connsiteY72" fmla="*/ 878681 h 950118"/>
                <a:gd name="connsiteX73" fmla="*/ 947738 w 1423988"/>
                <a:gd name="connsiteY73" fmla="*/ 864393 h 950118"/>
                <a:gd name="connsiteX74" fmla="*/ 919163 w 1423988"/>
                <a:gd name="connsiteY74" fmla="*/ 871537 h 950118"/>
                <a:gd name="connsiteX75" fmla="*/ 881063 w 1423988"/>
                <a:gd name="connsiteY75" fmla="*/ 854868 h 950118"/>
                <a:gd name="connsiteX76" fmla="*/ 840581 w 1423988"/>
                <a:gd name="connsiteY76" fmla="*/ 845343 h 950118"/>
                <a:gd name="connsiteX77" fmla="*/ 831056 w 1423988"/>
                <a:gd name="connsiteY77" fmla="*/ 773906 h 950118"/>
                <a:gd name="connsiteX78" fmla="*/ 795338 w 1423988"/>
                <a:gd name="connsiteY78" fmla="*/ 750093 h 950118"/>
                <a:gd name="connsiteX79" fmla="*/ 764381 w 1423988"/>
                <a:gd name="connsiteY79" fmla="*/ 697706 h 950118"/>
                <a:gd name="connsiteX80" fmla="*/ 733425 w 1423988"/>
                <a:gd name="connsiteY80" fmla="*/ 711993 h 950118"/>
                <a:gd name="connsiteX81" fmla="*/ 664369 w 1423988"/>
                <a:gd name="connsiteY81" fmla="*/ 738187 h 950118"/>
                <a:gd name="connsiteX82" fmla="*/ 669131 w 1423988"/>
                <a:gd name="connsiteY82" fmla="*/ 771525 h 950118"/>
                <a:gd name="connsiteX83" fmla="*/ 654844 w 1423988"/>
                <a:gd name="connsiteY83" fmla="*/ 826293 h 950118"/>
                <a:gd name="connsiteX84" fmla="*/ 647700 w 1423988"/>
                <a:gd name="connsiteY84" fmla="*/ 859631 h 950118"/>
                <a:gd name="connsiteX85" fmla="*/ 590550 w 1423988"/>
                <a:gd name="connsiteY85" fmla="*/ 850106 h 950118"/>
                <a:gd name="connsiteX86" fmla="*/ 535781 w 1423988"/>
                <a:gd name="connsiteY86" fmla="*/ 852487 h 950118"/>
                <a:gd name="connsiteX87" fmla="*/ 516731 w 1423988"/>
                <a:gd name="connsiteY87" fmla="*/ 866775 h 950118"/>
                <a:gd name="connsiteX88" fmla="*/ 488156 w 1423988"/>
                <a:gd name="connsiteY88" fmla="*/ 876300 h 950118"/>
                <a:gd name="connsiteX89" fmla="*/ 485775 w 1423988"/>
                <a:gd name="connsiteY89" fmla="*/ 828675 h 950118"/>
                <a:gd name="connsiteX90" fmla="*/ 461963 w 1423988"/>
                <a:gd name="connsiteY90" fmla="*/ 795337 h 950118"/>
                <a:gd name="connsiteX91" fmla="*/ 409575 w 1423988"/>
                <a:gd name="connsiteY91" fmla="*/ 754856 h 950118"/>
                <a:gd name="connsiteX92" fmla="*/ 390525 w 1423988"/>
                <a:gd name="connsiteY92" fmla="*/ 735806 h 950118"/>
                <a:gd name="connsiteX93" fmla="*/ 378619 w 1423988"/>
                <a:gd name="connsiteY93" fmla="*/ 692943 h 950118"/>
                <a:gd name="connsiteX94" fmla="*/ 364331 w 1423988"/>
                <a:gd name="connsiteY94" fmla="*/ 671512 h 950118"/>
                <a:gd name="connsiteX95" fmla="*/ 347663 w 1423988"/>
                <a:gd name="connsiteY95" fmla="*/ 666750 h 950118"/>
                <a:gd name="connsiteX96" fmla="*/ 323850 w 1423988"/>
                <a:gd name="connsiteY96" fmla="*/ 711993 h 950118"/>
                <a:gd name="connsiteX97" fmla="*/ 323850 w 1423988"/>
                <a:gd name="connsiteY97" fmla="*/ 735806 h 950118"/>
                <a:gd name="connsiteX98" fmla="*/ 288131 w 1423988"/>
                <a:gd name="connsiteY98" fmla="*/ 723900 h 950118"/>
                <a:gd name="connsiteX99" fmla="*/ 269081 w 1423988"/>
                <a:gd name="connsiteY99" fmla="*/ 688181 h 950118"/>
                <a:gd name="connsiteX100" fmla="*/ 235744 w 1423988"/>
                <a:gd name="connsiteY100" fmla="*/ 692943 h 950118"/>
                <a:gd name="connsiteX101" fmla="*/ 211931 w 1423988"/>
                <a:gd name="connsiteY101" fmla="*/ 700087 h 950118"/>
                <a:gd name="connsiteX102" fmla="*/ 197644 w 1423988"/>
                <a:gd name="connsiteY102" fmla="*/ 742950 h 950118"/>
                <a:gd name="connsiteX103" fmla="*/ 157163 w 1423988"/>
                <a:gd name="connsiteY103" fmla="*/ 731043 h 950118"/>
                <a:gd name="connsiteX104" fmla="*/ 138113 w 1423988"/>
                <a:gd name="connsiteY104" fmla="*/ 721518 h 950118"/>
                <a:gd name="connsiteX105" fmla="*/ 157163 w 1423988"/>
                <a:gd name="connsiteY105" fmla="*/ 690562 h 950118"/>
                <a:gd name="connsiteX106" fmla="*/ 159544 w 1423988"/>
                <a:gd name="connsiteY106" fmla="*/ 678656 h 950118"/>
                <a:gd name="connsiteX107" fmla="*/ 152400 w 1423988"/>
                <a:gd name="connsiteY107" fmla="*/ 628650 h 950118"/>
                <a:gd name="connsiteX108" fmla="*/ 142875 w 1423988"/>
                <a:gd name="connsiteY108" fmla="*/ 611981 h 950118"/>
                <a:gd name="connsiteX109" fmla="*/ 97631 w 1423988"/>
                <a:gd name="connsiteY109" fmla="*/ 604837 h 950118"/>
                <a:gd name="connsiteX110" fmla="*/ 54769 w 1423988"/>
                <a:gd name="connsiteY110" fmla="*/ 597693 h 950118"/>
                <a:gd name="connsiteX111" fmla="*/ 59531 w 1423988"/>
                <a:gd name="connsiteY111" fmla="*/ 566737 h 950118"/>
                <a:gd name="connsiteX112" fmla="*/ 47625 w 1423988"/>
                <a:gd name="connsiteY112" fmla="*/ 550068 h 950118"/>
                <a:gd name="connsiteX113" fmla="*/ 38100 w 1423988"/>
                <a:gd name="connsiteY113" fmla="*/ 504825 h 950118"/>
                <a:gd name="connsiteX114" fmla="*/ 33338 w 1423988"/>
                <a:gd name="connsiteY114" fmla="*/ 481012 h 950118"/>
                <a:gd name="connsiteX115" fmla="*/ 33338 w 1423988"/>
                <a:gd name="connsiteY115" fmla="*/ 390525 h 950118"/>
                <a:gd name="connsiteX116" fmla="*/ 14288 w 1423988"/>
                <a:gd name="connsiteY116" fmla="*/ 373856 h 950118"/>
                <a:gd name="connsiteX117" fmla="*/ 0 w 1423988"/>
                <a:gd name="connsiteY117" fmla="*/ 342900 h 950118"/>
                <a:gd name="connsiteX118" fmla="*/ 38100 w 1423988"/>
                <a:gd name="connsiteY118" fmla="*/ 342900 h 950118"/>
                <a:gd name="connsiteX119" fmla="*/ 69056 w 1423988"/>
                <a:gd name="connsiteY119" fmla="*/ 342900 h 950118"/>
                <a:gd name="connsiteX120" fmla="*/ 83344 w 1423988"/>
                <a:gd name="connsiteY120" fmla="*/ 316706 h 950118"/>
                <a:gd name="connsiteX121" fmla="*/ 90488 w 1423988"/>
                <a:gd name="connsiteY121" fmla="*/ 290512 h 950118"/>
                <a:gd name="connsiteX122" fmla="*/ 109538 w 1423988"/>
                <a:gd name="connsiteY122" fmla="*/ 252412 h 950118"/>
                <a:gd name="connsiteX123" fmla="*/ 130969 w 1423988"/>
                <a:gd name="connsiteY123" fmla="*/ 207168 h 950118"/>
                <a:gd name="connsiteX124" fmla="*/ 180975 w 1423988"/>
                <a:gd name="connsiteY124" fmla="*/ 214312 h 950118"/>
                <a:gd name="connsiteX125" fmla="*/ 245269 w 1423988"/>
                <a:gd name="connsiteY125" fmla="*/ 197643 h 950118"/>
                <a:gd name="connsiteX126" fmla="*/ 321469 w 1423988"/>
                <a:gd name="connsiteY126" fmla="*/ 207168 h 950118"/>
                <a:gd name="connsiteX127" fmla="*/ 359569 w 1423988"/>
                <a:gd name="connsiteY127" fmla="*/ 221456 h 950118"/>
                <a:gd name="connsiteX128" fmla="*/ 407194 w 1423988"/>
                <a:gd name="connsiteY128" fmla="*/ 238125 h 950118"/>
                <a:gd name="connsiteX129" fmla="*/ 500063 w 1423988"/>
                <a:gd name="connsiteY129" fmla="*/ 230981 h 950118"/>
                <a:gd name="connsiteX130" fmla="*/ 504825 w 1423988"/>
                <a:gd name="connsiteY130" fmla="*/ 180975 h 950118"/>
                <a:gd name="connsiteX131" fmla="*/ 519113 w 1423988"/>
                <a:gd name="connsiteY131" fmla="*/ 126206 h 950118"/>
                <a:gd name="connsiteX132" fmla="*/ 552450 w 1423988"/>
                <a:gd name="connsiteY132" fmla="*/ 73818 h 950118"/>
                <a:gd name="connsiteX133" fmla="*/ 583406 w 1423988"/>
                <a:gd name="connsiteY133" fmla="*/ 59531 h 950118"/>
                <a:gd name="connsiteX134" fmla="*/ 635794 w 1423988"/>
                <a:gd name="connsiteY134" fmla="*/ 0 h 950118"/>
                <a:gd name="connsiteX0" fmla="*/ 635794 w 1423988"/>
                <a:gd name="connsiteY0" fmla="*/ 0 h 950118"/>
                <a:gd name="connsiteX1" fmla="*/ 664369 w 1423988"/>
                <a:gd name="connsiteY1" fmla="*/ 19050 h 950118"/>
                <a:gd name="connsiteX2" fmla="*/ 678656 w 1423988"/>
                <a:gd name="connsiteY2" fmla="*/ 33337 h 950118"/>
                <a:gd name="connsiteX3" fmla="*/ 678656 w 1423988"/>
                <a:gd name="connsiteY3" fmla="*/ 33337 h 950118"/>
                <a:gd name="connsiteX4" fmla="*/ 711994 w 1423988"/>
                <a:gd name="connsiteY4" fmla="*/ 23812 h 950118"/>
                <a:gd name="connsiteX5" fmla="*/ 723900 w 1423988"/>
                <a:gd name="connsiteY5" fmla="*/ 4762 h 950118"/>
                <a:gd name="connsiteX6" fmla="*/ 769144 w 1423988"/>
                <a:gd name="connsiteY6" fmla="*/ 19050 h 950118"/>
                <a:gd name="connsiteX7" fmla="*/ 788194 w 1423988"/>
                <a:gd name="connsiteY7" fmla="*/ 50006 h 950118"/>
                <a:gd name="connsiteX8" fmla="*/ 764381 w 1423988"/>
                <a:gd name="connsiteY8" fmla="*/ 80962 h 950118"/>
                <a:gd name="connsiteX9" fmla="*/ 812006 w 1423988"/>
                <a:gd name="connsiteY9" fmla="*/ 116681 h 950118"/>
                <a:gd name="connsiteX10" fmla="*/ 895350 w 1423988"/>
                <a:gd name="connsiteY10" fmla="*/ 123824 h 950118"/>
                <a:gd name="connsiteX11" fmla="*/ 931069 w 1423988"/>
                <a:gd name="connsiteY11" fmla="*/ 142875 h 950118"/>
                <a:gd name="connsiteX12" fmla="*/ 969169 w 1423988"/>
                <a:gd name="connsiteY12" fmla="*/ 138112 h 950118"/>
                <a:gd name="connsiteX13" fmla="*/ 988219 w 1423988"/>
                <a:gd name="connsiteY13" fmla="*/ 142875 h 950118"/>
                <a:gd name="connsiteX14" fmla="*/ 1009650 w 1423988"/>
                <a:gd name="connsiteY14" fmla="*/ 154781 h 950118"/>
                <a:gd name="connsiteX15" fmla="*/ 1012031 w 1423988"/>
                <a:gd name="connsiteY15" fmla="*/ 214312 h 950118"/>
                <a:gd name="connsiteX16" fmla="*/ 1092994 w 1423988"/>
                <a:gd name="connsiteY16" fmla="*/ 259556 h 950118"/>
                <a:gd name="connsiteX17" fmla="*/ 1121569 w 1423988"/>
                <a:gd name="connsiteY17" fmla="*/ 364331 h 950118"/>
                <a:gd name="connsiteX18" fmla="*/ 1126331 w 1423988"/>
                <a:gd name="connsiteY18" fmla="*/ 409575 h 950118"/>
                <a:gd name="connsiteX19" fmla="*/ 1150144 w 1423988"/>
                <a:gd name="connsiteY19" fmla="*/ 442912 h 950118"/>
                <a:gd name="connsiteX20" fmla="*/ 1216819 w 1423988"/>
                <a:gd name="connsiteY20" fmla="*/ 483393 h 950118"/>
                <a:gd name="connsiteX21" fmla="*/ 1235869 w 1423988"/>
                <a:gd name="connsiteY21" fmla="*/ 497681 h 950118"/>
                <a:gd name="connsiteX22" fmla="*/ 1283494 w 1423988"/>
                <a:gd name="connsiteY22" fmla="*/ 552450 h 950118"/>
                <a:gd name="connsiteX23" fmla="*/ 1319213 w 1423988"/>
                <a:gd name="connsiteY23" fmla="*/ 590550 h 950118"/>
                <a:gd name="connsiteX24" fmla="*/ 1345406 w 1423988"/>
                <a:gd name="connsiteY24" fmla="*/ 626268 h 950118"/>
                <a:gd name="connsiteX25" fmla="*/ 1364456 w 1423988"/>
                <a:gd name="connsiteY25" fmla="*/ 642937 h 950118"/>
                <a:gd name="connsiteX26" fmla="*/ 1388269 w 1423988"/>
                <a:gd name="connsiteY26" fmla="*/ 711993 h 950118"/>
                <a:gd name="connsiteX27" fmla="*/ 1402556 w 1423988"/>
                <a:gd name="connsiteY27" fmla="*/ 757237 h 950118"/>
                <a:gd name="connsiteX28" fmla="*/ 1423988 w 1423988"/>
                <a:gd name="connsiteY28" fmla="*/ 773906 h 950118"/>
                <a:gd name="connsiteX29" fmla="*/ 1373981 w 1423988"/>
                <a:gd name="connsiteY29" fmla="*/ 781050 h 950118"/>
                <a:gd name="connsiteX30" fmla="*/ 1347788 w 1423988"/>
                <a:gd name="connsiteY30" fmla="*/ 785812 h 950118"/>
                <a:gd name="connsiteX31" fmla="*/ 1326356 w 1423988"/>
                <a:gd name="connsiteY31" fmla="*/ 814387 h 950118"/>
                <a:gd name="connsiteX32" fmla="*/ 1278731 w 1423988"/>
                <a:gd name="connsiteY32" fmla="*/ 816768 h 950118"/>
                <a:gd name="connsiteX33" fmla="*/ 1243013 w 1423988"/>
                <a:gd name="connsiteY33" fmla="*/ 826293 h 950118"/>
                <a:gd name="connsiteX34" fmla="*/ 1216819 w 1423988"/>
                <a:gd name="connsiteY34" fmla="*/ 809625 h 950118"/>
                <a:gd name="connsiteX35" fmla="*/ 1214438 w 1423988"/>
                <a:gd name="connsiteY35" fmla="*/ 788193 h 950118"/>
                <a:gd name="connsiteX36" fmla="*/ 1243013 w 1423988"/>
                <a:gd name="connsiteY36" fmla="*/ 745331 h 950118"/>
                <a:gd name="connsiteX37" fmla="*/ 1259681 w 1423988"/>
                <a:gd name="connsiteY37" fmla="*/ 797718 h 950118"/>
                <a:gd name="connsiteX38" fmla="*/ 1288256 w 1423988"/>
                <a:gd name="connsiteY38" fmla="*/ 776287 h 950118"/>
                <a:gd name="connsiteX39" fmla="*/ 1314450 w 1423988"/>
                <a:gd name="connsiteY39" fmla="*/ 754856 h 950118"/>
                <a:gd name="connsiteX40" fmla="*/ 1338263 w 1423988"/>
                <a:gd name="connsiteY40" fmla="*/ 747712 h 950118"/>
                <a:gd name="connsiteX41" fmla="*/ 1314450 w 1423988"/>
                <a:gd name="connsiteY41" fmla="*/ 728662 h 950118"/>
                <a:gd name="connsiteX42" fmla="*/ 1297781 w 1423988"/>
                <a:gd name="connsiteY42" fmla="*/ 695325 h 950118"/>
                <a:gd name="connsiteX43" fmla="*/ 1290638 w 1423988"/>
                <a:gd name="connsiteY43" fmla="*/ 673893 h 950118"/>
                <a:gd name="connsiteX44" fmla="*/ 1247775 w 1423988"/>
                <a:gd name="connsiteY44" fmla="*/ 640556 h 950118"/>
                <a:gd name="connsiteX45" fmla="*/ 1209675 w 1423988"/>
                <a:gd name="connsiteY45" fmla="*/ 652462 h 950118"/>
                <a:gd name="connsiteX46" fmla="*/ 1183481 w 1423988"/>
                <a:gd name="connsiteY46" fmla="*/ 631031 h 950118"/>
                <a:gd name="connsiteX47" fmla="*/ 1169194 w 1423988"/>
                <a:gd name="connsiteY47" fmla="*/ 607218 h 950118"/>
                <a:gd name="connsiteX48" fmla="*/ 1133475 w 1423988"/>
                <a:gd name="connsiteY48" fmla="*/ 609600 h 950118"/>
                <a:gd name="connsiteX49" fmla="*/ 1157288 w 1423988"/>
                <a:gd name="connsiteY49" fmla="*/ 652462 h 950118"/>
                <a:gd name="connsiteX50" fmla="*/ 1119188 w 1423988"/>
                <a:gd name="connsiteY50" fmla="*/ 659606 h 950118"/>
                <a:gd name="connsiteX51" fmla="*/ 1092994 w 1423988"/>
                <a:gd name="connsiteY51" fmla="*/ 669131 h 950118"/>
                <a:gd name="connsiteX52" fmla="*/ 1073944 w 1423988"/>
                <a:gd name="connsiteY52" fmla="*/ 700087 h 950118"/>
                <a:gd name="connsiteX53" fmla="*/ 1081088 w 1423988"/>
                <a:gd name="connsiteY53" fmla="*/ 750093 h 950118"/>
                <a:gd name="connsiteX54" fmla="*/ 1104900 w 1423988"/>
                <a:gd name="connsiteY54" fmla="*/ 773906 h 950118"/>
                <a:gd name="connsiteX55" fmla="*/ 1119188 w 1423988"/>
                <a:gd name="connsiteY55" fmla="*/ 750093 h 950118"/>
                <a:gd name="connsiteX56" fmla="*/ 1145381 w 1423988"/>
                <a:gd name="connsiteY56" fmla="*/ 778668 h 950118"/>
                <a:gd name="connsiteX57" fmla="*/ 1145381 w 1423988"/>
                <a:gd name="connsiteY57" fmla="*/ 800100 h 950118"/>
                <a:gd name="connsiteX58" fmla="*/ 1166813 w 1423988"/>
                <a:gd name="connsiteY58" fmla="*/ 802481 h 950118"/>
                <a:gd name="connsiteX59" fmla="*/ 1193006 w 1423988"/>
                <a:gd name="connsiteY59" fmla="*/ 840581 h 950118"/>
                <a:gd name="connsiteX60" fmla="*/ 1176338 w 1423988"/>
                <a:gd name="connsiteY60" fmla="*/ 854868 h 950118"/>
                <a:gd name="connsiteX61" fmla="*/ 1166813 w 1423988"/>
                <a:gd name="connsiteY61" fmla="*/ 866775 h 950118"/>
                <a:gd name="connsiteX62" fmla="*/ 1197769 w 1423988"/>
                <a:gd name="connsiteY62" fmla="*/ 871537 h 950118"/>
                <a:gd name="connsiteX63" fmla="*/ 1228725 w 1423988"/>
                <a:gd name="connsiteY63" fmla="*/ 857250 h 950118"/>
                <a:gd name="connsiteX64" fmla="*/ 1214438 w 1423988"/>
                <a:gd name="connsiteY64" fmla="*/ 883443 h 950118"/>
                <a:gd name="connsiteX65" fmla="*/ 1183481 w 1423988"/>
                <a:gd name="connsiteY65" fmla="*/ 907256 h 950118"/>
                <a:gd name="connsiteX66" fmla="*/ 1176338 w 1423988"/>
                <a:gd name="connsiteY66" fmla="*/ 933450 h 950118"/>
                <a:gd name="connsiteX67" fmla="*/ 1145381 w 1423988"/>
                <a:gd name="connsiteY67" fmla="*/ 947737 h 950118"/>
                <a:gd name="connsiteX68" fmla="*/ 1121569 w 1423988"/>
                <a:gd name="connsiteY68" fmla="*/ 950118 h 950118"/>
                <a:gd name="connsiteX69" fmla="*/ 1085850 w 1423988"/>
                <a:gd name="connsiteY69" fmla="*/ 909637 h 950118"/>
                <a:gd name="connsiteX70" fmla="*/ 1047750 w 1423988"/>
                <a:gd name="connsiteY70" fmla="*/ 907256 h 950118"/>
                <a:gd name="connsiteX71" fmla="*/ 995363 w 1423988"/>
                <a:gd name="connsiteY71" fmla="*/ 890587 h 950118"/>
                <a:gd name="connsiteX72" fmla="*/ 962025 w 1423988"/>
                <a:gd name="connsiteY72" fmla="*/ 878681 h 950118"/>
                <a:gd name="connsiteX73" fmla="*/ 947738 w 1423988"/>
                <a:gd name="connsiteY73" fmla="*/ 864393 h 950118"/>
                <a:gd name="connsiteX74" fmla="*/ 919163 w 1423988"/>
                <a:gd name="connsiteY74" fmla="*/ 871537 h 950118"/>
                <a:gd name="connsiteX75" fmla="*/ 881063 w 1423988"/>
                <a:gd name="connsiteY75" fmla="*/ 854868 h 950118"/>
                <a:gd name="connsiteX76" fmla="*/ 840581 w 1423988"/>
                <a:gd name="connsiteY76" fmla="*/ 845343 h 950118"/>
                <a:gd name="connsiteX77" fmla="*/ 831056 w 1423988"/>
                <a:gd name="connsiteY77" fmla="*/ 773906 h 950118"/>
                <a:gd name="connsiteX78" fmla="*/ 795338 w 1423988"/>
                <a:gd name="connsiteY78" fmla="*/ 750093 h 950118"/>
                <a:gd name="connsiteX79" fmla="*/ 764381 w 1423988"/>
                <a:gd name="connsiteY79" fmla="*/ 697706 h 950118"/>
                <a:gd name="connsiteX80" fmla="*/ 733425 w 1423988"/>
                <a:gd name="connsiteY80" fmla="*/ 711993 h 950118"/>
                <a:gd name="connsiteX81" fmla="*/ 664369 w 1423988"/>
                <a:gd name="connsiteY81" fmla="*/ 738187 h 950118"/>
                <a:gd name="connsiteX82" fmla="*/ 669131 w 1423988"/>
                <a:gd name="connsiteY82" fmla="*/ 771525 h 950118"/>
                <a:gd name="connsiteX83" fmla="*/ 654844 w 1423988"/>
                <a:gd name="connsiteY83" fmla="*/ 826293 h 950118"/>
                <a:gd name="connsiteX84" fmla="*/ 647700 w 1423988"/>
                <a:gd name="connsiteY84" fmla="*/ 859631 h 950118"/>
                <a:gd name="connsiteX85" fmla="*/ 590550 w 1423988"/>
                <a:gd name="connsiteY85" fmla="*/ 850106 h 950118"/>
                <a:gd name="connsiteX86" fmla="*/ 535781 w 1423988"/>
                <a:gd name="connsiteY86" fmla="*/ 852487 h 950118"/>
                <a:gd name="connsiteX87" fmla="*/ 516731 w 1423988"/>
                <a:gd name="connsiteY87" fmla="*/ 866775 h 950118"/>
                <a:gd name="connsiteX88" fmla="*/ 488156 w 1423988"/>
                <a:gd name="connsiteY88" fmla="*/ 876300 h 950118"/>
                <a:gd name="connsiteX89" fmla="*/ 485775 w 1423988"/>
                <a:gd name="connsiteY89" fmla="*/ 828675 h 950118"/>
                <a:gd name="connsiteX90" fmla="*/ 461963 w 1423988"/>
                <a:gd name="connsiteY90" fmla="*/ 795337 h 950118"/>
                <a:gd name="connsiteX91" fmla="*/ 409575 w 1423988"/>
                <a:gd name="connsiteY91" fmla="*/ 754856 h 950118"/>
                <a:gd name="connsiteX92" fmla="*/ 390525 w 1423988"/>
                <a:gd name="connsiteY92" fmla="*/ 735806 h 950118"/>
                <a:gd name="connsiteX93" fmla="*/ 378619 w 1423988"/>
                <a:gd name="connsiteY93" fmla="*/ 692943 h 950118"/>
                <a:gd name="connsiteX94" fmla="*/ 364331 w 1423988"/>
                <a:gd name="connsiteY94" fmla="*/ 671512 h 950118"/>
                <a:gd name="connsiteX95" fmla="*/ 347663 w 1423988"/>
                <a:gd name="connsiteY95" fmla="*/ 666750 h 950118"/>
                <a:gd name="connsiteX96" fmla="*/ 323850 w 1423988"/>
                <a:gd name="connsiteY96" fmla="*/ 711993 h 950118"/>
                <a:gd name="connsiteX97" fmla="*/ 323850 w 1423988"/>
                <a:gd name="connsiteY97" fmla="*/ 735806 h 950118"/>
                <a:gd name="connsiteX98" fmla="*/ 288131 w 1423988"/>
                <a:gd name="connsiteY98" fmla="*/ 723900 h 950118"/>
                <a:gd name="connsiteX99" fmla="*/ 269081 w 1423988"/>
                <a:gd name="connsiteY99" fmla="*/ 688181 h 950118"/>
                <a:gd name="connsiteX100" fmla="*/ 235744 w 1423988"/>
                <a:gd name="connsiteY100" fmla="*/ 692943 h 950118"/>
                <a:gd name="connsiteX101" fmla="*/ 211931 w 1423988"/>
                <a:gd name="connsiteY101" fmla="*/ 700087 h 950118"/>
                <a:gd name="connsiteX102" fmla="*/ 197644 w 1423988"/>
                <a:gd name="connsiteY102" fmla="*/ 742950 h 950118"/>
                <a:gd name="connsiteX103" fmla="*/ 157163 w 1423988"/>
                <a:gd name="connsiteY103" fmla="*/ 731043 h 950118"/>
                <a:gd name="connsiteX104" fmla="*/ 138113 w 1423988"/>
                <a:gd name="connsiteY104" fmla="*/ 721518 h 950118"/>
                <a:gd name="connsiteX105" fmla="*/ 157163 w 1423988"/>
                <a:gd name="connsiteY105" fmla="*/ 690562 h 950118"/>
                <a:gd name="connsiteX106" fmla="*/ 159544 w 1423988"/>
                <a:gd name="connsiteY106" fmla="*/ 678656 h 950118"/>
                <a:gd name="connsiteX107" fmla="*/ 152400 w 1423988"/>
                <a:gd name="connsiteY107" fmla="*/ 628650 h 950118"/>
                <a:gd name="connsiteX108" fmla="*/ 142875 w 1423988"/>
                <a:gd name="connsiteY108" fmla="*/ 611981 h 950118"/>
                <a:gd name="connsiteX109" fmla="*/ 97631 w 1423988"/>
                <a:gd name="connsiteY109" fmla="*/ 604837 h 950118"/>
                <a:gd name="connsiteX110" fmla="*/ 54769 w 1423988"/>
                <a:gd name="connsiteY110" fmla="*/ 597693 h 950118"/>
                <a:gd name="connsiteX111" fmla="*/ 59531 w 1423988"/>
                <a:gd name="connsiteY111" fmla="*/ 566737 h 950118"/>
                <a:gd name="connsiteX112" fmla="*/ 47625 w 1423988"/>
                <a:gd name="connsiteY112" fmla="*/ 550068 h 950118"/>
                <a:gd name="connsiteX113" fmla="*/ 50006 w 1423988"/>
                <a:gd name="connsiteY113" fmla="*/ 528637 h 950118"/>
                <a:gd name="connsiteX114" fmla="*/ 38100 w 1423988"/>
                <a:gd name="connsiteY114" fmla="*/ 504825 h 950118"/>
                <a:gd name="connsiteX115" fmla="*/ 33338 w 1423988"/>
                <a:gd name="connsiteY115" fmla="*/ 481012 h 950118"/>
                <a:gd name="connsiteX116" fmla="*/ 33338 w 1423988"/>
                <a:gd name="connsiteY116" fmla="*/ 390525 h 950118"/>
                <a:gd name="connsiteX117" fmla="*/ 14288 w 1423988"/>
                <a:gd name="connsiteY117" fmla="*/ 373856 h 950118"/>
                <a:gd name="connsiteX118" fmla="*/ 0 w 1423988"/>
                <a:gd name="connsiteY118" fmla="*/ 342900 h 950118"/>
                <a:gd name="connsiteX119" fmla="*/ 38100 w 1423988"/>
                <a:gd name="connsiteY119" fmla="*/ 342900 h 950118"/>
                <a:gd name="connsiteX120" fmla="*/ 69056 w 1423988"/>
                <a:gd name="connsiteY120" fmla="*/ 342900 h 950118"/>
                <a:gd name="connsiteX121" fmla="*/ 83344 w 1423988"/>
                <a:gd name="connsiteY121" fmla="*/ 316706 h 950118"/>
                <a:gd name="connsiteX122" fmla="*/ 90488 w 1423988"/>
                <a:gd name="connsiteY122" fmla="*/ 290512 h 950118"/>
                <a:gd name="connsiteX123" fmla="*/ 109538 w 1423988"/>
                <a:gd name="connsiteY123" fmla="*/ 252412 h 950118"/>
                <a:gd name="connsiteX124" fmla="*/ 130969 w 1423988"/>
                <a:gd name="connsiteY124" fmla="*/ 207168 h 950118"/>
                <a:gd name="connsiteX125" fmla="*/ 180975 w 1423988"/>
                <a:gd name="connsiteY125" fmla="*/ 214312 h 950118"/>
                <a:gd name="connsiteX126" fmla="*/ 245269 w 1423988"/>
                <a:gd name="connsiteY126" fmla="*/ 197643 h 950118"/>
                <a:gd name="connsiteX127" fmla="*/ 321469 w 1423988"/>
                <a:gd name="connsiteY127" fmla="*/ 207168 h 950118"/>
                <a:gd name="connsiteX128" fmla="*/ 359569 w 1423988"/>
                <a:gd name="connsiteY128" fmla="*/ 221456 h 950118"/>
                <a:gd name="connsiteX129" fmla="*/ 407194 w 1423988"/>
                <a:gd name="connsiteY129" fmla="*/ 238125 h 950118"/>
                <a:gd name="connsiteX130" fmla="*/ 500063 w 1423988"/>
                <a:gd name="connsiteY130" fmla="*/ 230981 h 950118"/>
                <a:gd name="connsiteX131" fmla="*/ 504825 w 1423988"/>
                <a:gd name="connsiteY131" fmla="*/ 180975 h 950118"/>
                <a:gd name="connsiteX132" fmla="*/ 519113 w 1423988"/>
                <a:gd name="connsiteY132" fmla="*/ 126206 h 950118"/>
                <a:gd name="connsiteX133" fmla="*/ 552450 w 1423988"/>
                <a:gd name="connsiteY133" fmla="*/ 73818 h 950118"/>
                <a:gd name="connsiteX134" fmla="*/ 583406 w 1423988"/>
                <a:gd name="connsiteY134" fmla="*/ 59531 h 950118"/>
                <a:gd name="connsiteX135" fmla="*/ 635794 w 1423988"/>
                <a:gd name="connsiteY135" fmla="*/ 0 h 950118"/>
                <a:gd name="connsiteX0" fmla="*/ 635794 w 1423988"/>
                <a:gd name="connsiteY0" fmla="*/ 0 h 950118"/>
                <a:gd name="connsiteX1" fmla="*/ 664369 w 1423988"/>
                <a:gd name="connsiteY1" fmla="*/ 19050 h 950118"/>
                <a:gd name="connsiteX2" fmla="*/ 678656 w 1423988"/>
                <a:gd name="connsiteY2" fmla="*/ 33337 h 950118"/>
                <a:gd name="connsiteX3" fmla="*/ 678656 w 1423988"/>
                <a:gd name="connsiteY3" fmla="*/ 33337 h 950118"/>
                <a:gd name="connsiteX4" fmla="*/ 711994 w 1423988"/>
                <a:gd name="connsiteY4" fmla="*/ 23812 h 950118"/>
                <a:gd name="connsiteX5" fmla="*/ 723900 w 1423988"/>
                <a:gd name="connsiteY5" fmla="*/ 4762 h 950118"/>
                <a:gd name="connsiteX6" fmla="*/ 769144 w 1423988"/>
                <a:gd name="connsiteY6" fmla="*/ 19050 h 950118"/>
                <a:gd name="connsiteX7" fmla="*/ 788194 w 1423988"/>
                <a:gd name="connsiteY7" fmla="*/ 50006 h 950118"/>
                <a:gd name="connsiteX8" fmla="*/ 764381 w 1423988"/>
                <a:gd name="connsiteY8" fmla="*/ 80962 h 950118"/>
                <a:gd name="connsiteX9" fmla="*/ 812006 w 1423988"/>
                <a:gd name="connsiteY9" fmla="*/ 116681 h 950118"/>
                <a:gd name="connsiteX10" fmla="*/ 895350 w 1423988"/>
                <a:gd name="connsiteY10" fmla="*/ 123824 h 950118"/>
                <a:gd name="connsiteX11" fmla="*/ 931069 w 1423988"/>
                <a:gd name="connsiteY11" fmla="*/ 142875 h 950118"/>
                <a:gd name="connsiteX12" fmla="*/ 969169 w 1423988"/>
                <a:gd name="connsiteY12" fmla="*/ 138112 h 950118"/>
                <a:gd name="connsiteX13" fmla="*/ 988219 w 1423988"/>
                <a:gd name="connsiteY13" fmla="*/ 142875 h 950118"/>
                <a:gd name="connsiteX14" fmla="*/ 1009650 w 1423988"/>
                <a:gd name="connsiteY14" fmla="*/ 154781 h 950118"/>
                <a:gd name="connsiteX15" fmla="*/ 1012031 w 1423988"/>
                <a:gd name="connsiteY15" fmla="*/ 214312 h 950118"/>
                <a:gd name="connsiteX16" fmla="*/ 1092994 w 1423988"/>
                <a:gd name="connsiteY16" fmla="*/ 259556 h 950118"/>
                <a:gd name="connsiteX17" fmla="*/ 1121569 w 1423988"/>
                <a:gd name="connsiteY17" fmla="*/ 364331 h 950118"/>
                <a:gd name="connsiteX18" fmla="*/ 1126331 w 1423988"/>
                <a:gd name="connsiteY18" fmla="*/ 409575 h 950118"/>
                <a:gd name="connsiteX19" fmla="*/ 1150144 w 1423988"/>
                <a:gd name="connsiteY19" fmla="*/ 442912 h 950118"/>
                <a:gd name="connsiteX20" fmla="*/ 1216819 w 1423988"/>
                <a:gd name="connsiteY20" fmla="*/ 483393 h 950118"/>
                <a:gd name="connsiteX21" fmla="*/ 1235869 w 1423988"/>
                <a:gd name="connsiteY21" fmla="*/ 497681 h 950118"/>
                <a:gd name="connsiteX22" fmla="*/ 1283494 w 1423988"/>
                <a:gd name="connsiteY22" fmla="*/ 552450 h 950118"/>
                <a:gd name="connsiteX23" fmla="*/ 1319213 w 1423988"/>
                <a:gd name="connsiteY23" fmla="*/ 590550 h 950118"/>
                <a:gd name="connsiteX24" fmla="*/ 1345406 w 1423988"/>
                <a:gd name="connsiteY24" fmla="*/ 626268 h 950118"/>
                <a:gd name="connsiteX25" fmla="*/ 1364456 w 1423988"/>
                <a:gd name="connsiteY25" fmla="*/ 642937 h 950118"/>
                <a:gd name="connsiteX26" fmla="*/ 1388269 w 1423988"/>
                <a:gd name="connsiteY26" fmla="*/ 711993 h 950118"/>
                <a:gd name="connsiteX27" fmla="*/ 1402556 w 1423988"/>
                <a:gd name="connsiteY27" fmla="*/ 757237 h 950118"/>
                <a:gd name="connsiteX28" fmla="*/ 1423988 w 1423988"/>
                <a:gd name="connsiteY28" fmla="*/ 773906 h 950118"/>
                <a:gd name="connsiteX29" fmla="*/ 1373981 w 1423988"/>
                <a:gd name="connsiteY29" fmla="*/ 781050 h 950118"/>
                <a:gd name="connsiteX30" fmla="*/ 1347788 w 1423988"/>
                <a:gd name="connsiteY30" fmla="*/ 785812 h 950118"/>
                <a:gd name="connsiteX31" fmla="*/ 1326356 w 1423988"/>
                <a:gd name="connsiteY31" fmla="*/ 814387 h 950118"/>
                <a:gd name="connsiteX32" fmla="*/ 1278731 w 1423988"/>
                <a:gd name="connsiteY32" fmla="*/ 816768 h 950118"/>
                <a:gd name="connsiteX33" fmla="*/ 1243013 w 1423988"/>
                <a:gd name="connsiteY33" fmla="*/ 826293 h 950118"/>
                <a:gd name="connsiteX34" fmla="*/ 1216819 w 1423988"/>
                <a:gd name="connsiteY34" fmla="*/ 809625 h 950118"/>
                <a:gd name="connsiteX35" fmla="*/ 1214438 w 1423988"/>
                <a:gd name="connsiteY35" fmla="*/ 788193 h 950118"/>
                <a:gd name="connsiteX36" fmla="*/ 1243013 w 1423988"/>
                <a:gd name="connsiteY36" fmla="*/ 745331 h 950118"/>
                <a:gd name="connsiteX37" fmla="*/ 1259681 w 1423988"/>
                <a:gd name="connsiteY37" fmla="*/ 797718 h 950118"/>
                <a:gd name="connsiteX38" fmla="*/ 1288256 w 1423988"/>
                <a:gd name="connsiteY38" fmla="*/ 776287 h 950118"/>
                <a:gd name="connsiteX39" fmla="*/ 1314450 w 1423988"/>
                <a:gd name="connsiteY39" fmla="*/ 754856 h 950118"/>
                <a:gd name="connsiteX40" fmla="*/ 1338263 w 1423988"/>
                <a:gd name="connsiteY40" fmla="*/ 747712 h 950118"/>
                <a:gd name="connsiteX41" fmla="*/ 1314450 w 1423988"/>
                <a:gd name="connsiteY41" fmla="*/ 728662 h 950118"/>
                <a:gd name="connsiteX42" fmla="*/ 1297781 w 1423988"/>
                <a:gd name="connsiteY42" fmla="*/ 695325 h 950118"/>
                <a:gd name="connsiteX43" fmla="*/ 1290638 w 1423988"/>
                <a:gd name="connsiteY43" fmla="*/ 673893 h 950118"/>
                <a:gd name="connsiteX44" fmla="*/ 1247775 w 1423988"/>
                <a:gd name="connsiteY44" fmla="*/ 640556 h 950118"/>
                <a:gd name="connsiteX45" fmla="*/ 1209675 w 1423988"/>
                <a:gd name="connsiteY45" fmla="*/ 652462 h 950118"/>
                <a:gd name="connsiteX46" fmla="*/ 1183481 w 1423988"/>
                <a:gd name="connsiteY46" fmla="*/ 631031 h 950118"/>
                <a:gd name="connsiteX47" fmla="*/ 1169194 w 1423988"/>
                <a:gd name="connsiteY47" fmla="*/ 607218 h 950118"/>
                <a:gd name="connsiteX48" fmla="*/ 1133475 w 1423988"/>
                <a:gd name="connsiteY48" fmla="*/ 609600 h 950118"/>
                <a:gd name="connsiteX49" fmla="*/ 1157288 w 1423988"/>
                <a:gd name="connsiteY49" fmla="*/ 652462 h 950118"/>
                <a:gd name="connsiteX50" fmla="*/ 1119188 w 1423988"/>
                <a:gd name="connsiteY50" fmla="*/ 659606 h 950118"/>
                <a:gd name="connsiteX51" fmla="*/ 1092994 w 1423988"/>
                <a:gd name="connsiteY51" fmla="*/ 669131 h 950118"/>
                <a:gd name="connsiteX52" fmla="*/ 1073944 w 1423988"/>
                <a:gd name="connsiteY52" fmla="*/ 700087 h 950118"/>
                <a:gd name="connsiteX53" fmla="*/ 1081088 w 1423988"/>
                <a:gd name="connsiteY53" fmla="*/ 750093 h 950118"/>
                <a:gd name="connsiteX54" fmla="*/ 1104900 w 1423988"/>
                <a:gd name="connsiteY54" fmla="*/ 773906 h 950118"/>
                <a:gd name="connsiteX55" fmla="*/ 1119188 w 1423988"/>
                <a:gd name="connsiteY55" fmla="*/ 750093 h 950118"/>
                <a:gd name="connsiteX56" fmla="*/ 1145381 w 1423988"/>
                <a:gd name="connsiteY56" fmla="*/ 778668 h 950118"/>
                <a:gd name="connsiteX57" fmla="*/ 1145381 w 1423988"/>
                <a:gd name="connsiteY57" fmla="*/ 800100 h 950118"/>
                <a:gd name="connsiteX58" fmla="*/ 1166813 w 1423988"/>
                <a:gd name="connsiteY58" fmla="*/ 802481 h 950118"/>
                <a:gd name="connsiteX59" fmla="*/ 1193006 w 1423988"/>
                <a:gd name="connsiteY59" fmla="*/ 840581 h 950118"/>
                <a:gd name="connsiteX60" fmla="*/ 1176338 w 1423988"/>
                <a:gd name="connsiteY60" fmla="*/ 854868 h 950118"/>
                <a:gd name="connsiteX61" fmla="*/ 1166813 w 1423988"/>
                <a:gd name="connsiteY61" fmla="*/ 866775 h 950118"/>
                <a:gd name="connsiteX62" fmla="*/ 1197769 w 1423988"/>
                <a:gd name="connsiteY62" fmla="*/ 871537 h 950118"/>
                <a:gd name="connsiteX63" fmla="*/ 1228725 w 1423988"/>
                <a:gd name="connsiteY63" fmla="*/ 857250 h 950118"/>
                <a:gd name="connsiteX64" fmla="*/ 1214438 w 1423988"/>
                <a:gd name="connsiteY64" fmla="*/ 883443 h 950118"/>
                <a:gd name="connsiteX65" fmla="*/ 1183481 w 1423988"/>
                <a:gd name="connsiteY65" fmla="*/ 907256 h 950118"/>
                <a:gd name="connsiteX66" fmla="*/ 1176338 w 1423988"/>
                <a:gd name="connsiteY66" fmla="*/ 933450 h 950118"/>
                <a:gd name="connsiteX67" fmla="*/ 1145381 w 1423988"/>
                <a:gd name="connsiteY67" fmla="*/ 947737 h 950118"/>
                <a:gd name="connsiteX68" fmla="*/ 1121569 w 1423988"/>
                <a:gd name="connsiteY68" fmla="*/ 950118 h 950118"/>
                <a:gd name="connsiteX69" fmla="*/ 1085850 w 1423988"/>
                <a:gd name="connsiteY69" fmla="*/ 909637 h 950118"/>
                <a:gd name="connsiteX70" fmla="*/ 1047750 w 1423988"/>
                <a:gd name="connsiteY70" fmla="*/ 907256 h 950118"/>
                <a:gd name="connsiteX71" fmla="*/ 995363 w 1423988"/>
                <a:gd name="connsiteY71" fmla="*/ 890587 h 950118"/>
                <a:gd name="connsiteX72" fmla="*/ 962025 w 1423988"/>
                <a:gd name="connsiteY72" fmla="*/ 878681 h 950118"/>
                <a:gd name="connsiteX73" fmla="*/ 947738 w 1423988"/>
                <a:gd name="connsiteY73" fmla="*/ 864393 h 950118"/>
                <a:gd name="connsiteX74" fmla="*/ 919163 w 1423988"/>
                <a:gd name="connsiteY74" fmla="*/ 871537 h 950118"/>
                <a:gd name="connsiteX75" fmla="*/ 881063 w 1423988"/>
                <a:gd name="connsiteY75" fmla="*/ 854868 h 950118"/>
                <a:gd name="connsiteX76" fmla="*/ 840581 w 1423988"/>
                <a:gd name="connsiteY76" fmla="*/ 845343 h 950118"/>
                <a:gd name="connsiteX77" fmla="*/ 831056 w 1423988"/>
                <a:gd name="connsiteY77" fmla="*/ 773906 h 950118"/>
                <a:gd name="connsiteX78" fmla="*/ 795338 w 1423988"/>
                <a:gd name="connsiteY78" fmla="*/ 750093 h 950118"/>
                <a:gd name="connsiteX79" fmla="*/ 764381 w 1423988"/>
                <a:gd name="connsiteY79" fmla="*/ 697706 h 950118"/>
                <a:gd name="connsiteX80" fmla="*/ 733425 w 1423988"/>
                <a:gd name="connsiteY80" fmla="*/ 711993 h 950118"/>
                <a:gd name="connsiteX81" fmla="*/ 664369 w 1423988"/>
                <a:gd name="connsiteY81" fmla="*/ 738187 h 950118"/>
                <a:gd name="connsiteX82" fmla="*/ 669131 w 1423988"/>
                <a:gd name="connsiteY82" fmla="*/ 771525 h 950118"/>
                <a:gd name="connsiteX83" fmla="*/ 654844 w 1423988"/>
                <a:gd name="connsiteY83" fmla="*/ 826293 h 950118"/>
                <a:gd name="connsiteX84" fmla="*/ 647700 w 1423988"/>
                <a:gd name="connsiteY84" fmla="*/ 859631 h 950118"/>
                <a:gd name="connsiteX85" fmla="*/ 590550 w 1423988"/>
                <a:gd name="connsiteY85" fmla="*/ 850106 h 950118"/>
                <a:gd name="connsiteX86" fmla="*/ 535781 w 1423988"/>
                <a:gd name="connsiteY86" fmla="*/ 852487 h 950118"/>
                <a:gd name="connsiteX87" fmla="*/ 516731 w 1423988"/>
                <a:gd name="connsiteY87" fmla="*/ 866775 h 950118"/>
                <a:gd name="connsiteX88" fmla="*/ 488156 w 1423988"/>
                <a:gd name="connsiteY88" fmla="*/ 876300 h 950118"/>
                <a:gd name="connsiteX89" fmla="*/ 485775 w 1423988"/>
                <a:gd name="connsiteY89" fmla="*/ 828675 h 950118"/>
                <a:gd name="connsiteX90" fmla="*/ 461963 w 1423988"/>
                <a:gd name="connsiteY90" fmla="*/ 795337 h 950118"/>
                <a:gd name="connsiteX91" fmla="*/ 409575 w 1423988"/>
                <a:gd name="connsiteY91" fmla="*/ 754856 h 950118"/>
                <a:gd name="connsiteX92" fmla="*/ 390525 w 1423988"/>
                <a:gd name="connsiteY92" fmla="*/ 735806 h 950118"/>
                <a:gd name="connsiteX93" fmla="*/ 378619 w 1423988"/>
                <a:gd name="connsiteY93" fmla="*/ 692943 h 950118"/>
                <a:gd name="connsiteX94" fmla="*/ 364331 w 1423988"/>
                <a:gd name="connsiteY94" fmla="*/ 671512 h 950118"/>
                <a:gd name="connsiteX95" fmla="*/ 347663 w 1423988"/>
                <a:gd name="connsiteY95" fmla="*/ 666750 h 950118"/>
                <a:gd name="connsiteX96" fmla="*/ 323850 w 1423988"/>
                <a:gd name="connsiteY96" fmla="*/ 711993 h 950118"/>
                <a:gd name="connsiteX97" fmla="*/ 323850 w 1423988"/>
                <a:gd name="connsiteY97" fmla="*/ 735806 h 950118"/>
                <a:gd name="connsiteX98" fmla="*/ 288131 w 1423988"/>
                <a:gd name="connsiteY98" fmla="*/ 723900 h 950118"/>
                <a:gd name="connsiteX99" fmla="*/ 269081 w 1423988"/>
                <a:gd name="connsiteY99" fmla="*/ 688181 h 950118"/>
                <a:gd name="connsiteX100" fmla="*/ 235744 w 1423988"/>
                <a:gd name="connsiteY100" fmla="*/ 692943 h 950118"/>
                <a:gd name="connsiteX101" fmla="*/ 211931 w 1423988"/>
                <a:gd name="connsiteY101" fmla="*/ 700087 h 950118"/>
                <a:gd name="connsiteX102" fmla="*/ 197644 w 1423988"/>
                <a:gd name="connsiteY102" fmla="*/ 742950 h 950118"/>
                <a:gd name="connsiteX103" fmla="*/ 157163 w 1423988"/>
                <a:gd name="connsiteY103" fmla="*/ 731043 h 950118"/>
                <a:gd name="connsiteX104" fmla="*/ 138113 w 1423988"/>
                <a:gd name="connsiteY104" fmla="*/ 721518 h 950118"/>
                <a:gd name="connsiteX105" fmla="*/ 157163 w 1423988"/>
                <a:gd name="connsiteY105" fmla="*/ 690562 h 950118"/>
                <a:gd name="connsiteX106" fmla="*/ 159544 w 1423988"/>
                <a:gd name="connsiteY106" fmla="*/ 678656 h 950118"/>
                <a:gd name="connsiteX107" fmla="*/ 152400 w 1423988"/>
                <a:gd name="connsiteY107" fmla="*/ 628650 h 950118"/>
                <a:gd name="connsiteX108" fmla="*/ 142875 w 1423988"/>
                <a:gd name="connsiteY108" fmla="*/ 611981 h 950118"/>
                <a:gd name="connsiteX109" fmla="*/ 97631 w 1423988"/>
                <a:gd name="connsiteY109" fmla="*/ 604837 h 950118"/>
                <a:gd name="connsiteX110" fmla="*/ 61913 w 1423988"/>
                <a:gd name="connsiteY110" fmla="*/ 595312 h 950118"/>
                <a:gd name="connsiteX111" fmla="*/ 59531 w 1423988"/>
                <a:gd name="connsiteY111" fmla="*/ 566737 h 950118"/>
                <a:gd name="connsiteX112" fmla="*/ 47625 w 1423988"/>
                <a:gd name="connsiteY112" fmla="*/ 550068 h 950118"/>
                <a:gd name="connsiteX113" fmla="*/ 50006 w 1423988"/>
                <a:gd name="connsiteY113" fmla="*/ 528637 h 950118"/>
                <a:gd name="connsiteX114" fmla="*/ 38100 w 1423988"/>
                <a:gd name="connsiteY114" fmla="*/ 504825 h 950118"/>
                <a:gd name="connsiteX115" fmla="*/ 33338 w 1423988"/>
                <a:gd name="connsiteY115" fmla="*/ 481012 h 950118"/>
                <a:gd name="connsiteX116" fmla="*/ 33338 w 1423988"/>
                <a:gd name="connsiteY116" fmla="*/ 390525 h 950118"/>
                <a:gd name="connsiteX117" fmla="*/ 14288 w 1423988"/>
                <a:gd name="connsiteY117" fmla="*/ 373856 h 950118"/>
                <a:gd name="connsiteX118" fmla="*/ 0 w 1423988"/>
                <a:gd name="connsiteY118" fmla="*/ 342900 h 950118"/>
                <a:gd name="connsiteX119" fmla="*/ 38100 w 1423988"/>
                <a:gd name="connsiteY119" fmla="*/ 342900 h 950118"/>
                <a:gd name="connsiteX120" fmla="*/ 69056 w 1423988"/>
                <a:gd name="connsiteY120" fmla="*/ 342900 h 950118"/>
                <a:gd name="connsiteX121" fmla="*/ 83344 w 1423988"/>
                <a:gd name="connsiteY121" fmla="*/ 316706 h 950118"/>
                <a:gd name="connsiteX122" fmla="*/ 90488 w 1423988"/>
                <a:gd name="connsiteY122" fmla="*/ 290512 h 950118"/>
                <a:gd name="connsiteX123" fmla="*/ 109538 w 1423988"/>
                <a:gd name="connsiteY123" fmla="*/ 252412 h 950118"/>
                <a:gd name="connsiteX124" fmla="*/ 130969 w 1423988"/>
                <a:gd name="connsiteY124" fmla="*/ 207168 h 950118"/>
                <a:gd name="connsiteX125" fmla="*/ 180975 w 1423988"/>
                <a:gd name="connsiteY125" fmla="*/ 214312 h 950118"/>
                <a:gd name="connsiteX126" fmla="*/ 245269 w 1423988"/>
                <a:gd name="connsiteY126" fmla="*/ 197643 h 950118"/>
                <a:gd name="connsiteX127" fmla="*/ 321469 w 1423988"/>
                <a:gd name="connsiteY127" fmla="*/ 207168 h 950118"/>
                <a:gd name="connsiteX128" fmla="*/ 359569 w 1423988"/>
                <a:gd name="connsiteY128" fmla="*/ 221456 h 950118"/>
                <a:gd name="connsiteX129" fmla="*/ 407194 w 1423988"/>
                <a:gd name="connsiteY129" fmla="*/ 238125 h 950118"/>
                <a:gd name="connsiteX130" fmla="*/ 500063 w 1423988"/>
                <a:gd name="connsiteY130" fmla="*/ 230981 h 950118"/>
                <a:gd name="connsiteX131" fmla="*/ 504825 w 1423988"/>
                <a:gd name="connsiteY131" fmla="*/ 180975 h 950118"/>
                <a:gd name="connsiteX132" fmla="*/ 519113 w 1423988"/>
                <a:gd name="connsiteY132" fmla="*/ 126206 h 950118"/>
                <a:gd name="connsiteX133" fmla="*/ 552450 w 1423988"/>
                <a:gd name="connsiteY133" fmla="*/ 73818 h 950118"/>
                <a:gd name="connsiteX134" fmla="*/ 583406 w 1423988"/>
                <a:gd name="connsiteY134" fmla="*/ 59531 h 950118"/>
                <a:gd name="connsiteX135" fmla="*/ 635794 w 1423988"/>
                <a:gd name="connsiteY135" fmla="*/ 0 h 950118"/>
                <a:gd name="connsiteX0" fmla="*/ 635794 w 1423988"/>
                <a:gd name="connsiteY0" fmla="*/ 0 h 950118"/>
                <a:gd name="connsiteX1" fmla="*/ 664369 w 1423988"/>
                <a:gd name="connsiteY1" fmla="*/ 19050 h 950118"/>
                <a:gd name="connsiteX2" fmla="*/ 678656 w 1423988"/>
                <a:gd name="connsiteY2" fmla="*/ 33337 h 950118"/>
                <a:gd name="connsiteX3" fmla="*/ 678656 w 1423988"/>
                <a:gd name="connsiteY3" fmla="*/ 33337 h 950118"/>
                <a:gd name="connsiteX4" fmla="*/ 711994 w 1423988"/>
                <a:gd name="connsiteY4" fmla="*/ 23812 h 950118"/>
                <a:gd name="connsiteX5" fmla="*/ 723900 w 1423988"/>
                <a:gd name="connsiteY5" fmla="*/ 4762 h 950118"/>
                <a:gd name="connsiteX6" fmla="*/ 769144 w 1423988"/>
                <a:gd name="connsiteY6" fmla="*/ 19050 h 950118"/>
                <a:gd name="connsiteX7" fmla="*/ 788194 w 1423988"/>
                <a:gd name="connsiteY7" fmla="*/ 50006 h 950118"/>
                <a:gd name="connsiteX8" fmla="*/ 764381 w 1423988"/>
                <a:gd name="connsiteY8" fmla="*/ 80962 h 950118"/>
                <a:gd name="connsiteX9" fmla="*/ 812006 w 1423988"/>
                <a:gd name="connsiteY9" fmla="*/ 116681 h 950118"/>
                <a:gd name="connsiteX10" fmla="*/ 895350 w 1423988"/>
                <a:gd name="connsiteY10" fmla="*/ 123824 h 950118"/>
                <a:gd name="connsiteX11" fmla="*/ 931069 w 1423988"/>
                <a:gd name="connsiteY11" fmla="*/ 142875 h 950118"/>
                <a:gd name="connsiteX12" fmla="*/ 969169 w 1423988"/>
                <a:gd name="connsiteY12" fmla="*/ 138112 h 950118"/>
                <a:gd name="connsiteX13" fmla="*/ 988219 w 1423988"/>
                <a:gd name="connsiteY13" fmla="*/ 142875 h 950118"/>
                <a:gd name="connsiteX14" fmla="*/ 1009650 w 1423988"/>
                <a:gd name="connsiteY14" fmla="*/ 154781 h 950118"/>
                <a:gd name="connsiteX15" fmla="*/ 1012031 w 1423988"/>
                <a:gd name="connsiteY15" fmla="*/ 214312 h 950118"/>
                <a:gd name="connsiteX16" fmla="*/ 1092994 w 1423988"/>
                <a:gd name="connsiteY16" fmla="*/ 259556 h 950118"/>
                <a:gd name="connsiteX17" fmla="*/ 1121569 w 1423988"/>
                <a:gd name="connsiteY17" fmla="*/ 364331 h 950118"/>
                <a:gd name="connsiteX18" fmla="*/ 1126331 w 1423988"/>
                <a:gd name="connsiteY18" fmla="*/ 409575 h 950118"/>
                <a:gd name="connsiteX19" fmla="*/ 1150144 w 1423988"/>
                <a:gd name="connsiteY19" fmla="*/ 442912 h 950118"/>
                <a:gd name="connsiteX20" fmla="*/ 1216819 w 1423988"/>
                <a:gd name="connsiteY20" fmla="*/ 483393 h 950118"/>
                <a:gd name="connsiteX21" fmla="*/ 1235869 w 1423988"/>
                <a:gd name="connsiteY21" fmla="*/ 497681 h 950118"/>
                <a:gd name="connsiteX22" fmla="*/ 1283494 w 1423988"/>
                <a:gd name="connsiteY22" fmla="*/ 552450 h 950118"/>
                <a:gd name="connsiteX23" fmla="*/ 1319213 w 1423988"/>
                <a:gd name="connsiteY23" fmla="*/ 590550 h 950118"/>
                <a:gd name="connsiteX24" fmla="*/ 1345406 w 1423988"/>
                <a:gd name="connsiteY24" fmla="*/ 626268 h 950118"/>
                <a:gd name="connsiteX25" fmla="*/ 1364456 w 1423988"/>
                <a:gd name="connsiteY25" fmla="*/ 642937 h 950118"/>
                <a:gd name="connsiteX26" fmla="*/ 1388269 w 1423988"/>
                <a:gd name="connsiteY26" fmla="*/ 711993 h 950118"/>
                <a:gd name="connsiteX27" fmla="*/ 1402556 w 1423988"/>
                <a:gd name="connsiteY27" fmla="*/ 757237 h 950118"/>
                <a:gd name="connsiteX28" fmla="*/ 1423988 w 1423988"/>
                <a:gd name="connsiteY28" fmla="*/ 773906 h 950118"/>
                <a:gd name="connsiteX29" fmla="*/ 1373981 w 1423988"/>
                <a:gd name="connsiteY29" fmla="*/ 781050 h 950118"/>
                <a:gd name="connsiteX30" fmla="*/ 1347788 w 1423988"/>
                <a:gd name="connsiteY30" fmla="*/ 785812 h 950118"/>
                <a:gd name="connsiteX31" fmla="*/ 1326356 w 1423988"/>
                <a:gd name="connsiteY31" fmla="*/ 814387 h 950118"/>
                <a:gd name="connsiteX32" fmla="*/ 1278731 w 1423988"/>
                <a:gd name="connsiteY32" fmla="*/ 816768 h 950118"/>
                <a:gd name="connsiteX33" fmla="*/ 1243013 w 1423988"/>
                <a:gd name="connsiteY33" fmla="*/ 826293 h 950118"/>
                <a:gd name="connsiteX34" fmla="*/ 1216819 w 1423988"/>
                <a:gd name="connsiteY34" fmla="*/ 809625 h 950118"/>
                <a:gd name="connsiteX35" fmla="*/ 1214438 w 1423988"/>
                <a:gd name="connsiteY35" fmla="*/ 788193 h 950118"/>
                <a:gd name="connsiteX36" fmla="*/ 1243013 w 1423988"/>
                <a:gd name="connsiteY36" fmla="*/ 745331 h 950118"/>
                <a:gd name="connsiteX37" fmla="*/ 1259681 w 1423988"/>
                <a:gd name="connsiteY37" fmla="*/ 797718 h 950118"/>
                <a:gd name="connsiteX38" fmla="*/ 1288256 w 1423988"/>
                <a:gd name="connsiteY38" fmla="*/ 776287 h 950118"/>
                <a:gd name="connsiteX39" fmla="*/ 1314450 w 1423988"/>
                <a:gd name="connsiteY39" fmla="*/ 754856 h 950118"/>
                <a:gd name="connsiteX40" fmla="*/ 1338263 w 1423988"/>
                <a:gd name="connsiteY40" fmla="*/ 747712 h 950118"/>
                <a:gd name="connsiteX41" fmla="*/ 1314450 w 1423988"/>
                <a:gd name="connsiteY41" fmla="*/ 728662 h 950118"/>
                <a:gd name="connsiteX42" fmla="*/ 1297781 w 1423988"/>
                <a:gd name="connsiteY42" fmla="*/ 695325 h 950118"/>
                <a:gd name="connsiteX43" fmla="*/ 1290638 w 1423988"/>
                <a:gd name="connsiteY43" fmla="*/ 673893 h 950118"/>
                <a:gd name="connsiteX44" fmla="*/ 1247775 w 1423988"/>
                <a:gd name="connsiteY44" fmla="*/ 640556 h 950118"/>
                <a:gd name="connsiteX45" fmla="*/ 1209675 w 1423988"/>
                <a:gd name="connsiteY45" fmla="*/ 652462 h 950118"/>
                <a:gd name="connsiteX46" fmla="*/ 1183481 w 1423988"/>
                <a:gd name="connsiteY46" fmla="*/ 631031 h 950118"/>
                <a:gd name="connsiteX47" fmla="*/ 1169194 w 1423988"/>
                <a:gd name="connsiteY47" fmla="*/ 607218 h 950118"/>
                <a:gd name="connsiteX48" fmla="*/ 1133475 w 1423988"/>
                <a:gd name="connsiteY48" fmla="*/ 609600 h 950118"/>
                <a:gd name="connsiteX49" fmla="*/ 1157288 w 1423988"/>
                <a:gd name="connsiteY49" fmla="*/ 652462 h 950118"/>
                <a:gd name="connsiteX50" fmla="*/ 1119188 w 1423988"/>
                <a:gd name="connsiteY50" fmla="*/ 659606 h 950118"/>
                <a:gd name="connsiteX51" fmla="*/ 1092994 w 1423988"/>
                <a:gd name="connsiteY51" fmla="*/ 669131 h 950118"/>
                <a:gd name="connsiteX52" fmla="*/ 1073944 w 1423988"/>
                <a:gd name="connsiteY52" fmla="*/ 700087 h 950118"/>
                <a:gd name="connsiteX53" fmla="*/ 1081088 w 1423988"/>
                <a:gd name="connsiteY53" fmla="*/ 750093 h 950118"/>
                <a:gd name="connsiteX54" fmla="*/ 1104900 w 1423988"/>
                <a:gd name="connsiteY54" fmla="*/ 773906 h 950118"/>
                <a:gd name="connsiteX55" fmla="*/ 1119188 w 1423988"/>
                <a:gd name="connsiteY55" fmla="*/ 750093 h 950118"/>
                <a:gd name="connsiteX56" fmla="*/ 1145381 w 1423988"/>
                <a:gd name="connsiteY56" fmla="*/ 778668 h 950118"/>
                <a:gd name="connsiteX57" fmla="*/ 1145381 w 1423988"/>
                <a:gd name="connsiteY57" fmla="*/ 800100 h 950118"/>
                <a:gd name="connsiteX58" fmla="*/ 1166813 w 1423988"/>
                <a:gd name="connsiteY58" fmla="*/ 802481 h 950118"/>
                <a:gd name="connsiteX59" fmla="*/ 1193006 w 1423988"/>
                <a:gd name="connsiteY59" fmla="*/ 840581 h 950118"/>
                <a:gd name="connsiteX60" fmla="*/ 1176338 w 1423988"/>
                <a:gd name="connsiteY60" fmla="*/ 854868 h 950118"/>
                <a:gd name="connsiteX61" fmla="*/ 1166813 w 1423988"/>
                <a:gd name="connsiteY61" fmla="*/ 866775 h 950118"/>
                <a:gd name="connsiteX62" fmla="*/ 1197769 w 1423988"/>
                <a:gd name="connsiteY62" fmla="*/ 871537 h 950118"/>
                <a:gd name="connsiteX63" fmla="*/ 1228725 w 1423988"/>
                <a:gd name="connsiteY63" fmla="*/ 857250 h 950118"/>
                <a:gd name="connsiteX64" fmla="*/ 1214438 w 1423988"/>
                <a:gd name="connsiteY64" fmla="*/ 883443 h 950118"/>
                <a:gd name="connsiteX65" fmla="*/ 1183481 w 1423988"/>
                <a:gd name="connsiteY65" fmla="*/ 907256 h 950118"/>
                <a:gd name="connsiteX66" fmla="*/ 1176338 w 1423988"/>
                <a:gd name="connsiteY66" fmla="*/ 933450 h 950118"/>
                <a:gd name="connsiteX67" fmla="*/ 1145381 w 1423988"/>
                <a:gd name="connsiteY67" fmla="*/ 947737 h 950118"/>
                <a:gd name="connsiteX68" fmla="*/ 1121569 w 1423988"/>
                <a:gd name="connsiteY68" fmla="*/ 950118 h 950118"/>
                <a:gd name="connsiteX69" fmla="*/ 1085850 w 1423988"/>
                <a:gd name="connsiteY69" fmla="*/ 909637 h 950118"/>
                <a:gd name="connsiteX70" fmla="*/ 1047750 w 1423988"/>
                <a:gd name="connsiteY70" fmla="*/ 907256 h 950118"/>
                <a:gd name="connsiteX71" fmla="*/ 995363 w 1423988"/>
                <a:gd name="connsiteY71" fmla="*/ 890587 h 950118"/>
                <a:gd name="connsiteX72" fmla="*/ 962025 w 1423988"/>
                <a:gd name="connsiteY72" fmla="*/ 878681 h 950118"/>
                <a:gd name="connsiteX73" fmla="*/ 947738 w 1423988"/>
                <a:gd name="connsiteY73" fmla="*/ 864393 h 950118"/>
                <a:gd name="connsiteX74" fmla="*/ 919163 w 1423988"/>
                <a:gd name="connsiteY74" fmla="*/ 871537 h 950118"/>
                <a:gd name="connsiteX75" fmla="*/ 881063 w 1423988"/>
                <a:gd name="connsiteY75" fmla="*/ 854868 h 950118"/>
                <a:gd name="connsiteX76" fmla="*/ 840581 w 1423988"/>
                <a:gd name="connsiteY76" fmla="*/ 845343 h 950118"/>
                <a:gd name="connsiteX77" fmla="*/ 831056 w 1423988"/>
                <a:gd name="connsiteY77" fmla="*/ 773906 h 950118"/>
                <a:gd name="connsiteX78" fmla="*/ 795338 w 1423988"/>
                <a:gd name="connsiteY78" fmla="*/ 750093 h 950118"/>
                <a:gd name="connsiteX79" fmla="*/ 764381 w 1423988"/>
                <a:gd name="connsiteY79" fmla="*/ 697706 h 950118"/>
                <a:gd name="connsiteX80" fmla="*/ 733425 w 1423988"/>
                <a:gd name="connsiteY80" fmla="*/ 711993 h 950118"/>
                <a:gd name="connsiteX81" fmla="*/ 664369 w 1423988"/>
                <a:gd name="connsiteY81" fmla="*/ 738187 h 950118"/>
                <a:gd name="connsiteX82" fmla="*/ 669131 w 1423988"/>
                <a:gd name="connsiteY82" fmla="*/ 771525 h 950118"/>
                <a:gd name="connsiteX83" fmla="*/ 654844 w 1423988"/>
                <a:gd name="connsiteY83" fmla="*/ 826293 h 950118"/>
                <a:gd name="connsiteX84" fmla="*/ 647700 w 1423988"/>
                <a:gd name="connsiteY84" fmla="*/ 859631 h 950118"/>
                <a:gd name="connsiteX85" fmla="*/ 590550 w 1423988"/>
                <a:gd name="connsiteY85" fmla="*/ 850106 h 950118"/>
                <a:gd name="connsiteX86" fmla="*/ 535781 w 1423988"/>
                <a:gd name="connsiteY86" fmla="*/ 852487 h 950118"/>
                <a:gd name="connsiteX87" fmla="*/ 516731 w 1423988"/>
                <a:gd name="connsiteY87" fmla="*/ 866775 h 950118"/>
                <a:gd name="connsiteX88" fmla="*/ 488156 w 1423988"/>
                <a:gd name="connsiteY88" fmla="*/ 876300 h 950118"/>
                <a:gd name="connsiteX89" fmla="*/ 485775 w 1423988"/>
                <a:gd name="connsiteY89" fmla="*/ 828675 h 950118"/>
                <a:gd name="connsiteX90" fmla="*/ 461963 w 1423988"/>
                <a:gd name="connsiteY90" fmla="*/ 795337 h 950118"/>
                <a:gd name="connsiteX91" fmla="*/ 409575 w 1423988"/>
                <a:gd name="connsiteY91" fmla="*/ 754856 h 950118"/>
                <a:gd name="connsiteX92" fmla="*/ 390525 w 1423988"/>
                <a:gd name="connsiteY92" fmla="*/ 735806 h 950118"/>
                <a:gd name="connsiteX93" fmla="*/ 378619 w 1423988"/>
                <a:gd name="connsiteY93" fmla="*/ 692943 h 950118"/>
                <a:gd name="connsiteX94" fmla="*/ 364331 w 1423988"/>
                <a:gd name="connsiteY94" fmla="*/ 671512 h 950118"/>
                <a:gd name="connsiteX95" fmla="*/ 347663 w 1423988"/>
                <a:gd name="connsiteY95" fmla="*/ 666750 h 950118"/>
                <a:gd name="connsiteX96" fmla="*/ 323850 w 1423988"/>
                <a:gd name="connsiteY96" fmla="*/ 711993 h 950118"/>
                <a:gd name="connsiteX97" fmla="*/ 323850 w 1423988"/>
                <a:gd name="connsiteY97" fmla="*/ 735806 h 950118"/>
                <a:gd name="connsiteX98" fmla="*/ 288131 w 1423988"/>
                <a:gd name="connsiteY98" fmla="*/ 723900 h 950118"/>
                <a:gd name="connsiteX99" fmla="*/ 269081 w 1423988"/>
                <a:gd name="connsiteY99" fmla="*/ 688181 h 950118"/>
                <a:gd name="connsiteX100" fmla="*/ 235744 w 1423988"/>
                <a:gd name="connsiteY100" fmla="*/ 692943 h 950118"/>
                <a:gd name="connsiteX101" fmla="*/ 211931 w 1423988"/>
                <a:gd name="connsiteY101" fmla="*/ 700087 h 950118"/>
                <a:gd name="connsiteX102" fmla="*/ 197644 w 1423988"/>
                <a:gd name="connsiteY102" fmla="*/ 742950 h 950118"/>
                <a:gd name="connsiteX103" fmla="*/ 157163 w 1423988"/>
                <a:gd name="connsiteY103" fmla="*/ 731043 h 950118"/>
                <a:gd name="connsiteX104" fmla="*/ 138113 w 1423988"/>
                <a:gd name="connsiteY104" fmla="*/ 721518 h 950118"/>
                <a:gd name="connsiteX105" fmla="*/ 157163 w 1423988"/>
                <a:gd name="connsiteY105" fmla="*/ 690562 h 950118"/>
                <a:gd name="connsiteX106" fmla="*/ 159544 w 1423988"/>
                <a:gd name="connsiteY106" fmla="*/ 678656 h 950118"/>
                <a:gd name="connsiteX107" fmla="*/ 152400 w 1423988"/>
                <a:gd name="connsiteY107" fmla="*/ 628650 h 950118"/>
                <a:gd name="connsiteX108" fmla="*/ 142875 w 1423988"/>
                <a:gd name="connsiteY108" fmla="*/ 611981 h 950118"/>
                <a:gd name="connsiteX109" fmla="*/ 97631 w 1423988"/>
                <a:gd name="connsiteY109" fmla="*/ 604837 h 950118"/>
                <a:gd name="connsiteX110" fmla="*/ 61913 w 1423988"/>
                <a:gd name="connsiteY110" fmla="*/ 595312 h 950118"/>
                <a:gd name="connsiteX111" fmla="*/ 59531 w 1423988"/>
                <a:gd name="connsiteY111" fmla="*/ 566737 h 950118"/>
                <a:gd name="connsiteX112" fmla="*/ 47625 w 1423988"/>
                <a:gd name="connsiteY112" fmla="*/ 550068 h 950118"/>
                <a:gd name="connsiteX113" fmla="*/ 50006 w 1423988"/>
                <a:gd name="connsiteY113" fmla="*/ 528637 h 950118"/>
                <a:gd name="connsiteX114" fmla="*/ 38100 w 1423988"/>
                <a:gd name="connsiteY114" fmla="*/ 504825 h 950118"/>
                <a:gd name="connsiteX115" fmla="*/ 33338 w 1423988"/>
                <a:gd name="connsiteY115" fmla="*/ 481012 h 950118"/>
                <a:gd name="connsiteX116" fmla="*/ 33338 w 1423988"/>
                <a:gd name="connsiteY116" fmla="*/ 390525 h 950118"/>
                <a:gd name="connsiteX117" fmla="*/ 14288 w 1423988"/>
                <a:gd name="connsiteY117" fmla="*/ 373856 h 950118"/>
                <a:gd name="connsiteX118" fmla="*/ 0 w 1423988"/>
                <a:gd name="connsiteY118" fmla="*/ 342900 h 950118"/>
                <a:gd name="connsiteX119" fmla="*/ 38100 w 1423988"/>
                <a:gd name="connsiteY119" fmla="*/ 354807 h 950118"/>
                <a:gd name="connsiteX120" fmla="*/ 69056 w 1423988"/>
                <a:gd name="connsiteY120" fmla="*/ 342900 h 950118"/>
                <a:gd name="connsiteX121" fmla="*/ 83344 w 1423988"/>
                <a:gd name="connsiteY121" fmla="*/ 316706 h 950118"/>
                <a:gd name="connsiteX122" fmla="*/ 90488 w 1423988"/>
                <a:gd name="connsiteY122" fmla="*/ 290512 h 950118"/>
                <a:gd name="connsiteX123" fmla="*/ 109538 w 1423988"/>
                <a:gd name="connsiteY123" fmla="*/ 252412 h 950118"/>
                <a:gd name="connsiteX124" fmla="*/ 130969 w 1423988"/>
                <a:gd name="connsiteY124" fmla="*/ 207168 h 950118"/>
                <a:gd name="connsiteX125" fmla="*/ 180975 w 1423988"/>
                <a:gd name="connsiteY125" fmla="*/ 214312 h 950118"/>
                <a:gd name="connsiteX126" fmla="*/ 245269 w 1423988"/>
                <a:gd name="connsiteY126" fmla="*/ 197643 h 950118"/>
                <a:gd name="connsiteX127" fmla="*/ 321469 w 1423988"/>
                <a:gd name="connsiteY127" fmla="*/ 207168 h 950118"/>
                <a:gd name="connsiteX128" fmla="*/ 359569 w 1423988"/>
                <a:gd name="connsiteY128" fmla="*/ 221456 h 950118"/>
                <a:gd name="connsiteX129" fmla="*/ 407194 w 1423988"/>
                <a:gd name="connsiteY129" fmla="*/ 238125 h 950118"/>
                <a:gd name="connsiteX130" fmla="*/ 500063 w 1423988"/>
                <a:gd name="connsiteY130" fmla="*/ 230981 h 950118"/>
                <a:gd name="connsiteX131" fmla="*/ 504825 w 1423988"/>
                <a:gd name="connsiteY131" fmla="*/ 180975 h 950118"/>
                <a:gd name="connsiteX132" fmla="*/ 519113 w 1423988"/>
                <a:gd name="connsiteY132" fmla="*/ 126206 h 950118"/>
                <a:gd name="connsiteX133" fmla="*/ 552450 w 1423988"/>
                <a:gd name="connsiteY133" fmla="*/ 73818 h 950118"/>
                <a:gd name="connsiteX134" fmla="*/ 583406 w 1423988"/>
                <a:gd name="connsiteY134" fmla="*/ 59531 h 950118"/>
                <a:gd name="connsiteX135" fmla="*/ 635794 w 1423988"/>
                <a:gd name="connsiteY135" fmla="*/ 0 h 950118"/>
                <a:gd name="connsiteX0" fmla="*/ 626269 w 1414463"/>
                <a:gd name="connsiteY0" fmla="*/ 0 h 950118"/>
                <a:gd name="connsiteX1" fmla="*/ 654844 w 1414463"/>
                <a:gd name="connsiteY1" fmla="*/ 19050 h 950118"/>
                <a:gd name="connsiteX2" fmla="*/ 669131 w 1414463"/>
                <a:gd name="connsiteY2" fmla="*/ 33337 h 950118"/>
                <a:gd name="connsiteX3" fmla="*/ 669131 w 1414463"/>
                <a:gd name="connsiteY3" fmla="*/ 33337 h 950118"/>
                <a:gd name="connsiteX4" fmla="*/ 702469 w 1414463"/>
                <a:gd name="connsiteY4" fmla="*/ 23812 h 950118"/>
                <a:gd name="connsiteX5" fmla="*/ 714375 w 1414463"/>
                <a:gd name="connsiteY5" fmla="*/ 4762 h 950118"/>
                <a:gd name="connsiteX6" fmla="*/ 759619 w 1414463"/>
                <a:gd name="connsiteY6" fmla="*/ 19050 h 950118"/>
                <a:gd name="connsiteX7" fmla="*/ 778669 w 1414463"/>
                <a:gd name="connsiteY7" fmla="*/ 50006 h 950118"/>
                <a:gd name="connsiteX8" fmla="*/ 754856 w 1414463"/>
                <a:gd name="connsiteY8" fmla="*/ 80962 h 950118"/>
                <a:gd name="connsiteX9" fmla="*/ 802481 w 1414463"/>
                <a:gd name="connsiteY9" fmla="*/ 116681 h 950118"/>
                <a:gd name="connsiteX10" fmla="*/ 885825 w 1414463"/>
                <a:gd name="connsiteY10" fmla="*/ 123824 h 950118"/>
                <a:gd name="connsiteX11" fmla="*/ 921544 w 1414463"/>
                <a:gd name="connsiteY11" fmla="*/ 142875 h 950118"/>
                <a:gd name="connsiteX12" fmla="*/ 959644 w 1414463"/>
                <a:gd name="connsiteY12" fmla="*/ 138112 h 950118"/>
                <a:gd name="connsiteX13" fmla="*/ 978694 w 1414463"/>
                <a:gd name="connsiteY13" fmla="*/ 142875 h 950118"/>
                <a:gd name="connsiteX14" fmla="*/ 1000125 w 1414463"/>
                <a:gd name="connsiteY14" fmla="*/ 154781 h 950118"/>
                <a:gd name="connsiteX15" fmla="*/ 1002506 w 1414463"/>
                <a:gd name="connsiteY15" fmla="*/ 214312 h 950118"/>
                <a:gd name="connsiteX16" fmla="*/ 1083469 w 1414463"/>
                <a:gd name="connsiteY16" fmla="*/ 259556 h 950118"/>
                <a:gd name="connsiteX17" fmla="*/ 1112044 w 1414463"/>
                <a:gd name="connsiteY17" fmla="*/ 364331 h 950118"/>
                <a:gd name="connsiteX18" fmla="*/ 1116806 w 1414463"/>
                <a:gd name="connsiteY18" fmla="*/ 409575 h 950118"/>
                <a:gd name="connsiteX19" fmla="*/ 1140619 w 1414463"/>
                <a:gd name="connsiteY19" fmla="*/ 442912 h 950118"/>
                <a:gd name="connsiteX20" fmla="*/ 1207294 w 1414463"/>
                <a:gd name="connsiteY20" fmla="*/ 483393 h 950118"/>
                <a:gd name="connsiteX21" fmla="*/ 1226344 w 1414463"/>
                <a:gd name="connsiteY21" fmla="*/ 497681 h 950118"/>
                <a:gd name="connsiteX22" fmla="*/ 1273969 w 1414463"/>
                <a:gd name="connsiteY22" fmla="*/ 552450 h 950118"/>
                <a:gd name="connsiteX23" fmla="*/ 1309688 w 1414463"/>
                <a:gd name="connsiteY23" fmla="*/ 590550 h 950118"/>
                <a:gd name="connsiteX24" fmla="*/ 1335881 w 1414463"/>
                <a:gd name="connsiteY24" fmla="*/ 626268 h 950118"/>
                <a:gd name="connsiteX25" fmla="*/ 1354931 w 1414463"/>
                <a:gd name="connsiteY25" fmla="*/ 642937 h 950118"/>
                <a:gd name="connsiteX26" fmla="*/ 1378744 w 1414463"/>
                <a:gd name="connsiteY26" fmla="*/ 711993 h 950118"/>
                <a:gd name="connsiteX27" fmla="*/ 1393031 w 1414463"/>
                <a:gd name="connsiteY27" fmla="*/ 757237 h 950118"/>
                <a:gd name="connsiteX28" fmla="*/ 1414463 w 1414463"/>
                <a:gd name="connsiteY28" fmla="*/ 773906 h 950118"/>
                <a:gd name="connsiteX29" fmla="*/ 1364456 w 1414463"/>
                <a:gd name="connsiteY29" fmla="*/ 781050 h 950118"/>
                <a:gd name="connsiteX30" fmla="*/ 1338263 w 1414463"/>
                <a:gd name="connsiteY30" fmla="*/ 785812 h 950118"/>
                <a:gd name="connsiteX31" fmla="*/ 1316831 w 1414463"/>
                <a:gd name="connsiteY31" fmla="*/ 814387 h 950118"/>
                <a:gd name="connsiteX32" fmla="*/ 1269206 w 1414463"/>
                <a:gd name="connsiteY32" fmla="*/ 816768 h 950118"/>
                <a:gd name="connsiteX33" fmla="*/ 1233488 w 1414463"/>
                <a:gd name="connsiteY33" fmla="*/ 826293 h 950118"/>
                <a:gd name="connsiteX34" fmla="*/ 1207294 w 1414463"/>
                <a:gd name="connsiteY34" fmla="*/ 809625 h 950118"/>
                <a:gd name="connsiteX35" fmla="*/ 1204913 w 1414463"/>
                <a:gd name="connsiteY35" fmla="*/ 788193 h 950118"/>
                <a:gd name="connsiteX36" fmla="*/ 1233488 w 1414463"/>
                <a:gd name="connsiteY36" fmla="*/ 745331 h 950118"/>
                <a:gd name="connsiteX37" fmla="*/ 1250156 w 1414463"/>
                <a:gd name="connsiteY37" fmla="*/ 797718 h 950118"/>
                <a:gd name="connsiteX38" fmla="*/ 1278731 w 1414463"/>
                <a:gd name="connsiteY38" fmla="*/ 776287 h 950118"/>
                <a:gd name="connsiteX39" fmla="*/ 1304925 w 1414463"/>
                <a:gd name="connsiteY39" fmla="*/ 754856 h 950118"/>
                <a:gd name="connsiteX40" fmla="*/ 1328738 w 1414463"/>
                <a:gd name="connsiteY40" fmla="*/ 747712 h 950118"/>
                <a:gd name="connsiteX41" fmla="*/ 1304925 w 1414463"/>
                <a:gd name="connsiteY41" fmla="*/ 728662 h 950118"/>
                <a:gd name="connsiteX42" fmla="*/ 1288256 w 1414463"/>
                <a:gd name="connsiteY42" fmla="*/ 695325 h 950118"/>
                <a:gd name="connsiteX43" fmla="*/ 1281113 w 1414463"/>
                <a:gd name="connsiteY43" fmla="*/ 673893 h 950118"/>
                <a:gd name="connsiteX44" fmla="*/ 1238250 w 1414463"/>
                <a:gd name="connsiteY44" fmla="*/ 640556 h 950118"/>
                <a:gd name="connsiteX45" fmla="*/ 1200150 w 1414463"/>
                <a:gd name="connsiteY45" fmla="*/ 652462 h 950118"/>
                <a:gd name="connsiteX46" fmla="*/ 1173956 w 1414463"/>
                <a:gd name="connsiteY46" fmla="*/ 631031 h 950118"/>
                <a:gd name="connsiteX47" fmla="*/ 1159669 w 1414463"/>
                <a:gd name="connsiteY47" fmla="*/ 607218 h 950118"/>
                <a:gd name="connsiteX48" fmla="*/ 1123950 w 1414463"/>
                <a:gd name="connsiteY48" fmla="*/ 609600 h 950118"/>
                <a:gd name="connsiteX49" fmla="*/ 1147763 w 1414463"/>
                <a:gd name="connsiteY49" fmla="*/ 652462 h 950118"/>
                <a:gd name="connsiteX50" fmla="*/ 1109663 w 1414463"/>
                <a:gd name="connsiteY50" fmla="*/ 659606 h 950118"/>
                <a:gd name="connsiteX51" fmla="*/ 1083469 w 1414463"/>
                <a:gd name="connsiteY51" fmla="*/ 669131 h 950118"/>
                <a:gd name="connsiteX52" fmla="*/ 1064419 w 1414463"/>
                <a:gd name="connsiteY52" fmla="*/ 700087 h 950118"/>
                <a:gd name="connsiteX53" fmla="*/ 1071563 w 1414463"/>
                <a:gd name="connsiteY53" fmla="*/ 750093 h 950118"/>
                <a:gd name="connsiteX54" fmla="*/ 1095375 w 1414463"/>
                <a:gd name="connsiteY54" fmla="*/ 773906 h 950118"/>
                <a:gd name="connsiteX55" fmla="*/ 1109663 w 1414463"/>
                <a:gd name="connsiteY55" fmla="*/ 750093 h 950118"/>
                <a:gd name="connsiteX56" fmla="*/ 1135856 w 1414463"/>
                <a:gd name="connsiteY56" fmla="*/ 778668 h 950118"/>
                <a:gd name="connsiteX57" fmla="*/ 1135856 w 1414463"/>
                <a:gd name="connsiteY57" fmla="*/ 800100 h 950118"/>
                <a:gd name="connsiteX58" fmla="*/ 1157288 w 1414463"/>
                <a:gd name="connsiteY58" fmla="*/ 802481 h 950118"/>
                <a:gd name="connsiteX59" fmla="*/ 1183481 w 1414463"/>
                <a:gd name="connsiteY59" fmla="*/ 840581 h 950118"/>
                <a:gd name="connsiteX60" fmla="*/ 1166813 w 1414463"/>
                <a:gd name="connsiteY60" fmla="*/ 854868 h 950118"/>
                <a:gd name="connsiteX61" fmla="*/ 1157288 w 1414463"/>
                <a:gd name="connsiteY61" fmla="*/ 866775 h 950118"/>
                <a:gd name="connsiteX62" fmla="*/ 1188244 w 1414463"/>
                <a:gd name="connsiteY62" fmla="*/ 871537 h 950118"/>
                <a:gd name="connsiteX63" fmla="*/ 1219200 w 1414463"/>
                <a:gd name="connsiteY63" fmla="*/ 857250 h 950118"/>
                <a:gd name="connsiteX64" fmla="*/ 1204913 w 1414463"/>
                <a:gd name="connsiteY64" fmla="*/ 883443 h 950118"/>
                <a:gd name="connsiteX65" fmla="*/ 1173956 w 1414463"/>
                <a:gd name="connsiteY65" fmla="*/ 907256 h 950118"/>
                <a:gd name="connsiteX66" fmla="*/ 1166813 w 1414463"/>
                <a:gd name="connsiteY66" fmla="*/ 933450 h 950118"/>
                <a:gd name="connsiteX67" fmla="*/ 1135856 w 1414463"/>
                <a:gd name="connsiteY67" fmla="*/ 947737 h 950118"/>
                <a:gd name="connsiteX68" fmla="*/ 1112044 w 1414463"/>
                <a:gd name="connsiteY68" fmla="*/ 950118 h 950118"/>
                <a:gd name="connsiteX69" fmla="*/ 1076325 w 1414463"/>
                <a:gd name="connsiteY69" fmla="*/ 909637 h 950118"/>
                <a:gd name="connsiteX70" fmla="*/ 1038225 w 1414463"/>
                <a:gd name="connsiteY70" fmla="*/ 907256 h 950118"/>
                <a:gd name="connsiteX71" fmla="*/ 985838 w 1414463"/>
                <a:gd name="connsiteY71" fmla="*/ 890587 h 950118"/>
                <a:gd name="connsiteX72" fmla="*/ 952500 w 1414463"/>
                <a:gd name="connsiteY72" fmla="*/ 878681 h 950118"/>
                <a:gd name="connsiteX73" fmla="*/ 938213 w 1414463"/>
                <a:gd name="connsiteY73" fmla="*/ 864393 h 950118"/>
                <a:gd name="connsiteX74" fmla="*/ 909638 w 1414463"/>
                <a:gd name="connsiteY74" fmla="*/ 871537 h 950118"/>
                <a:gd name="connsiteX75" fmla="*/ 871538 w 1414463"/>
                <a:gd name="connsiteY75" fmla="*/ 854868 h 950118"/>
                <a:gd name="connsiteX76" fmla="*/ 831056 w 1414463"/>
                <a:gd name="connsiteY76" fmla="*/ 845343 h 950118"/>
                <a:gd name="connsiteX77" fmla="*/ 821531 w 1414463"/>
                <a:gd name="connsiteY77" fmla="*/ 773906 h 950118"/>
                <a:gd name="connsiteX78" fmla="*/ 785813 w 1414463"/>
                <a:gd name="connsiteY78" fmla="*/ 750093 h 950118"/>
                <a:gd name="connsiteX79" fmla="*/ 754856 w 1414463"/>
                <a:gd name="connsiteY79" fmla="*/ 697706 h 950118"/>
                <a:gd name="connsiteX80" fmla="*/ 723900 w 1414463"/>
                <a:gd name="connsiteY80" fmla="*/ 711993 h 950118"/>
                <a:gd name="connsiteX81" fmla="*/ 654844 w 1414463"/>
                <a:gd name="connsiteY81" fmla="*/ 738187 h 950118"/>
                <a:gd name="connsiteX82" fmla="*/ 659606 w 1414463"/>
                <a:gd name="connsiteY82" fmla="*/ 771525 h 950118"/>
                <a:gd name="connsiteX83" fmla="*/ 645319 w 1414463"/>
                <a:gd name="connsiteY83" fmla="*/ 826293 h 950118"/>
                <a:gd name="connsiteX84" fmla="*/ 638175 w 1414463"/>
                <a:gd name="connsiteY84" fmla="*/ 859631 h 950118"/>
                <a:gd name="connsiteX85" fmla="*/ 581025 w 1414463"/>
                <a:gd name="connsiteY85" fmla="*/ 850106 h 950118"/>
                <a:gd name="connsiteX86" fmla="*/ 526256 w 1414463"/>
                <a:gd name="connsiteY86" fmla="*/ 852487 h 950118"/>
                <a:gd name="connsiteX87" fmla="*/ 507206 w 1414463"/>
                <a:gd name="connsiteY87" fmla="*/ 866775 h 950118"/>
                <a:gd name="connsiteX88" fmla="*/ 478631 w 1414463"/>
                <a:gd name="connsiteY88" fmla="*/ 876300 h 950118"/>
                <a:gd name="connsiteX89" fmla="*/ 476250 w 1414463"/>
                <a:gd name="connsiteY89" fmla="*/ 828675 h 950118"/>
                <a:gd name="connsiteX90" fmla="*/ 452438 w 1414463"/>
                <a:gd name="connsiteY90" fmla="*/ 795337 h 950118"/>
                <a:gd name="connsiteX91" fmla="*/ 400050 w 1414463"/>
                <a:gd name="connsiteY91" fmla="*/ 754856 h 950118"/>
                <a:gd name="connsiteX92" fmla="*/ 381000 w 1414463"/>
                <a:gd name="connsiteY92" fmla="*/ 735806 h 950118"/>
                <a:gd name="connsiteX93" fmla="*/ 369094 w 1414463"/>
                <a:gd name="connsiteY93" fmla="*/ 692943 h 950118"/>
                <a:gd name="connsiteX94" fmla="*/ 354806 w 1414463"/>
                <a:gd name="connsiteY94" fmla="*/ 671512 h 950118"/>
                <a:gd name="connsiteX95" fmla="*/ 338138 w 1414463"/>
                <a:gd name="connsiteY95" fmla="*/ 666750 h 950118"/>
                <a:gd name="connsiteX96" fmla="*/ 314325 w 1414463"/>
                <a:gd name="connsiteY96" fmla="*/ 711993 h 950118"/>
                <a:gd name="connsiteX97" fmla="*/ 314325 w 1414463"/>
                <a:gd name="connsiteY97" fmla="*/ 735806 h 950118"/>
                <a:gd name="connsiteX98" fmla="*/ 278606 w 1414463"/>
                <a:gd name="connsiteY98" fmla="*/ 723900 h 950118"/>
                <a:gd name="connsiteX99" fmla="*/ 259556 w 1414463"/>
                <a:gd name="connsiteY99" fmla="*/ 688181 h 950118"/>
                <a:gd name="connsiteX100" fmla="*/ 226219 w 1414463"/>
                <a:gd name="connsiteY100" fmla="*/ 692943 h 950118"/>
                <a:gd name="connsiteX101" fmla="*/ 202406 w 1414463"/>
                <a:gd name="connsiteY101" fmla="*/ 700087 h 950118"/>
                <a:gd name="connsiteX102" fmla="*/ 188119 w 1414463"/>
                <a:gd name="connsiteY102" fmla="*/ 742950 h 950118"/>
                <a:gd name="connsiteX103" fmla="*/ 147638 w 1414463"/>
                <a:gd name="connsiteY103" fmla="*/ 731043 h 950118"/>
                <a:gd name="connsiteX104" fmla="*/ 128588 w 1414463"/>
                <a:gd name="connsiteY104" fmla="*/ 721518 h 950118"/>
                <a:gd name="connsiteX105" fmla="*/ 147638 w 1414463"/>
                <a:gd name="connsiteY105" fmla="*/ 690562 h 950118"/>
                <a:gd name="connsiteX106" fmla="*/ 150019 w 1414463"/>
                <a:gd name="connsiteY106" fmla="*/ 678656 h 950118"/>
                <a:gd name="connsiteX107" fmla="*/ 142875 w 1414463"/>
                <a:gd name="connsiteY107" fmla="*/ 628650 h 950118"/>
                <a:gd name="connsiteX108" fmla="*/ 133350 w 1414463"/>
                <a:gd name="connsiteY108" fmla="*/ 611981 h 950118"/>
                <a:gd name="connsiteX109" fmla="*/ 88106 w 1414463"/>
                <a:gd name="connsiteY109" fmla="*/ 604837 h 950118"/>
                <a:gd name="connsiteX110" fmla="*/ 52388 w 1414463"/>
                <a:gd name="connsiteY110" fmla="*/ 595312 h 950118"/>
                <a:gd name="connsiteX111" fmla="*/ 50006 w 1414463"/>
                <a:gd name="connsiteY111" fmla="*/ 566737 h 950118"/>
                <a:gd name="connsiteX112" fmla="*/ 38100 w 1414463"/>
                <a:gd name="connsiteY112" fmla="*/ 550068 h 950118"/>
                <a:gd name="connsiteX113" fmla="*/ 40481 w 1414463"/>
                <a:gd name="connsiteY113" fmla="*/ 528637 h 950118"/>
                <a:gd name="connsiteX114" fmla="*/ 28575 w 1414463"/>
                <a:gd name="connsiteY114" fmla="*/ 504825 h 950118"/>
                <a:gd name="connsiteX115" fmla="*/ 23813 w 1414463"/>
                <a:gd name="connsiteY115" fmla="*/ 481012 h 950118"/>
                <a:gd name="connsiteX116" fmla="*/ 23813 w 1414463"/>
                <a:gd name="connsiteY116" fmla="*/ 390525 h 950118"/>
                <a:gd name="connsiteX117" fmla="*/ 4763 w 1414463"/>
                <a:gd name="connsiteY117" fmla="*/ 373856 h 950118"/>
                <a:gd name="connsiteX118" fmla="*/ 0 w 1414463"/>
                <a:gd name="connsiteY118" fmla="*/ 352425 h 950118"/>
                <a:gd name="connsiteX119" fmla="*/ 28575 w 1414463"/>
                <a:gd name="connsiteY119" fmla="*/ 354807 h 950118"/>
                <a:gd name="connsiteX120" fmla="*/ 59531 w 1414463"/>
                <a:gd name="connsiteY120" fmla="*/ 342900 h 950118"/>
                <a:gd name="connsiteX121" fmla="*/ 73819 w 1414463"/>
                <a:gd name="connsiteY121" fmla="*/ 316706 h 950118"/>
                <a:gd name="connsiteX122" fmla="*/ 80963 w 1414463"/>
                <a:gd name="connsiteY122" fmla="*/ 290512 h 950118"/>
                <a:gd name="connsiteX123" fmla="*/ 100013 w 1414463"/>
                <a:gd name="connsiteY123" fmla="*/ 252412 h 950118"/>
                <a:gd name="connsiteX124" fmla="*/ 121444 w 1414463"/>
                <a:gd name="connsiteY124" fmla="*/ 207168 h 950118"/>
                <a:gd name="connsiteX125" fmla="*/ 171450 w 1414463"/>
                <a:gd name="connsiteY125" fmla="*/ 214312 h 950118"/>
                <a:gd name="connsiteX126" fmla="*/ 235744 w 1414463"/>
                <a:gd name="connsiteY126" fmla="*/ 197643 h 950118"/>
                <a:gd name="connsiteX127" fmla="*/ 311944 w 1414463"/>
                <a:gd name="connsiteY127" fmla="*/ 207168 h 950118"/>
                <a:gd name="connsiteX128" fmla="*/ 350044 w 1414463"/>
                <a:gd name="connsiteY128" fmla="*/ 221456 h 950118"/>
                <a:gd name="connsiteX129" fmla="*/ 397669 w 1414463"/>
                <a:gd name="connsiteY129" fmla="*/ 238125 h 950118"/>
                <a:gd name="connsiteX130" fmla="*/ 490538 w 1414463"/>
                <a:gd name="connsiteY130" fmla="*/ 230981 h 950118"/>
                <a:gd name="connsiteX131" fmla="*/ 495300 w 1414463"/>
                <a:gd name="connsiteY131" fmla="*/ 180975 h 950118"/>
                <a:gd name="connsiteX132" fmla="*/ 509588 w 1414463"/>
                <a:gd name="connsiteY132" fmla="*/ 126206 h 950118"/>
                <a:gd name="connsiteX133" fmla="*/ 542925 w 1414463"/>
                <a:gd name="connsiteY133" fmla="*/ 73818 h 950118"/>
                <a:gd name="connsiteX134" fmla="*/ 573881 w 1414463"/>
                <a:gd name="connsiteY134" fmla="*/ 59531 h 950118"/>
                <a:gd name="connsiteX135" fmla="*/ 626269 w 1414463"/>
                <a:gd name="connsiteY135" fmla="*/ 0 h 950118"/>
                <a:gd name="connsiteX0" fmla="*/ 626269 w 1414463"/>
                <a:gd name="connsiteY0" fmla="*/ 0 h 950118"/>
                <a:gd name="connsiteX1" fmla="*/ 654844 w 1414463"/>
                <a:gd name="connsiteY1" fmla="*/ 19050 h 950118"/>
                <a:gd name="connsiteX2" fmla="*/ 669131 w 1414463"/>
                <a:gd name="connsiteY2" fmla="*/ 33337 h 950118"/>
                <a:gd name="connsiteX3" fmla="*/ 669131 w 1414463"/>
                <a:gd name="connsiteY3" fmla="*/ 33337 h 950118"/>
                <a:gd name="connsiteX4" fmla="*/ 702469 w 1414463"/>
                <a:gd name="connsiteY4" fmla="*/ 23812 h 950118"/>
                <a:gd name="connsiteX5" fmla="*/ 714375 w 1414463"/>
                <a:gd name="connsiteY5" fmla="*/ 4762 h 950118"/>
                <a:gd name="connsiteX6" fmla="*/ 759619 w 1414463"/>
                <a:gd name="connsiteY6" fmla="*/ 19050 h 950118"/>
                <a:gd name="connsiteX7" fmla="*/ 778669 w 1414463"/>
                <a:gd name="connsiteY7" fmla="*/ 50006 h 950118"/>
                <a:gd name="connsiteX8" fmla="*/ 754856 w 1414463"/>
                <a:gd name="connsiteY8" fmla="*/ 80962 h 950118"/>
                <a:gd name="connsiteX9" fmla="*/ 802481 w 1414463"/>
                <a:gd name="connsiteY9" fmla="*/ 116681 h 950118"/>
                <a:gd name="connsiteX10" fmla="*/ 885825 w 1414463"/>
                <a:gd name="connsiteY10" fmla="*/ 123824 h 950118"/>
                <a:gd name="connsiteX11" fmla="*/ 921544 w 1414463"/>
                <a:gd name="connsiteY11" fmla="*/ 142875 h 950118"/>
                <a:gd name="connsiteX12" fmla="*/ 959644 w 1414463"/>
                <a:gd name="connsiteY12" fmla="*/ 138112 h 950118"/>
                <a:gd name="connsiteX13" fmla="*/ 978694 w 1414463"/>
                <a:gd name="connsiteY13" fmla="*/ 142875 h 950118"/>
                <a:gd name="connsiteX14" fmla="*/ 1000125 w 1414463"/>
                <a:gd name="connsiteY14" fmla="*/ 154781 h 950118"/>
                <a:gd name="connsiteX15" fmla="*/ 1002506 w 1414463"/>
                <a:gd name="connsiteY15" fmla="*/ 214312 h 950118"/>
                <a:gd name="connsiteX16" fmla="*/ 1083469 w 1414463"/>
                <a:gd name="connsiteY16" fmla="*/ 259556 h 950118"/>
                <a:gd name="connsiteX17" fmla="*/ 1112044 w 1414463"/>
                <a:gd name="connsiteY17" fmla="*/ 364331 h 950118"/>
                <a:gd name="connsiteX18" fmla="*/ 1116806 w 1414463"/>
                <a:gd name="connsiteY18" fmla="*/ 409575 h 950118"/>
                <a:gd name="connsiteX19" fmla="*/ 1140619 w 1414463"/>
                <a:gd name="connsiteY19" fmla="*/ 442912 h 950118"/>
                <a:gd name="connsiteX20" fmla="*/ 1207294 w 1414463"/>
                <a:gd name="connsiteY20" fmla="*/ 483393 h 950118"/>
                <a:gd name="connsiteX21" fmla="*/ 1226344 w 1414463"/>
                <a:gd name="connsiteY21" fmla="*/ 497681 h 950118"/>
                <a:gd name="connsiteX22" fmla="*/ 1273969 w 1414463"/>
                <a:gd name="connsiteY22" fmla="*/ 552450 h 950118"/>
                <a:gd name="connsiteX23" fmla="*/ 1309688 w 1414463"/>
                <a:gd name="connsiteY23" fmla="*/ 590550 h 950118"/>
                <a:gd name="connsiteX24" fmla="*/ 1335881 w 1414463"/>
                <a:gd name="connsiteY24" fmla="*/ 626268 h 950118"/>
                <a:gd name="connsiteX25" fmla="*/ 1354931 w 1414463"/>
                <a:gd name="connsiteY25" fmla="*/ 642937 h 950118"/>
                <a:gd name="connsiteX26" fmla="*/ 1378744 w 1414463"/>
                <a:gd name="connsiteY26" fmla="*/ 711993 h 950118"/>
                <a:gd name="connsiteX27" fmla="*/ 1393031 w 1414463"/>
                <a:gd name="connsiteY27" fmla="*/ 757237 h 950118"/>
                <a:gd name="connsiteX28" fmla="*/ 1414463 w 1414463"/>
                <a:gd name="connsiteY28" fmla="*/ 773906 h 950118"/>
                <a:gd name="connsiteX29" fmla="*/ 1364456 w 1414463"/>
                <a:gd name="connsiteY29" fmla="*/ 781050 h 950118"/>
                <a:gd name="connsiteX30" fmla="*/ 1338263 w 1414463"/>
                <a:gd name="connsiteY30" fmla="*/ 785812 h 950118"/>
                <a:gd name="connsiteX31" fmla="*/ 1316831 w 1414463"/>
                <a:gd name="connsiteY31" fmla="*/ 814387 h 950118"/>
                <a:gd name="connsiteX32" fmla="*/ 1269206 w 1414463"/>
                <a:gd name="connsiteY32" fmla="*/ 816768 h 950118"/>
                <a:gd name="connsiteX33" fmla="*/ 1233488 w 1414463"/>
                <a:gd name="connsiteY33" fmla="*/ 826293 h 950118"/>
                <a:gd name="connsiteX34" fmla="*/ 1207294 w 1414463"/>
                <a:gd name="connsiteY34" fmla="*/ 809625 h 950118"/>
                <a:gd name="connsiteX35" fmla="*/ 1204913 w 1414463"/>
                <a:gd name="connsiteY35" fmla="*/ 788193 h 950118"/>
                <a:gd name="connsiteX36" fmla="*/ 1233488 w 1414463"/>
                <a:gd name="connsiteY36" fmla="*/ 745331 h 950118"/>
                <a:gd name="connsiteX37" fmla="*/ 1250156 w 1414463"/>
                <a:gd name="connsiteY37" fmla="*/ 797718 h 950118"/>
                <a:gd name="connsiteX38" fmla="*/ 1278731 w 1414463"/>
                <a:gd name="connsiteY38" fmla="*/ 776287 h 950118"/>
                <a:gd name="connsiteX39" fmla="*/ 1304925 w 1414463"/>
                <a:gd name="connsiteY39" fmla="*/ 754856 h 950118"/>
                <a:gd name="connsiteX40" fmla="*/ 1328738 w 1414463"/>
                <a:gd name="connsiteY40" fmla="*/ 747712 h 950118"/>
                <a:gd name="connsiteX41" fmla="*/ 1304925 w 1414463"/>
                <a:gd name="connsiteY41" fmla="*/ 728662 h 950118"/>
                <a:gd name="connsiteX42" fmla="*/ 1288256 w 1414463"/>
                <a:gd name="connsiteY42" fmla="*/ 695325 h 950118"/>
                <a:gd name="connsiteX43" fmla="*/ 1281113 w 1414463"/>
                <a:gd name="connsiteY43" fmla="*/ 673893 h 950118"/>
                <a:gd name="connsiteX44" fmla="*/ 1238250 w 1414463"/>
                <a:gd name="connsiteY44" fmla="*/ 640556 h 950118"/>
                <a:gd name="connsiteX45" fmla="*/ 1200150 w 1414463"/>
                <a:gd name="connsiteY45" fmla="*/ 652462 h 950118"/>
                <a:gd name="connsiteX46" fmla="*/ 1173956 w 1414463"/>
                <a:gd name="connsiteY46" fmla="*/ 631031 h 950118"/>
                <a:gd name="connsiteX47" fmla="*/ 1159669 w 1414463"/>
                <a:gd name="connsiteY47" fmla="*/ 607218 h 950118"/>
                <a:gd name="connsiteX48" fmla="*/ 1123950 w 1414463"/>
                <a:gd name="connsiteY48" fmla="*/ 609600 h 950118"/>
                <a:gd name="connsiteX49" fmla="*/ 1147763 w 1414463"/>
                <a:gd name="connsiteY49" fmla="*/ 652462 h 950118"/>
                <a:gd name="connsiteX50" fmla="*/ 1109663 w 1414463"/>
                <a:gd name="connsiteY50" fmla="*/ 659606 h 950118"/>
                <a:gd name="connsiteX51" fmla="*/ 1083469 w 1414463"/>
                <a:gd name="connsiteY51" fmla="*/ 669131 h 950118"/>
                <a:gd name="connsiteX52" fmla="*/ 1064419 w 1414463"/>
                <a:gd name="connsiteY52" fmla="*/ 700087 h 950118"/>
                <a:gd name="connsiteX53" fmla="*/ 1071563 w 1414463"/>
                <a:gd name="connsiteY53" fmla="*/ 750093 h 950118"/>
                <a:gd name="connsiteX54" fmla="*/ 1095375 w 1414463"/>
                <a:gd name="connsiteY54" fmla="*/ 773906 h 950118"/>
                <a:gd name="connsiteX55" fmla="*/ 1109663 w 1414463"/>
                <a:gd name="connsiteY55" fmla="*/ 750093 h 950118"/>
                <a:gd name="connsiteX56" fmla="*/ 1135856 w 1414463"/>
                <a:gd name="connsiteY56" fmla="*/ 778668 h 950118"/>
                <a:gd name="connsiteX57" fmla="*/ 1135856 w 1414463"/>
                <a:gd name="connsiteY57" fmla="*/ 800100 h 950118"/>
                <a:gd name="connsiteX58" fmla="*/ 1157288 w 1414463"/>
                <a:gd name="connsiteY58" fmla="*/ 802481 h 950118"/>
                <a:gd name="connsiteX59" fmla="*/ 1183481 w 1414463"/>
                <a:gd name="connsiteY59" fmla="*/ 840581 h 950118"/>
                <a:gd name="connsiteX60" fmla="*/ 1166813 w 1414463"/>
                <a:gd name="connsiteY60" fmla="*/ 854868 h 950118"/>
                <a:gd name="connsiteX61" fmla="*/ 1157288 w 1414463"/>
                <a:gd name="connsiteY61" fmla="*/ 866775 h 950118"/>
                <a:gd name="connsiteX62" fmla="*/ 1188244 w 1414463"/>
                <a:gd name="connsiteY62" fmla="*/ 871537 h 950118"/>
                <a:gd name="connsiteX63" fmla="*/ 1219200 w 1414463"/>
                <a:gd name="connsiteY63" fmla="*/ 857250 h 950118"/>
                <a:gd name="connsiteX64" fmla="*/ 1204913 w 1414463"/>
                <a:gd name="connsiteY64" fmla="*/ 883443 h 950118"/>
                <a:gd name="connsiteX65" fmla="*/ 1173956 w 1414463"/>
                <a:gd name="connsiteY65" fmla="*/ 907256 h 950118"/>
                <a:gd name="connsiteX66" fmla="*/ 1166813 w 1414463"/>
                <a:gd name="connsiteY66" fmla="*/ 933450 h 950118"/>
                <a:gd name="connsiteX67" fmla="*/ 1135856 w 1414463"/>
                <a:gd name="connsiteY67" fmla="*/ 947737 h 950118"/>
                <a:gd name="connsiteX68" fmla="*/ 1112044 w 1414463"/>
                <a:gd name="connsiteY68" fmla="*/ 950118 h 950118"/>
                <a:gd name="connsiteX69" fmla="*/ 1076325 w 1414463"/>
                <a:gd name="connsiteY69" fmla="*/ 909637 h 950118"/>
                <a:gd name="connsiteX70" fmla="*/ 1038225 w 1414463"/>
                <a:gd name="connsiteY70" fmla="*/ 907256 h 950118"/>
                <a:gd name="connsiteX71" fmla="*/ 985838 w 1414463"/>
                <a:gd name="connsiteY71" fmla="*/ 890587 h 950118"/>
                <a:gd name="connsiteX72" fmla="*/ 952500 w 1414463"/>
                <a:gd name="connsiteY72" fmla="*/ 878681 h 950118"/>
                <a:gd name="connsiteX73" fmla="*/ 938213 w 1414463"/>
                <a:gd name="connsiteY73" fmla="*/ 864393 h 950118"/>
                <a:gd name="connsiteX74" fmla="*/ 909638 w 1414463"/>
                <a:gd name="connsiteY74" fmla="*/ 871537 h 950118"/>
                <a:gd name="connsiteX75" fmla="*/ 871538 w 1414463"/>
                <a:gd name="connsiteY75" fmla="*/ 854868 h 950118"/>
                <a:gd name="connsiteX76" fmla="*/ 831056 w 1414463"/>
                <a:gd name="connsiteY76" fmla="*/ 845343 h 950118"/>
                <a:gd name="connsiteX77" fmla="*/ 821531 w 1414463"/>
                <a:gd name="connsiteY77" fmla="*/ 773906 h 950118"/>
                <a:gd name="connsiteX78" fmla="*/ 785813 w 1414463"/>
                <a:gd name="connsiteY78" fmla="*/ 750093 h 950118"/>
                <a:gd name="connsiteX79" fmla="*/ 754856 w 1414463"/>
                <a:gd name="connsiteY79" fmla="*/ 697706 h 950118"/>
                <a:gd name="connsiteX80" fmla="*/ 723900 w 1414463"/>
                <a:gd name="connsiteY80" fmla="*/ 711993 h 950118"/>
                <a:gd name="connsiteX81" fmla="*/ 654844 w 1414463"/>
                <a:gd name="connsiteY81" fmla="*/ 738187 h 950118"/>
                <a:gd name="connsiteX82" fmla="*/ 659606 w 1414463"/>
                <a:gd name="connsiteY82" fmla="*/ 771525 h 950118"/>
                <a:gd name="connsiteX83" fmla="*/ 645319 w 1414463"/>
                <a:gd name="connsiteY83" fmla="*/ 826293 h 950118"/>
                <a:gd name="connsiteX84" fmla="*/ 638175 w 1414463"/>
                <a:gd name="connsiteY84" fmla="*/ 859631 h 950118"/>
                <a:gd name="connsiteX85" fmla="*/ 581025 w 1414463"/>
                <a:gd name="connsiteY85" fmla="*/ 850106 h 950118"/>
                <a:gd name="connsiteX86" fmla="*/ 526256 w 1414463"/>
                <a:gd name="connsiteY86" fmla="*/ 852487 h 950118"/>
                <a:gd name="connsiteX87" fmla="*/ 507206 w 1414463"/>
                <a:gd name="connsiteY87" fmla="*/ 866775 h 950118"/>
                <a:gd name="connsiteX88" fmla="*/ 478631 w 1414463"/>
                <a:gd name="connsiteY88" fmla="*/ 876300 h 950118"/>
                <a:gd name="connsiteX89" fmla="*/ 476250 w 1414463"/>
                <a:gd name="connsiteY89" fmla="*/ 828675 h 950118"/>
                <a:gd name="connsiteX90" fmla="*/ 452438 w 1414463"/>
                <a:gd name="connsiteY90" fmla="*/ 795337 h 950118"/>
                <a:gd name="connsiteX91" fmla="*/ 400050 w 1414463"/>
                <a:gd name="connsiteY91" fmla="*/ 754856 h 950118"/>
                <a:gd name="connsiteX92" fmla="*/ 381000 w 1414463"/>
                <a:gd name="connsiteY92" fmla="*/ 735806 h 950118"/>
                <a:gd name="connsiteX93" fmla="*/ 369094 w 1414463"/>
                <a:gd name="connsiteY93" fmla="*/ 692943 h 950118"/>
                <a:gd name="connsiteX94" fmla="*/ 354806 w 1414463"/>
                <a:gd name="connsiteY94" fmla="*/ 671512 h 950118"/>
                <a:gd name="connsiteX95" fmla="*/ 338138 w 1414463"/>
                <a:gd name="connsiteY95" fmla="*/ 666750 h 950118"/>
                <a:gd name="connsiteX96" fmla="*/ 314325 w 1414463"/>
                <a:gd name="connsiteY96" fmla="*/ 711993 h 950118"/>
                <a:gd name="connsiteX97" fmla="*/ 314325 w 1414463"/>
                <a:gd name="connsiteY97" fmla="*/ 735806 h 950118"/>
                <a:gd name="connsiteX98" fmla="*/ 278606 w 1414463"/>
                <a:gd name="connsiteY98" fmla="*/ 723900 h 950118"/>
                <a:gd name="connsiteX99" fmla="*/ 259556 w 1414463"/>
                <a:gd name="connsiteY99" fmla="*/ 688181 h 950118"/>
                <a:gd name="connsiteX100" fmla="*/ 226219 w 1414463"/>
                <a:gd name="connsiteY100" fmla="*/ 692943 h 950118"/>
                <a:gd name="connsiteX101" fmla="*/ 202406 w 1414463"/>
                <a:gd name="connsiteY101" fmla="*/ 700087 h 950118"/>
                <a:gd name="connsiteX102" fmla="*/ 188119 w 1414463"/>
                <a:gd name="connsiteY102" fmla="*/ 742950 h 950118"/>
                <a:gd name="connsiteX103" fmla="*/ 147638 w 1414463"/>
                <a:gd name="connsiteY103" fmla="*/ 731043 h 950118"/>
                <a:gd name="connsiteX104" fmla="*/ 128588 w 1414463"/>
                <a:gd name="connsiteY104" fmla="*/ 721518 h 950118"/>
                <a:gd name="connsiteX105" fmla="*/ 147638 w 1414463"/>
                <a:gd name="connsiteY105" fmla="*/ 690562 h 950118"/>
                <a:gd name="connsiteX106" fmla="*/ 150019 w 1414463"/>
                <a:gd name="connsiteY106" fmla="*/ 678656 h 950118"/>
                <a:gd name="connsiteX107" fmla="*/ 142875 w 1414463"/>
                <a:gd name="connsiteY107" fmla="*/ 628650 h 950118"/>
                <a:gd name="connsiteX108" fmla="*/ 133350 w 1414463"/>
                <a:gd name="connsiteY108" fmla="*/ 611981 h 950118"/>
                <a:gd name="connsiteX109" fmla="*/ 88106 w 1414463"/>
                <a:gd name="connsiteY109" fmla="*/ 604837 h 950118"/>
                <a:gd name="connsiteX110" fmla="*/ 52388 w 1414463"/>
                <a:gd name="connsiteY110" fmla="*/ 595312 h 950118"/>
                <a:gd name="connsiteX111" fmla="*/ 50006 w 1414463"/>
                <a:gd name="connsiteY111" fmla="*/ 566737 h 950118"/>
                <a:gd name="connsiteX112" fmla="*/ 38100 w 1414463"/>
                <a:gd name="connsiteY112" fmla="*/ 550068 h 950118"/>
                <a:gd name="connsiteX113" fmla="*/ 40481 w 1414463"/>
                <a:gd name="connsiteY113" fmla="*/ 528637 h 950118"/>
                <a:gd name="connsiteX114" fmla="*/ 28575 w 1414463"/>
                <a:gd name="connsiteY114" fmla="*/ 504825 h 950118"/>
                <a:gd name="connsiteX115" fmla="*/ 23813 w 1414463"/>
                <a:gd name="connsiteY115" fmla="*/ 481012 h 950118"/>
                <a:gd name="connsiteX116" fmla="*/ 23813 w 1414463"/>
                <a:gd name="connsiteY116" fmla="*/ 390525 h 950118"/>
                <a:gd name="connsiteX117" fmla="*/ 4763 w 1414463"/>
                <a:gd name="connsiteY117" fmla="*/ 373856 h 950118"/>
                <a:gd name="connsiteX118" fmla="*/ 0 w 1414463"/>
                <a:gd name="connsiteY118" fmla="*/ 352425 h 950118"/>
                <a:gd name="connsiteX119" fmla="*/ 28575 w 1414463"/>
                <a:gd name="connsiteY119" fmla="*/ 354807 h 950118"/>
                <a:gd name="connsiteX120" fmla="*/ 59531 w 1414463"/>
                <a:gd name="connsiteY120" fmla="*/ 342900 h 950118"/>
                <a:gd name="connsiteX121" fmla="*/ 73819 w 1414463"/>
                <a:gd name="connsiteY121" fmla="*/ 316706 h 950118"/>
                <a:gd name="connsiteX122" fmla="*/ 80963 w 1414463"/>
                <a:gd name="connsiteY122" fmla="*/ 290512 h 950118"/>
                <a:gd name="connsiteX123" fmla="*/ 100013 w 1414463"/>
                <a:gd name="connsiteY123" fmla="*/ 252412 h 950118"/>
                <a:gd name="connsiteX124" fmla="*/ 121444 w 1414463"/>
                <a:gd name="connsiteY124" fmla="*/ 207168 h 950118"/>
                <a:gd name="connsiteX125" fmla="*/ 171450 w 1414463"/>
                <a:gd name="connsiteY125" fmla="*/ 214312 h 950118"/>
                <a:gd name="connsiteX126" fmla="*/ 235744 w 1414463"/>
                <a:gd name="connsiteY126" fmla="*/ 197643 h 950118"/>
                <a:gd name="connsiteX127" fmla="*/ 311944 w 1414463"/>
                <a:gd name="connsiteY127" fmla="*/ 207168 h 950118"/>
                <a:gd name="connsiteX128" fmla="*/ 350044 w 1414463"/>
                <a:gd name="connsiteY128" fmla="*/ 221456 h 950118"/>
                <a:gd name="connsiteX129" fmla="*/ 397669 w 1414463"/>
                <a:gd name="connsiteY129" fmla="*/ 238125 h 950118"/>
                <a:gd name="connsiteX130" fmla="*/ 490538 w 1414463"/>
                <a:gd name="connsiteY130" fmla="*/ 230981 h 950118"/>
                <a:gd name="connsiteX131" fmla="*/ 495300 w 1414463"/>
                <a:gd name="connsiteY131" fmla="*/ 180975 h 950118"/>
                <a:gd name="connsiteX132" fmla="*/ 509588 w 1414463"/>
                <a:gd name="connsiteY132" fmla="*/ 126206 h 950118"/>
                <a:gd name="connsiteX133" fmla="*/ 542925 w 1414463"/>
                <a:gd name="connsiteY133" fmla="*/ 73818 h 950118"/>
                <a:gd name="connsiteX134" fmla="*/ 573881 w 1414463"/>
                <a:gd name="connsiteY134" fmla="*/ 59531 h 950118"/>
                <a:gd name="connsiteX135" fmla="*/ 604838 w 1414463"/>
                <a:gd name="connsiteY135" fmla="*/ 30956 h 950118"/>
                <a:gd name="connsiteX136" fmla="*/ 626269 w 1414463"/>
                <a:gd name="connsiteY136" fmla="*/ 0 h 950118"/>
                <a:gd name="connsiteX0" fmla="*/ 626269 w 1414463"/>
                <a:gd name="connsiteY0" fmla="*/ 0 h 950118"/>
                <a:gd name="connsiteX1" fmla="*/ 654844 w 1414463"/>
                <a:gd name="connsiteY1" fmla="*/ 19050 h 950118"/>
                <a:gd name="connsiteX2" fmla="*/ 669131 w 1414463"/>
                <a:gd name="connsiteY2" fmla="*/ 33337 h 950118"/>
                <a:gd name="connsiteX3" fmla="*/ 669131 w 1414463"/>
                <a:gd name="connsiteY3" fmla="*/ 33337 h 950118"/>
                <a:gd name="connsiteX4" fmla="*/ 702469 w 1414463"/>
                <a:gd name="connsiteY4" fmla="*/ 23812 h 950118"/>
                <a:gd name="connsiteX5" fmla="*/ 714375 w 1414463"/>
                <a:gd name="connsiteY5" fmla="*/ 4762 h 950118"/>
                <a:gd name="connsiteX6" fmla="*/ 759619 w 1414463"/>
                <a:gd name="connsiteY6" fmla="*/ 19050 h 950118"/>
                <a:gd name="connsiteX7" fmla="*/ 778669 w 1414463"/>
                <a:gd name="connsiteY7" fmla="*/ 50006 h 950118"/>
                <a:gd name="connsiteX8" fmla="*/ 754856 w 1414463"/>
                <a:gd name="connsiteY8" fmla="*/ 80962 h 950118"/>
                <a:gd name="connsiteX9" fmla="*/ 802481 w 1414463"/>
                <a:gd name="connsiteY9" fmla="*/ 116681 h 950118"/>
                <a:gd name="connsiteX10" fmla="*/ 885825 w 1414463"/>
                <a:gd name="connsiteY10" fmla="*/ 123824 h 950118"/>
                <a:gd name="connsiteX11" fmla="*/ 921544 w 1414463"/>
                <a:gd name="connsiteY11" fmla="*/ 142875 h 950118"/>
                <a:gd name="connsiteX12" fmla="*/ 959644 w 1414463"/>
                <a:gd name="connsiteY12" fmla="*/ 138112 h 950118"/>
                <a:gd name="connsiteX13" fmla="*/ 978694 w 1414463"/>
                <a:gd name="connsiteY13" fmla="*/ 142875 h 950118"/>
                <a:gd name="connsiteX14" fmla="*/ 1000125 w 1414463"/>
                <a:gd name="connsiteY14" fmla="*/ 154781 h 950118"/>
                <a:gd name="connsiteX15" fmla="*/ 1002506 w 1414463"/>
                <a:gd name="connsiteY15" fmla="*/ 214312 h 950118"/>
                <a:gd name="connsiteX16" fmla="*/ 1083469 w 1414463"/>
                <a:gd name="connsiteY16" fmla="*/ 259556 h 950118"/>
                <a:gd name="connsiteX17" fmla="*/ 1112044 w 1414463"/>
                <a:gd name="connsiteY17" fmla="*/ 364331 h 950118"/>
                <a:gd name="connsiteX18" fmla="*/ 1116806 w 1414463"/>
                <a:gd name="connsiteY18" fmla="*/ 409575 h 950118"/>
                <a:gd name="connsiteX19" fmla="*/ 1140619 w 1414463"/>
                <a:gd name="connsiteY19" fmla="*/ 442912 h 950118"/>
                <a:gd name="connsiteX20" fmla="*/ 1207294 w 1414463"/>
                <a:gd name="connsiteY20" fmla="*/ 483393 h 950118"/>
                <a:gd name="connsiteX21" fmla="*/ 1226344 w 1414463"/>
                <a:gd name="connsiteY21" fmla="*/ 497681 h 950118"/>
                <a:gd name="connsiteX22" fmla="*/ 1273969 w 1414463"/>
                <a:gd name="connsiteY22" fmla="*/ 552450 h 950118"/>
                <a:gd name="connsiteX23" fmla="*/ 1309688 w 1414463"/>
                <a:gd name="connsiteY23" fmla="*/ 590550 h 950118"/>
                <a:gd name="connsiteX24" fmla="*/ 1335881 w 1414463"/>
                <a:gd name="connsiteY24" fmla="*/ 626268 h 950118"/>
                <a:gd name="connsiteX25" fmla="*/ 1354931 w 1414463"/>
                <a:gd name="connsiteY25" fmla="*/ 642937 h 950118"/>
                <a:gd name="connsiteX26" fmla="*/ 1378744 w 1414463"/>
                <a:gd name="connsiteY26" fmla="*/ 711993 h 950118"/>
                <a:gd name="connsiteX27" fmla="*/ 1393031 w 1414463"/>
                <a:gd name="connsiteY27" fmla="*/ 757237 h 950118"/>
                <a:gd name="connsiteX28" fmla="*/ 1414463 w 1414463"/>
                <a:gd name="connsiteY28" fmla="*/ 773906 h 950118"/>
                <a:gd name="connsiteX29" fmla="*/ 1364456 w 1414463"/>
                <a:gd name="connsiteY29" fmla="*/ 781050 h 950118"/>
                <a:gd name="connsiteX30" fmla="*/ 1338263 w 1414463"/>
                <a:gd name="connsiteY30" fmla="*/ 785812 h 950118"/>
                <a:gd name="connsiteX31" fmla="*/ 1316831 w 1414463"/>
                <a:gd name="connsiteY31" fmla="*/ 814387 h 950118"/>
                <a:gd name="connsiteX32" fmla="*/ 1269206 w 1414463"/>
                <a:gd name="connsiteY32" fmla="*/ 816768 h 950118"/>
                <a:gd name="connsiteX33" fmla="*/ 1233488 w 1414463"/>
                <a:gd name="connsiteY33" fmla="*/ 826293 h 950118"/>
                <a:gd name="connsiteX34" fmla="*/ 1207294 w 1414463"/>
                <a:gd name="connsiteY34" fmla="*/ 809625 h 950118"/>
                <a:gd name="connsiteX35" fmla="*/ 1204913 w 1414463"/>
                <a:gd name="connsiteY35" fmla="*/ 788193 h 950118"/>
                <a:gd name="connsiteX36" fmla="*/ 1233488 w 1414463"/>
                <a:gd name="connsiteY36" fmla="*/ 745331 h 950118"/>
                <a:gd name="connsiteX37" fmla="*/ 1250156 w 1414463"/>
                <a:gd name="connsiteY37" fmla="*/ 797718 h 950118"/>
                <a:gd name="connsiteX38" fmla="*/ 1278731 w 1414463"/>
                <a:gd name="connsiteY38" fmla="*/ 776287 h 950118"/>
                <a:gd name="connsiteX39" fmla="*/ 1304925 w 1414463"/>
                <a:gd name="connsiteY39" fmla="*/ 754856 h 950118"/>
                <a:gd name="connsiteX40" fmla="*/ 1328738 w 1414463"/>
                <a:gd name="connsiteY40" fmla="*/ 747712 h 950118"/>
                <a:gd name="connsiteX41" fmla="*/ 1304925 w 1414463"/>
                <a:gd name="connsiteY41" fmla="*/ 728662 h 950118"/>
                <a:gd name="connsiteX42" fmla="*/ 1288256 w 1414463"/>
                <a:gd name="connsiteY42" fmla="*/ 695325 h 950118"/>
                <a:gd name="connsiteX43" fmla="*/ 1281113 w 1414463"/>
                <a:gd name="connsiteY43" fmla="*/ 673893 h 950118"/>
                <a:gd name="connsiteX44" fmla="*/ 1238250 w 1414463"/>
                <a:gd name="connsiteY44" fmla="*/ 640556 h 950118"/>
                <a:gd name="connsiteX45" fmla="*/ 1200150 w 1414463"/>
                <a:gd name="connsiteY45" fmla="*/ 652462 h 950118"/>
                <a:gd name="connsiteX46" fmla="*/ 1173956 w 1414463"/>
                <a:gd name="connsiteY46" fmla="*/ 631031 h 950118"/>
                <a:gd name="connsiteX47" fmla="*/ 1159669 w 1414463"/>
                <a:gd name="connsiteY47" fmla="*/ 607218 h 950118"/>
                <a:gd name="connsiteX48" fmla="*/ 1123950 w 1414463"/>
                <a:gd name="connsiteY48" fmla="*/ 609600 h 950118"/>
                <a:gd name="connsiteX49" fmla="*/ 1147763 w 1414463"/>
                <a:gd name="connsiteY49" fmla="*/ 652462 h 950118"/>
                <a:gd name="connsiteX50" fmla="*/ 1109663 w 1414463"/>
                <a:gd name="connsiteY50" fmla="*/ 659606 h 950118"/>
                <a:gd name="connsiteX51" fmla="*/ 1083469 w 1414463"/>
                <a:gd name="connsiteY51" fmla="*/ 669131 h 950118"/>
                <a:gd name="connsiteX52" fmla="*/ 1064419 w 1414463"/>
                <a:gd name="connsiteY52" fmla="*/ 700087 h 950118"/>
                <a:gd name="connsiteX53" fmla="*/ 1071563 w 1414463"/>
                <a:gd name="connsiteY53" fmla="*/ 750093 h 950118"/>
                <a:gd name="connsiteX54" fmla="*/ 1095375 w 1414463"/>
                <a:gd name="connsiteY54" fmla="*/ 773906 h 950118"/>
                <a:gd name="connsiteX55" fmla="*/ 1109663 w 1414463"/>
                <a:gd name="connsiteY55" fmla="*/ 750093 h 950118"/>
                <a:gd name="connsiteX56" fmla="*/ 1135856 w 1414463"/>
                <a:gd name="connsiteY56" fmla="*/ 778668 h 950118"/>
                <a:gd name="connsiteX57" fmla="*/ 1135856 w 1414463"/>
                <a:gd name="connsiteY57" fmla="*/ 800100 h 950118"/>
                <a:gd name="connsiteX58" fmla="*/ 1157288 w 1414463"/>
                <a:gd name="connsiteY58" fmla="*/ 802481 h 950118"/>
                <a:gd name="connsiteX59" fmla="*/ 1183481 w 1414463"/>
                <a:gd name="connsiteY59" fmla="*/ 840581 h 950118"/>
                <a:gd name="connsiteX60" fmla="*/ 1166813 w 1414463"/>
                <a:gd name="connsiteY60" fmla="*/ 854868 h 950118"/>
                <a:gd name="connsiteX61" fmla="*/ 1157288 w 1414463"/>
                <a:gd name="connsiteY61" fmla="*/ 866775 h 950118"/>
                <a:gd name="connsiteX62" fmla="*/ 1188244 w 1414463"/>
                <a:gd name="connsiteY62" fmla="*/ 871537 h 950118"/>
                <a:gd name="connsiteX63" fmla="*/ 1219200 w 1414463"/>
                <a:gd name="connsiteY63" fmla="*/ 857250 h 950118"/>
                <a:gd name="connsiteX64" fmla="*/ 1204913 w 1414463"/>
                <a:gd name="connsiteY64" fmla="*/ 883443 h 950118"/>
                <a:gd name="connsiteX65" fmla="*/ 1173956 w 1414463"/>
                <a:gd name="connsiteY65" fmla="*/ 907256 h 950118"/>
                <a:gd name="connsiteX66" fmla="*/ 1166813 w 1414463"/>
                <a:gd name="connsiteY66" fmla="*/ 933450 h 950118"/>
                <a:gd name="connsiteX67" fmla="*/ 1135856 w 1414463"/>
                <a:gd name="connsiteY67" fmla="*/ 947737 h 950118"/>
                <a:gd name="connsiteX68" fmla="*/ 1112044 w 1414463"/>
                <a:gd name="connsiteY68" fmla="*/ 950118 h 950118"/>
                <a:gd name="connsiteX69" fmla="*/ 1076325 w 1414463"/>
                <a:gd name="connsiteY69" fmla="*/ 909637 h 950118"/>
                <a:gd name="connsiteX70" fmla="*/ 1038225 w 1414463"/>
                <a:gd name="connsiteY70" fmla="*/ 907256 h 950118"/>
                <a:gd name="connsiteX71" fmla="*/ 985838 w 1414463"/>
                <a:gd name="connsiteY71" fmla="*/ 890587 h 950118"/>
                <a:gd name="connsiteX72" fmla="*/ 952500 w 1414463"/>
                <a:gd name="connsiteY72" fmla="*/ 878681 h 950118"/>
                <a:gd name="connsiteX73" fmla="*/ 938213 w 1414463"/>
                <a:gd name="connsiteY73" fmla="*/ 864393 h 950118"/>
                <a:gd name="connsiteX74" fmla="*/ 909638 w 1414463"/>
                <a:gd name="connsiteY74" fmla="*/ 871537 h 950118"/>
                <a:gd name="connsiteX75" fmla="*/ 871538 w 1414463"/>
                <a:gd name="connsiteY75" fmla="*/ 854868 h 950118"/>
                <a:gd name="connsiteX76" fmla="*/ 831056 w 1414463"/>
                <a:gd name="connsiteY76" fmla="*/ 845343 h 950118"/>
                <a:gd name="connsiteX77" fmla="*/ 821531 w 1414463"/>
                <a:gd name="connsiteY77" fmla="*/ 773906 h 950118"/>
                <a:gd name="connsiteX78" fmla="*/ 785813 w 1414463"/>
                <a:gd name="connsiteY78" fmla="*/ 750093 h 950118"/>
                <a:gd name="connsiteX79" fmla="*/ 754856 w 1414463"/>
                <a:gd name="connsiteY79" fmla="*/ 697706 h 950118"/>
                <a:gd name="connsiteX80" fmla="*/ 723900 w 1414463"/>
                <a:gd name="connsiteY80" fmla="*/ 711993 h 950118"/>
                <a:gd name="connsiteX81" fmla="*/ 654844 w 1414463"/>
                <a:gd name="connsiteY81" fmla="*/ 738187 h 950118"/>
                <a:gd name="connsiteX82" fmla="*/ 659606 w 1414463"/>
                <a:gd name="connsiteY82" fmla="*/ 771525 h 950118"/>
                <a:gd name="connsiteX83" fmla="*/ 645319 w 1414463"/>
                <a:gd name="connsiteY83" fmla="*/ 826293 h 950118"/>
                <a:gd name="connsiteX84" fmla="*/ 638175 w 1414463"/>
                <a:gd name="connsiteY84" fmla="*/ 859631 h 950118"/>
                <a:gd name="connsiteX85" fmla="*/ 581025 w 1414463"/>
                <a:gd name="connsiteY85" fmla="*/ 850106 h 950118"/>
                <a:gd name="connsiteX86" fmla="*/ 526256 w 1414463"/>
                <a:gd name="connsiteY86" fmla="*/ 852487 h 950118"/>
                <a:gd name="connsiteX87" fmla="*/ 507206 w 1414463"/>
                <a:gd name="connsiteY87" fmla="*/ 866775 h 950118"/>
                <a:gd name="connsiteX88" fmla="*/ 478631 w 1414463"/>
                <a:gd name="connsiteY88" fmla="*/ 876300 h 950118"/>
                <a:gd name="connsiteX89" fmla="*/ 476250 w 1414463"/>
                <a:gd name="connsiteY89" fmla="*/ 828675 h 950118"/>
                <a:gd name="connsiteX90" fmla="*/ 452438 w 1414463"/>
                <a:gd name="connsiteY90" fmla="*/ 795337 h 950118"/>
                <a:gd name="connsiteX91" fmla="*/ 400050 w 1414463"/>
                <a:gd name="connsiteY91" fmla="*/ 754856 h 950118"/>
                <a:gd name="connsiteX92" fmla="*/ 381000 w 1414463"/>
                <a:gd name="connsiteY92" fmla="*/ 735806 h 950118"/>
                <a:gd name="connsiteX93" fmla="*/ 369094 w 1414463"/>
                <a:gd name="connsiteY93" fmla="*/ 692943 h 950118"/>
                <a:gd name="connsiteX94" fmla="*/ 354806 w 1414463"/>
                <a:gd name="connsiteY94" fmla="*/ 671512 h 950118"/>
                <a:gd name="connsiteX95" fmla="*/ 338138 w 1414463"/>
                <a:gd name="connsiteY95" fmla="*/ 666750 h 950118"/>
                <a:gd name="connsiteX96" fmla="*/ 314325 w 1414463"/>
                <a:gd name="connsiteY96" fmla="*/ 711993 h 950118"/>
                <a:gd name="connsiteX97" fmla="*/ 314325 w 1414463"/>
                <a:gd name="connsiteY97" fmla="*/ 735806 h 950118"/>
                <a:gd name="connsiteX98" fmla="*/ 278606 w 1414463"/>
                <a:gd name="connsiteY98" fmla="*/ 723900 h 950118"/>
                <a:gd name="connsiteX99" fmla="*/ 259556 w 1414463"/>
                <a:gd name="connsiteY99" fmla="*/ 688181 h 950118"/>
                <a:gd name="connsiteX100" fmla="*/ 226219 w 1414463"/>
                <a:gd name="connsiteY100" fmla="*/ 692943 h 950118"/>
                <a:gd name="connsiteX101" fmla="*/ 202406 w 1414463"/>
                <a:gd name="connsiteY101" fmla="*/ 700087 h 950118"/>
                <a:gd name="connsiteX102" fmla="*/ 188119 w 1414463"/>
                <a:gd name="connsiteY102" fmla="*/ 742950 h 950118"/>
                <a:gd name="connsiteX103" fmla="*/ 147638 w 1414463"/>
                <a:gd name="connsiteY103" fmla="*/ 731043 h 950118"/>
                <a:gd name="connsiteX104" fmla="*/ 128588 w 1414463"/>
                <a:gd name="connsiteY104" fmla="*/ 721518 h 950118"/>
                <a:gd name="connsiteX105" fmla="*/ 147638 w 1414463"/>
                <a:gd name="connsiteY105" fmla="*/ 690562 h 950118"/>
                <a:gd name="connsiteX106" fmla="*/ 150019 w 1414463"/>
                <a:gd name="connsiteY106" fmla="*/ 678656 h 950118"/>
                <a:gd name="connsiteX107" fmla="*/ 142875 w 1414463"/>
                <a:gd name="connsiteY107" fmla="*/ 628650 h 950118"/>
                <a:gd name="connsiteX108" fmla="*/ 133350 w 1414463"/>
                <a:gd name="connsiteY108" fmla="*/ 611981 h 950118"/>
                <a:gd name="connsiteX109" fmla="*/ 88106 w 1414463"/>
                <a:gd name="connsiteY109" fmla="*/ 604837 h 950118"/>
                <a:gd name="connsiteX110" fmla="*/ 52388 w 1414463"/>
                <a:gd name="connsiteY110" fmla="*/ 595312 h 950118"/>
                <a:gd name="connsiteX111" fmla="*/ 50006 w 1414463"/>
                <a:gd name="connsiteY111" fmla="*/ 566737 h 950118"/>
                <a:gd name="connsiteX112" fmla="*/ 38100 w 1414463"/>
                <a:gd name="connsiteY112" fmla="*/ 550068 h 950118"/>
                <a:gd name="connsiteX113" fmla="*/ 40481 w 1414463"/>
                <a:gd name="connsiteY113" fmla="*/ 528637 h 950118"/>
                <a:gd name="connsiteX114" fmla="*/ 28575 w 1414463"/>
                <a:gd name="connsiteY114" fmla="*/ 504825 h 950118"/>
                <a:gd name="connsiteX115" fmla="*/ 23813 w 1414463"/>
                <a:gd name="connsiteY115" fmla="*/ 481012 h 950118"/>
                <a:gd name="connsiteX116" fmla="*/ 23813 w 1414463"/>
                <a:gd name="connsiteY116" fmla="*/ 390525 h 950118"/>
                <a:gd name="connsiteX117" fmla="*/ 4763 w 1414463"/>
                <a:gd name="connsiteY117" fmla="*/ 373856 h 950118"/>
                <a:gd name="connsiteX118" fmla="*/ 0 w 1414463"/>
                <a:gd name="connsiteY118" fmla="*/ 352425 h 950118"/>
                <a:gd name="connsiteX119" fmla="*/ 28575 w 1414463"/>
                <a:gd name="connsiteY119" fmla="*/ 354807 h 950118"/>
                <a:gd name="connsiteX120" fmla="*/ 59531 w 1414463"/>
                <a:gd name="connsiteY120" fmla="*/ 342900 h 950118"/>
                <a:gd name="connsiteX121" fmla="*/ 73819 w 1414463"/>
                <a:gd name="connsiteY121" fmla="*/ 316706 h 950118"/>
                <a:gd name="connsiteX122" fmla="*/ 80963 w 1414463"/>
                <a:gd name="connsiteY122" fmla="*/ 290512 h 950118"/>
                <a:gd name="connsiteX123" fmla="*/ 100013 w 1414463"/>
                <a:gd name="connsiteY123" fmla="*/ 252412 h 950118"/>
                <a:gd name="connsiteX124" fmla="*/ 121444 w 1414463"/>
                <a:gd name="connsiteY124" fmla="*/ 207168 h 950118"/>
                <a:gd name="connsiteX125" fmla="*/ 171450 w 1414463"/>
                <a:gd name="connsiteY125" fmla="*/ 214312 h 950118"/>
                <a:gd name="connsiteX126" fmla="*/ 235744 w 1414463"/>
                <a:gd name="connsiteY126" fmla="*/ 197643 h 950118"/>
                <a:gd name="connsiteX127" fmla="*/ 311944 w 1414463"/>
                <a:gd name="connsiteY127" fmla="*/ 207168 h 950118"/>
                <a:gd name="connsiteX128" fmla="*/ 350044 w 1414463"/>
                <a:gd name="connsiteY128" fmla="*/ 221456 h 950118"/>
                <a:gd name="connsiteX129" fmla="*/ 397669 w 1414463"/>
                <a:gd name="connsiteY129" fmla="*/ 238125 h 950118"/>
                <a:gd name="connsiteX130" fmla="*/ 490538 w 1414463"/>
                <a:gd name="connsiteY130" fmla="*/ 230981 h 950118"/>
                <a:gd name="connsiteX131" fmla="*/ 495300 w 1414463"/>
                <a:gd name="connsiteY131" fmla="*/ 180975 h 950118"/>
                <a:gd name="connsiteX132" fmla="*/ 509588 w 1414463"/>
                <a:gd name="connsiteY132" fmla="*/ 126206 h 950118"/>
                <a:gd name="connsiteX133" fmla="*/ 554832 w 1414463"/>
                <a:gd name="connsiteY133" fmla="*/ 78581 h 950118"/>
                <a:gd name="connsiteX134" fmla="*/ 573881 w 1414463"/>
                <a:gd name="connsiteY134" fmla="*/ 59531 h 950118"/>
                <a:gd name="connsiteX135" fmla="*/ 604838 w 1414463"/>
                <a:gd name="connsiteY135" fmla="*/ 30956 h 950118"/>
                <a:gd name="connsiteX136" fmla="*/ 626269 w 1414463"/>
                <a:gd name="connsiteY136" fmla="*/ 0 h 950118"/>
                <a:gd name="connsiteX0" fmla="*/ 626269 w 1414463"/>
                <a:gd name="connsiteY0" fmla="*/ 0 h 950118"/>
                <a:gd name="connsiteX1" fmla="*/ 654844 w 1414463"/>
                <a:gd name="connsiteY1" fmla="*/ 19050 h 950118"/>
                <a:gd name="connsiteX2" fmla="*/ 669131 w 1414463"/>
                <a:gd name="connsiteY2" fmla="*/ 33337 h 950118"/>
                <a:gd name="connsiteX3" fmla="*/ 669131 w 1414463"/>
                <a:gd name="connsiteY3" fmla="*/ 33337 h 950118"/>
                <a:gd name="connsiteX4" fmla="*/ 702469 w 1414463"/>
                <a:gd name="connsiteY4" fmla="*/ 23812 h 950118"/>
                <a:gd name="connsiteX5" fmla="*/ 714375 w 1414463"/>
                <a:gd name="connsiteY5" fmla="*/ 4762 h 950118"/>
                <a:gd name="connsiteX6" fmla="*/ 759619 w 1414463"/>
                <a:gd name="connsiteY6" fmla="*/ 19050 h 950118"/>
                <a:gd name="connsiteX7" fmla="*/ 778669 w 1414463"/>
                <a:gd name="connsiteY7" fmla="*/ 50006 h 950118"/>
                <a:gd name="connsiteX8" fmla="*/ 754856 w 1414463"/>
                <a:gd name="connsiteY8" fmla="*/ 80962 h 950118"/>
                <a:gd name="connsiteX9" fmla="*/ 802481 w 1414463"/>
                <a:gd name="connsiteY9" fmla="*/ 116681 h 950118"/>
                <a:gd name="connsiteX10" fmla="*/ 885825 w 1414463"/>
                <a:gd name="connsiteY10" fmla="*/ 123824 h 950118"/>
                <a:gd name="connsiteX11" fmla="*/ 921544 w 1414463"/>
                <a:gd name="connsiteY11" fmla="*/ 142875 h 950118"/>
                <a:gd name="connsiteX12" fmla="*/ 959644 w 1414463"/>
                <a:gd name="connsiteY12" fmla="*/ 138112 h 950118"/>
                <a:gd name="connsiteX13" fmla="*/ 978694 w 1414463"/>
                <a:gd name="connsiteY13" fmla="*/ 142875 h 950118"/>
                <a:gd name="connsiteX14" fmla="*/ 1000125 w 1414463"/>
                <a:gd name="connsiteY14" fmla="*/ 154781 h 950118"/>
                <a:gd name="connsiteX15" fmla="*/ 1002506 w 1414463"/>
                <a:gd name="connsiteY15" fmla="*/ 214312 h 950118"/>
                <a:gd name="connsiteX16" fmla="*/ 1083469 w 1414463"/>
                <a:gd name="connsiteY16" fmla="*/ 259556 h 950118"/>
                <a:gd name="connsiteX17" fmla="*/ 1112044 w 1414463"/>
                <a:gd name="connsiteY17" fmla="*/ 364331 h 950118"/>
                <a:gd name="connsiteX18" fmla="*/ 1116806 w 1414463"/>
                <a:gd name="connsiteY18" fmla="*/ 409575 h 950118"/>
                <a:gd name="connsiteX19" fmla="*/ 1140619 w 1414463"/>
                <a:gd name="connsiteY19" fmla="*/ 442912 h 950118"/>
                <a:gd name="connsiteX20" fmla="*/ 1207294 w 1414463"/>
                <a:gd name="connsiteY20" fmla="*/ 483393 h 950118"/>
                <a:gd name="connsiteX21" fmla="*/ 1226344 w 1414463"/>
                <a:gd name="connsiteY21" fmla="*/ 497681 h 950118"/>
                <a:gd name="connsiteX22" fmla="*/ 1273969 w 1414463"/>
                <a:gd name="connsiteY22" fmla="*/ 552450 h 950118"/>
                <a:gd name="connsiteX23" fmla="*/ 1309688 w 1414463"/>
                <a:gd name="connsiteY23" fmla="*/ 590550 h 950118"/>
                <a:gd name="connsiteX24" fmla="*/ 1335881 w 1414463"/>
                <a:gd name="connsiteY24" fmla="*/ 626268 h 950118"/>
                <a:gd name="connsiteX25" fmla="*/ 1354931 w 1414463"/>
                <a:gd name="connsiteY25" fmla="*/ 642937 h 950118"/>
                <a:gd name="connsiteX26" fmla="*/ 1378744 w 1414463"/>
                <a:gd name="connsiteY26" fmla="*/ 711993 h 950118"/>
                <a:gd name="connsiteX27" fmla="*/ 1393031 w 1414463"/>
                <a:gd name="connsiteY27" fmla="*/ 757237 h 950118"/>
                <a:gd name="connsiteX28" fmla="*/ 1414463 w 1414463"/>
                <a:gd name="connsiteY28" fmla="*/ 773906 h 950118"/>
                <a:gd name="connsiteX29" fmla="*/ 1364456 w 1414463"/>
                <a:gd name="connsiteY29" fmla="*/ 781050 h 950118"/>
                <a:gd name="connsiteX30" fmla="*/ 1338263 w 1414463"/>
                <a:gd name="connsiteY30" fmla="*/ 785812 h 950118"/>
                <a:gd name="connsiteX31" fmla="*/ 1316831 w 1414463"/>
                <a:gd name="connsiteY31" fmla="*/ 814387 h 950118"/>
                <a:gd name="connsiteX32" fmla="*/ 1269206 w 1414463"/>
                <a:gd name="connsiteY32" fmla="*/ 816768 h 950118"/>
                <a:gd name="connsiteX33" fmla="*/ 1233488 w 1414463"/>
                <a:gd name="connsiteY33" fmla="*/ 826293 h 950118"/>
                <a:gd name="connsiteX34" fmla="*/ 1207294 w 1414463"/>
                <a:gd name="connsiteY34" fmla="*/ 809625 h 950118"/>
                <a:gd name="connsiteX35" fmla="*/ 1204913 w 1414463"/>
                <a:gd name="connsiteY35" fmla="*/ 788193 h 950118"/>
                <a:gd name="connsiteX36" fmla="*/ 1233488 w 1414463"/>
                <a:gd name="connsiteY36" fmla="*/ 745331 h 950118"/>
                <a:gd name="connsiteX37" fmla="*/ 1250156 w 1414463"/>
                <a:gd name="connsiteY37" fmla="*/ 797718 h 950118"/>
                <a:gd name="connsiteX38" fmla="*/ 1278731 w 1414463"/>
                <a:gd name="connsiteY38" fmla="*/ 776287 h 950118"/>
                <a:gd name="connsiteX39" fmla="*/ 1304925 w 1414463"/>
                <a:gd name="connsiteY39" fmla="*/ 754856 h 950118"/>
                <a:gd name="connsiteX40" fmla="*/ 1328738 w 1414463"/>
                <a:gd name="connsiteY40" fmla="*/ 747712 h 950118"/>
                <a:gd name="connsiteX41" fmla="*/ 1304925 w 1414463"/>
                <a:gd name="connsiteY41" fmla="*/ 728662 h 950118"/>
                <a:gd name="connsiteX42" fmla="*/ 1288256 w 1414463"/>
                <a:gd name="connsiteY42" fmla="*/ 695325 h 950118"/>
                <a:gd name="connsiteX43" fmla="*/ 1281113 w 1414463"/>
                <a:gd name="connsiteY43" fmla="*/ 673893 h 950118"/>
                <a:gd name="connsiteX44" fmla="*/ 1238250 w 1414463"/>
                <a:gd name="connsiteY44" fmla="*/ 640556 h 950118"/>
                <a:gd name="connsiteX45" fmla="*/ 1200150 w 1414463"/>
                <a:gd name="connsiteY45" fmla="*/ 652462 h 950118"/>
                <a:gd name="connsiteX46" fmla="*/ 1173956 w 1414463"/>
                <a:gd name="connsiteY46" fmla="*/ 631031 h 950118"/>
                <a:gd name="connsiteX47" fmla="*/ 1159669 w 1414463"/>
                <a:gd name="connsiteY47" fmla="*/ 607218 h 950118"/>
                <a:gd name="connsiteX48" fmla="*/ 1123950 w 1414463"/>
                <a:gd name="connsiteY48" fmla="*/ 609600 h 950118"/>
                <a:gd name="connsiteX49" fmla="*/ 1147763 w 1414463"/>
                <a:gd name="connsiteY49" fmla="*/ 652462 h 950118"/>
                <a:gd name="connsiteX50" fmla="*/ 1109663 w 1414463"/>
                <a:gd name="connsiteY50" fmla="*/ 659606 h 950118"/>
                <a:gd name="connsiteX51" fmla="*/ 1083469 w 1414463"/>
                <a:gd name="connsiteY51" fmla="*/ 669131 h 950118"/>
                <a:gd name="connsiteX52" fmla="*/ 1064419 w 1414463"/>
                <a:gd name="connsiteY52" fmla="*/ 700087 h 950118"/>
                <a:gd name="connsiteX53" fmla="*/ 1071563 w 1414463"/>
                <a:gd name="connsiteY53" fmla="*/ 750093 h 950118"/>
                <a:gd name="connsiteX54" fmla="*/ 1095375 w 1414463"/>
                <a:gd name="connsiteY54" fmla="*/ 773906 h 950118"/>
                <a:gd name="connsiteX55" fmla="*/ 1109663 w 1414463"/>
                <a:gd name="connsiteY55" fmla="*/ 750093 h 950118"/>
                <a:gd name="connsiteX56" fmla="*/ 1135856 w 1414463"/>
                <a:gd name="connsiteY56" fmla="*/ 778668 h 950118"/>
                <a:gd name="connsiteX57" fmla="*/ 1135856 w 1414463"/>
                <a:gd name="connsiteY57" fmla="*/ 800100 h 950118"/>
                <a:gd name="connsiteX58" fmla="*/ 1157288 w 1414463"/>
                <a:gd name="connsiteY58" fmla="*/ 802481 h 950118"/>
                <a:gd name="connsiteX59" fmla="*/ 1183481 w 1414463"/>
                <a:gd name="connsiteY59" fmla="*/ 840581 h 950118"/>
                <a:gd name="connsiteX60" fmla="*/ 1166813 w 1414463"/>
                <a:gd name="connsiteY60" fmla="*/ 854868 h 950118"/>
                <a:gd name="connsiteX61" fmla="*/ 1157288 w 1414463"/>
                <a:gd name="connsiteY61" fmla="*/ 866775 h 950118"/>
                <a:gd name="connsiteX62" fmla="*/ 1188244 w 1414463"/>
                <a:gd name="connsiteY62" fmla="*/ 871537 h 950118"/>
                <a:gd name="connsiteX63" fmla="*/ 1219200 w 1414463"/>
                <a:gd name="connsiteY63" fmla="*/ 857250 h 950118"/>
                <a:gd name="connsiteX64" fmla="*/ 1204913 w 1414463"/>
                <a:gd name="connsiteY64" fmla="*/ 883443 h 950118"/>
                <a:gd name="connsiteX65" fmla="*/ 1173956 w 1414463"/>
                <a:gd name="connsiteY65" fmla="*/ 907256 h 950118"/>
                <a:gd name="connsiteX66" fmla="*/ 1166813 w 1414463"/>
                <a:gd name="connsiteY66" fmla="*/ 933450 h 950118"/>
                <a:gd name="connsiteX67" fmla="*/ 1135856 w 1414463"/>
                <a:gd name="connsiteY67" fmla="*/ 947737 h 950118"/>
                <a:gd name="connsiteX68" fmla="*/ 1112044 w 1414463"/>
                <a:gd name="connsiteY68" fmla="*/ 950118 h 950118"/>
                <a:gd name="connsiteX69" fmla="*/ 1076325 w 1414463"/>
                <a:gd name="connsiteY69" fmla="*/ 909637 h 950118"/>
                <a:gd name="connsiteX70" fmla="*/ 1038225 w 1414463"/>
                <a:gd name="connsiteY70" fmla="*/ 907256 h 950118"/>
                <a:gd name="connsiteX71" fmla="*/ 985838 w 1414463"/>
                <a:gd name="connsiteY71" fmla="*/ 890587 h 950118"/>
                <a:gd name="connsiteX72" fmla="*/ 952500 w 1414463"/>
                <a:gd name="connsiteY72" fmla="*/ 878681 h 950118"/>
                <a:gd name="connsiteX73" fmla="*/ 938213 w 1414463"/>
                <a:gd name="connsiteY73" fmla="*/ 864393 h 950118"/>
                <a:gd name="connsiteX74" fmla="*/ 909638 w 1414463"/>
                <a:gd name="connsiteY74" fmla="*/ 871537 h 950118"/>
                <a:gd name="connsiteX75" fmla="*/ 871538 w 1414463"/>
                <a:gd name="connsiteY75" fmla="*/ 854868 h 950118"/>
                <a:gd name="connsiteX76" fmla="*/ 831056 w 1414463"/>
                <a:gd name="connsiteY76" fmla="*/ 845343 h 950118"/>
                <a:gd name="connsiteX77" fmla="*/ 821531 w 1414463"/>
                <a:gd name="connsiteY77" fmla="*/ 773906 h 950118"/>
                <a:gd name="connsiteX78" fmla="*/ 785813 w 1414463"/>
                <a:gd name="connsiteY78" fmla="*/ 750093 h 950118"/>
                <a:gd name="connsiteX79" fmla="*/ 754856 w 1414463"/>
                <a:gd name="connsiteY79" fmla="*/ 697706 h 950118"/>
                <a:gd name="connsiteX80" fmla="*/ 723900 w 1414463"/>
                <a:gd name="connsiteY80" fmla="*/ 711993 h 950118"/>
                <a:gd name="connsiteX81" fmla="*/ 654844 w 1414463"/>
                <a:gd name="connsiteY81" fmla="*/ 738187 h 950118"/>
                <a:gd name="connsiteX82" fmla="*/ 659606 w 1414463"/>
                <a:gd name="connsiteY82" fmla="*/ 771525 h 950118"/>
                <a:gd name="connsiteX83" fmla="*/ 645319 w 1414463"/>
                <a:gd name="connsiteY83" fmla="*/ 826293 h 950118"/>
                <a:gd name="connsiteX84" fmla="*/ 638175 w 1414463"/>
                <a:gd name="connsiteY84" fmla="*/ 859631 h 950118"/>
                <a:gd name="connsiteX85" fmla="*/ 581025 w 1414463"/>
                <a:gd name="connsiteY85" fmla="*/ 850106 h 950118"/>
                <a:gd name="connsiteX86" fmla="*/ 526256 w 1414463"/>
                <a:gd name="connsiteY86" fmla="*/ 852487 h 950118"/>
                <a:gd name="connsiteX87" fmla="*/ 507206 w 1414463"/>
                <a:gd name="connsiteY87" fmla="*/ 866775 h 950118"/>
                <a:gd name="connsiteX88" fmla="*/ 478631 w 1414463"/>
                <a:gd name="connsiteY88" fmla="*/ 876300 h 950118"/>
                <a:gd name="connsiteX89" fmla="*/ 476250 w 1414463"/>
                <a:gd name="connsiteY89" fmla="*/ 828675 h 950118"/>
                <a:gd name="connsiteX90" fmla="*/ 452438 w 1414463"/>
                <a:gd name="connsiteY90" fmla="*/ 795337 h 950118"/>
                <a:gd name="connsiteX91" fmla="*/ 400050 w 1414463"/>
                <a:gd name="connsiteY91" fmla="*/ 754856 h 950118"/>
                <a:gd name="connsiteX92" fmla="*/ 381000 w 1414463"/>
                <a:gd name="connsiteY92" fmla="*/ 735806 h 950118"/>
                <a:gd name="connsiteX93" fmla="*/ 369094 w 1414463"/>
                <a:gd name="connsiteY93" fmla="*/ 692943 h 950118"/>
                <a:gd name="connsiteX94" fmla="*/ 354806 w 1414463"/>
                <a:gd name="connsiteY94" fmla="*/ 671512 h 950118"/>
                <a:gd name="connsiteX95" fmla="*/ 338138 w 1414463"/>
                <a:gd name="connsiteY95" fmla="*/ 666750 h 950118"/>
                <a:gd name="connsiteX96" fmla="*/ 314325 w 1414463"/>
                <a:gd name="connsiteY96" fmla="*/ 711993 h 950118"/>
                <a:gd name="connsiteX97" fmla="*/ 314325 w 1414463"/>
                <a:gd name="connsiteY97" fmla="*/ 735806 h 950118"/>
                <a:gd name="connsiteX98" fmla="*/ 278606 w 1414463"/>
                <a:gd name="connsiteY98" fmla="*/ 723900 h 950118"/>
                <a:gd name="connsiteX99" fmla="*/ 259556 w 1414463"/>
                <a:gd name="connsiteY99" fmla="*/ 688181 h 950118"/>
                <a:gd name="connsiteX100" fmla="*/ 226219 w 1414463"/>
                <a:gd name="connsiteY100" fmla="*/ 692943 h 950118"/>
                <a:gd name="connsiteX101" fmla="*/ 202406 w 1414463"/>
                <a:gd name="connsiteY101" fmla="*/ 700087 h 950118"/>
                <a:gd name="connsiteX102" fmla="*/ 188119 w 1414463"/>
                <a:gd name="connsiteY102" fmla="*/ 742950 h 950118"/>
                <a:gd name="connsiteX103" fmla="*/ 147638 w 1414463"/>
                <a:gd name="connsiteY103" fmla="*/ 731043 h 950118"/>
                <a:gd name="connsiteX104" fmla="*/ 128588 w 1414463"/>
                <a:gd name="connsiteY104" fmla="*/ 721518 h 950118"/>
                <a:gd name="connsiteX105" fmla="*/ 147638 w 1414463"/>
                <a:gd name="connsiteY105" fmla="*/ 690562 h 950118"/>
                <a:gd name="connsiteX106" fmla="*/ 150019 w 1414463"/>
                <a:gd name="connsiteY106" fmla="*/ 678656 h 950118"/>
                <a:gd name="connsiteX107" fmla="*/ 142875 w 1414463"/>
                <a:gd name="connsiteY107" fmla="*/ 628650 h 950118"/>
                <a:gd name="connsiteX108" fmla="*/ 133350 w 1414463"/>
                <a:gd name="connsiteY108" fmla="*/ 611981 h 950118"/>
                <a:gd name="connsiteX109" fmla="*/ 88106 w 1414463"/>
                <a:gd name="connsiteY109" fmla="*/ 604837 h 950118"/>
                <a:gd name="connsiteX110" fmla="*/ 52388 w 1414463"/>
                <a:gd name="connsiteY110" fmla="*/ 595312 h 950118"/>
                <a:gd name="connsiteX111" fmla="*/ 50006 w 1414463"/>
                <a:gd name="connsiteY111" fmla="*/ 566737 h 950118"/>
                <a:gd name="connsiteX112" fmla="*/ 38100 w 1414463"/>
                <a:gd name="connsiteY112" fmla="*/ 550068 h 950118"/>
                <a:gd name="connsiteX113" fmla="*/ 40481 w 1414463"/>
                <a:gd name="connsiteY113" fmla="*/ 528637 h 950118"/>
                <a:gd name="connsiteX114" fmla="*/ 28575 w 1414463"/>
                <a:gd name="connsiteY114" fmla="*/ 504825 h 950118"/>
                <a:gd name="connsiteX115" fmla="*/ 23813 w 1414463"/>
                <a:gd name="connsiteY115" fmla="*/ 481012 h 950118"/>
                <a:gd name="connsiteX116" fmla="*/ 23813 w 1414463"/>
                <a:gd name="connsiteY116" fmla="*/ 390525 h 950118"/>
                <a:gd name="connsiteX117" fmla="*/ 4763 w 1414463"/>
                <a:gd name="connsiteY117" fmla="*/ 373856 h 950118"/>
                <a:gd name="connsiteX118" fmla="*/ 0 w 1414463"/>
                <a:gd name="connsiteY118" fmla="*/ 352425 h 950118"/>
                <a:gd name="connsiteX119" fmla="*/ 28575 w 1414463"/>
                <a:gd name="connsiteY119" fmla="*/ 354807 h 950118"/>
                <a:gd name="connsiteX120" fmla="*/ 59531 w 1414463"/>
                <a:gd name="connsiteY120" fmla="*/ 342900 h 950118"/>
                <a:gd name="connsiteX121" fmla="*/ 73819 w 1414463"/>
                <a:gd name="connsiteY121" fmla="*/ 316706 h 950118"/>
                <a:gd name="connsiteX122" fmla="*/ 80963 w 1414463"/>
                <a:gd name="connsiteY122" fmla="*/ 290512 h 950118"/>
                <a:gd name="connsiteX123" fmla="*/ 100013 w 1414463"/>
                <a:gd name="connsiteY123" fmla="*/ 252412 h 950118"/>
                <a:gd name="connsiteX124" fmla="*/ 121444 w 1414463"/>
                <a:gd name="connsiteY124" fmla="*/ 207168 h 950118"/>
                <a:gd name="connsiteX125" fmla="*/ 171450 w 1414463"/>
                <a:gd name="connsiteY125" fmla="*/ 214312 h 950118"/>
                <a:gd name="connsiteX126" fmla="*/ 235744 w 1414463"/>
                <a:gd name="connsiteY126" fmla="*/ 197643 h 950118"/>
                <a:gd name="connsiteX127" fmla="*/ 311944 w 1414463"/>
                <a:gd name="connsiteY127" fmla="*/ 207168 h 950118"/>
                <a:gd name="connsiteX128" fmla="*/ 350044 w 1414463"/>
                <a:gd name="connsiteY128" fmla="*/ 221456 h 950118"/>
                <a:gd name="connsiteX129" fmla="*/ 397669 w 1414463"/>
                <a:gd name="connsiteY129" fmla="*/ 238125 h 950118"/>
                <a:gd name="connsiteX130" fmla="*/ 490538 w 1414463"/>
                <a:gd name="connsiteY130" fmla="*/ 230981 h 950118"/>
                <a:gd name="connsiteX131" fmla="*/ 495300 w 1414463"/>
                <a:gd name="connsiteY131" fmla="*/ 180975 h 950118"/>
                <a:gd name="connsiteX132" fmla="*/ 509588 w 1414463"/>
                <a:gd name="connsiteY132" fmla="*/ 126206 h 950118"/>
                <a:gd name="connsiteX133" fmla="*/ 523875 w 1414463"/>
                <a:gd name="connsiteY133" fmla="*/ 104775 h 950118"/>
                <a:gd name="connsiteX134" fmla="*/ 554832 w 1414463"/>
                <a:gd name="connsiteY134" fmla="*/ 78581 h 950118"/>
                <a:gd name="connsiteX135" fmla="*/ 573881 w 1414463"/>
                <a:gd name="connsiteY135" fmla="*/ 59531 h 950118"/>
                <a:gd name="connsiteX136" fmla="*/ 604838 w 1414463"/>
                <a:gd name="connsiteY136" fmla="*/ 30956 h 950118"/>
                <a:gd name="connsiteX137" fmla="*/ 626269 w 1414463"/>
                <a:gd name="connsiteY137" fmla="*/ 0 h 95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414463" h="950118">
                  <a:moveTo>
                    <a:pt x="626269" y="0"/>
                  </a:moveTo>
                  <a:cubicBezTo>
                    <a:pt x="632619" y="7144"/>
                    <a:pt x="648494" y="11906"/>
                    <a:pt x="654844" y="19050"/>
                  </a:cubicBezTo>
                  <a:lnTo>
                    <a:pt x="669131" y="33337"/>
                  </a:lnTo>
                  <a:lnTo>
                    <a:pt x="669131" y="33337"/>
                  </a:lnTo>
                  <a:cubicBezTo>
                    <a:pt x="674687" y="31750"/>
                    <a:pt x="694531" y="27781"/>
                    <a:pt x="702469" y="23812"/>
                  </a:cubicBezTo>
                  <a:lnTo>
                    <a:pt x="714375" y="4762"/>
                  </a:lnTo>
                  <a:lnTo>
                    <a:pt x="759619" y="19050"/>
                  </a:lnTo>
                  <a:lnTo>
                    <a:pt x="778669" y="50006"/>
                  </a:lnTo>
                  <a:lnTo>
                    <a:pt x="754856" y="80962"/>
                  </a:lnTo>
                  <a:lnTo>
                    <a:pt x="802481" y="116681"/>
                  </a:lnTo>
                  <a:lnTo>
                    <a:pt x="885825" y="123824"/>
                  </a:lnTo>
                  <a:lnTo>
                    <a:pt x="921544" y="142875"/>
                  </a:lnTo>
                  <a:lnTo>
                    <a:pt x="959644" y="138112"/>
                  </a:lnTo>
                  <a:lnTo>
                    <a:pt x="978694" y="142875"/>
                  </a:lnTo>
                  <a:lnTo>
                    <a:pt x="1000125" y="154781"/>
                  </a:lnTo>
                  <a:cubicBezTo>
                    <a:pt x="1000919" y="174625"/>
                    <a:pt x="1001712" y="194468"/>
                    <a:pt x="1002506" y="214312"/>
                  </a:cubicBezTo>
                  <a:lnTo>
                    <a:pt x="1083469" y="259556"/>
                  </a:lnTo>
                  <a:lnTo>
                    <a:pt x="1112044" y="364331"/>
                  </a:lnTo>
                  <a:lnTo>
                    <a:pt x="1116806" y="409575"/>
                  </a:lnTo>
                  <a:lnTo>
                    <a:pt x="1140619" y="442912"/>
                  </a:lnTo>
                  <a:lnTo>
                    <a:pt x="1207294" y="483393"/>
                  </a:lnTo>
                  <a:lnTo>
                    <a:pt x="1226344" y="497681"/>
                  </a:lnTo>
                  <a:lnTo>
                    <a:pt x="1273969" y="552450"/>
                  </a:lnTo>
                  <a:lnTo>
                    <a:pt x="1309688" y="590550"/>
                  </a:lnTo>
                  <a:lnTo>
                    <a:pt x="1335881" y="626268"/>
                  </a:lnTo>
                  <a:lnTo>
                    <a:pt x="1354931" y="642937"/>
                  </a:lnTo>
                  <a:lnTo>
                    <a:pt x="1378744" y="711993"/>
                  </a:lnTo>
                  <a:lnTo>
                    <a:pt x="1393031" y="757237"/>
                  </a:lnTo>
                  <a:lnTo>
                    <a:pt x="1414463" y="773906"/>
                  </a:lnTo>
                  <a:lnTo>
                    <a:pt x="1364456" y="781050"/>
                  </a:lnTo>
                  <a:lnTo>
                    <a:pt x="1338263" y="785812"/>
                  </a:lnTo>
                  <a:lnTo>
                    <a:pt x="1316831" y="814387"/>
                  </a:lnTo>
                  <a:lnTo>
                    <a:pt x="1269206" y="816768"/>
                  </a:lnTo>
                  <a:lnTo>
                    <a:pt x="1233488" y="826293"/>
                  </a:lnTo>
                  <a:lnTo>
                    <a:pt x="1207294" y="809625"/>
                  </a:lnTo>
                  <a:lnTo>
                    <a:pt x="1204913" y="788193"/>
                  </a:lnTo>
                  <a:lnTo>
                    <a:pt x="1233488" y="745331"/>
                  </a:lnTo>
                  <a:lnTo>
                    <a:pt x="1250156" y="797718"/>
                  </a:lnTo>
                  <a:lnTo>
                    <a:pt x="1278731" y="776287"/>
                  </a:lnTo>
                  <a:lnTo>
                    <a:pt x="1304925" y="754856"/>
                  </a:lnTo>
                  <a:lnTo>
                    <a:pt x="1328738" y="747712"/>
                  </a:lnTo>
                  <a:lnTo>
                    <a:pt x="1304925" y="728662"/>
                  </a:lnTo>
                  <a:lnTo>
                    <a:pt x="1288256" y="695325"/>
                  </a:lnTo>
                  <a:lnTo>
                    <a:pt x="1281113" y="673893"/>
                  </a:lnTo>
                  <a:lnTo>
                    <a:pt x="1238250" y="640556"/>
                  </a:lnTo>
                  <a:lnTo>
                    <a:pt x="1200150" y="652462"/>
                  </a:lnTo>
                  <a:lnTo>
                    <a:pt x="1173956" y="631031"/>
                  </a:lnTo>
                  <a:lnTo>
                    <a:pt x="1159669" y="607218"/>
                  </a:lnTo>
                  <a:lnTo>
                    <a:pt x="1123950" y="609600"/>
                  </a:lnTo>
                  <a:lnTo>
                    <a:pt x="1147763" y="652462"/>
                  </a:lnTo>
                  <a:lnTo>
                    <a:pt x="1109663" y="659606"/>
                  </a:lnTo>
                  <a:lnTo>
                    <a:pt x="1083469" y="669131"/>
                  </a:lnTo>
                  <a:lnTo>
                    <a:pt x="1064419" y="700087"/>
                  </a:lnTo>
                  <a:lnTo>
                    <a:pt x="1071563" y="750093"/>
                  </a:lnTo>
                  <a:lnTo>
                    <a:pt x="1095375" y="773906"/>
                  </a:lnTo>
                  <a:lnTo>
                    <a:pt x="1109663" y="750093"/>
                  </a:lnTo>
                  <a:lnTo>
                    <a:pt x="1135856" y="778668"/>
                  </a:lnTo>
                  <a:lnTo>
                    <a:pt x="1135856" y="800100"/>
                  </a:lnTo>
                  <a:lnTo>
                    <a:pt x="1157288" y="802481"/>
                  </a:lnTo>
                  <a:lnTo>
                    <a:pt x="1183481" y="840581"/>
                  </a:lnTo>
                  <a:lnTo>
                    <a:pt x="1166813" y="854868"/>
                  </a:lnTo>
                  <a:lnTo>
                    <a:pt x="1157288" y="866775"/>
                  </a:lnTo>
                  <a:lnTo>
                    <a:pt x="1188244" y="871537"/>
                  </a:lnTo>
                  <a:lnTo>
                    <a:pt x="1219200" y="857250"/>
                  </a:lnTo>
                  <a:lnTo>
                    <a:pt x="1204913" y="883443"/>
                  </a:lnTo>
                  <a:lnTo>
                    <a:pt x="1173956" y="907256"/>
                  </a:lnTo>
                  <a:lnTo>
                    <a:pt x="1166813" y="933450"/>
                  </a:lnTo>
                  <a:lnTo>
                    <a:pt x="1135856" y="947737"/>
                  </a:lnTo>
                  <a:lnTo>
                    <a:pt x="1112044" y="950118"/>
                  </a:lnTo>
                  <a:lnTo>
                    <a:pt x="1076325" y="909637"/>
                  </a:lnTo>
                  <a:lnTo>
                    <a:pt x="1038225" y="907256"/>
                  </a:lnTo>
                  <a:lnTo>
                    <a:pt x="985838" y="890587"/>
                  </a:lnTo>
                  <a:lnTo>
                    <a:pt x="952500" y="878681"/>
                  </a:lnTo>
                  <a:lnTo>
                    <a:pt x="938213" y="864393"/>
                  </a:lnTo>
                  <a:lnTo>
                    <a:pt x="909638" y="871537"/>
                  </a:lnTo>
                  <a:lnTo>
                    <a:pt x="871538" y="854868"/>
                  </a:lnTo>
                  <a:lnTo>
                    <a:pt x="831056" y="845343"/>
                  </a:lnTo>
                  <a:lnTo>
                    <a:pt x="821531" y="773906"/>
                  </a:lnTo>
                  <a:lnTo>
                    <a:pt x="785813" y="750093"/>
                  </a:lnTo>
                  <a:lnTo>
                    <a:pt x="754856" y="697706"/>
                  </a:lnTo>
                  <a:lnTo>
                    <a:pt x="723900" y="711993"/>
                  </a:lnTo>
                  <a:lnTo>
                    <a:pt x="654844" y="738187"/>
                  </a:lnTo>
                  <a:lnTo>
                    <a:pt x="659606" y="771525"/>
                  </a:lnTo>
                  <a:lnTo>
                    <a:pt x="645319" y="826293"/>
                  </a:lnTo>
                  <a:lnTo>
                    <a:pt x="638175" y="859631"/>
                  </a:lnTo>
                  <a:lnTo>
                    <a:pt x="581025" y="850106"/>
                  </a:lnTo>
                  <a:lnTo>
                    <a:pt x="526256" y="852487"/>
                  </a:lnTo>
                  <a:lnTo>
                    <a:pt x="507206" y="866775"/>
                  </a:lnTo>
                  <a:lnTo>
                    <a:pt x="478631" y="876300"/>
                  </a:lnTo>
                  <a:lnTo>
                    <a:pt x="476250" y="828675"/>
                  </a:lnTo>
                  <a:lnTo>
                    <a:pt x="452438" y="795337"/>
                  </a:lnTo>
                  <a:lnTo>
                    <a:pt x="400050" y="754856"/>
                  </a:lnTo>
                  <a:lnTo>
                    <a:pt x="381000" y="735806"/>
                  </a:lnTo>
                  <a:lnTo>
                    <a:pt x="369094" y="692943"/>
                  </a:lnTo>
                  <a:lnTo>
                    <a:pt x="354806" y="671512"/>
                  </a:lnTo>
                  <a:lnTo>
                    <a:pt x="338138" y="666750"/>
                  </a:lnTo>
                  <a:lnTo>
                    <a:pt x="314325" y="711993"/>
                  </a:lnTo>
                  <a:lnTo>
                    <a:pt x="314325" y="735806"/>
                  </a:lnTo>
                  <a:lnTo>
                    <a:pt x="278606" y="723900"/>
                  </a:lnTo>
                  <a:lnTo>
                    <a:pt x="259556" y="688181"/>
                  </a:lnTo>
                  <a:lnTo>
                    <a:pt x="226219" y="692943"/>
                  </a:lnTo>
                  <a:lnTo>
                    <a:pt x="202406" y="700087"/>
                  </a:lnTo>
                  <a:lnTo>
                    <a:pt x="188119" y="742950"/>
                  </a:lnTo>
                  <a:lnTo>
                    <a:pt x="147638" y="731043"/>
                  </a:lnTo>
                  <a:lnTo>
                    <a:pt x="128588" y="721518"/>
                  </a:lnTo>
                  <a:lnTo>
                    <a:pt x="147638" y="690562"/>
                  </a:lnTo>
                  <a:lnTo>
                    <a:pt x="150019" y="678656"/>
                  </a:lnTo>
                  <a:lnTo>
                    <a:pt x="142875" y="628650"/>
                  </a:lnTo>
                  <a:lnTo>
                    <a:pt x="133350" y="611981"/>
                  </a:lnTo>
                  <a:cubicBezTo>
                    <a:pt x="118269" y="609600"/>
                    <a:pt x="101600" y="607615"/>
                    <a:pt x="88106" y="604837"/>
                  </a:cubicBezTo>
                  <a:cubicBezTo>
                    <a:pt x="74612" y="602059"/>
                    <a:pt x="64294" y="598487"/>
                    <a:pt x="52388" y="595312"/>
                  </a:cubicBezTo>
                  <a:cubicBezTo>
                    <a:pt x="50007" y="584993"/>
                    <a:pt x="52387" y="577056"/>
                    <a:pt x="50006" y="566737"/>
                  </a:cubicBezTo>
                  <a:lnTo>
                    <a:pt x="38100" y="550068"/>
                  </a:lnTo>
                  <a:cubicBezTo>
                    <a:pt x="36513" y="542924"/>
                    <a:pt x="42068" y="535781"/>
                    <a:pt x="40481" y="528637"/>
                  </a:cubicBezTo>
                  <a:lnTo>
                    <a:pt x="28575" y="504825"/>
                  </a:lnTo>
                  <a:lnTo>
                    <a:pt x="23813" y="481012"/>
                  </a:lnTo>
                  <a:lnTo>
                    <a:pt x="23813" y="390525"/>
                  </a:lnTo>
                  <a:lnTo>
                    <a:pt x="4763" y="373856"/>
                  </a:lnTo>
                  <a:lnTo>
                    <a:pt x="0" y="352425"/>
                  </a:lnTo>
                  <a:cubicBezTo>
                    <a:pt x="9525" y="353219"/>
                    <a:pt x="18653" y="356395"/>
                    <a:pt x="28575" y="354807"/>
                  </a:cubicBezTo>
                  <a:cubicBezTo>
                    <a:pt x="38497" y="353219"/>
                    <a:pt x="49212" y="346869"/>
                    <a:pt x="59531" y="342900"/>
                  </a:cubicBezTo>
                  <a:lnTo>
                    <a:pt x="73819" y="316706"/>
                  </a:lnTo>
                  <a:lnTo>
                    <a:pt x="80963" y="290512"/>
                  </a:lnTo>
                  <a:lnTo>
                    <a:pt x="100013" y="252412"/>
                  </a:lnTo>
                  <a:lnTo>
                    <a:pt x="121444" y="207168"/>
                  </a:lnTo>
                  <a:lnTo>
                    <a:pt x="171450" y="214312"/>
                  </a:lnTo>
                  <a:lnTo>
                    <a:pt x="235744" y="197643"/>
                  </a:lnTo>
                  <a:lnTo>
                    <a:pt x="311944" y="207168"/>
                  </a:lnTo>
                  <a:lnTo>
                    <a:pt x="350044" y="221456"/>
                  </a:lnTo>
                  <a:lnTo>
                    <a:pt x="397669" y="238125"/>
                  </a:lnTo>
                  <a:lnTo>
                    <a:pt x="490538" y="230981"/>
                  </a:lnTo>
                  <a:lnTo>
                    <a:pt x="495300" y="180975"/>
                  </a:lnTo>
                  <a:lnTo>
                    <a:pt x="509588" y="126206"/>
                  </a:lnTo>
                  <a:cubicBezTo>
                    <a:pt x="515938" y="121443"/>
                    <a:pt x="517525" y="109538"/>
                    <a:pt x="523875" y="104775"/>
                  </a:cubicBezTo>
                  <a:lnTo>
                    <a:pt x="554832" y="78581"/>
                  </a:lnTo>
                  <a:lnTo>
                    <a:pt x="573881" y="59531"/>
                  </a:lnTo>
                  <a:cubicBezTo>
                    <a:pt x="581819" y="48418"/>
                    <a:pt x="596900" y="42069"/>
                    <a:pt x="604838" y="30956"/>
                  </a:cubicBezTo>
                  <a:lnTo>
                    <a:pt x="626269" y="0"/>
                  </a:lnTo>
                  <a:close/>
                </a:path>
              </a:pathLst>
            </a:custGeom>
            <a:solidFill>
              <a:srgbClr val="CED9FE"/>
            </a:soli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3" name="Group 11">
              <a:extLst>
                <a:ext uri="{FF2B5EF4-FFF2-40B4-BE49-F238E27FC236}">
                  <a16:creationId xmlns:a16="http://schemas.microsoft.com/office/drawing/2014/main" id="{206D03EF-B946-9F3F-0793-301EA53AFA62}"/>
                </a:ext>
              </a:extLst>
            </p:cNvPr>
            <p:cNvGrpSpPr>
              <a:grpSpLocks/>
            </p:cNvGrpSpPr>
            <p:nvPr/>
          </p:nvGrpSpPr>
          <p:grpSpPr>
            <a:xfrm>
              <a:off x="3265659" y="800985"/>
              <a:ext cx="6558035" cy="4626394"/>
              <a:chOff x="1787652" y="704088"/>
              <a:chExt cx="5568696" cy="5449824"/>
            </a:xfrm>
            <a:solidFill>
              <a:srgbClr val="CED9FE"/>
            </a:solidFill>
            <a:effectLst/>
          </p:grpSpPr>
          <p:sp>
            <p:nvSpPr>
              <p:cNvPr id="94" name="Central Macedonia">
                <a:extLst>
                  <a:ext uri="{FF2B5EF4-FFF2-40B4-BE49-F238E27FC236}">
                    <a16:creationId xmlns:a16="http://schemas.microsoft.com/office/drawing/2014/main" id="{1F0CC904-D0BA-486A-AB1A-204D8EC3BE1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74814" y="961702"/>
                <a:ext cx="1538543" cy="1220000"/>
              </a:xfrm>
              <a:custGeom>
                <a:avLst/>
                <a:gdLst>
                  <a:gd name="connsiteX0" fmla="*/ 241300 w 1530350"/>
                  <a:gd name="connsiteY0" fmla="*/ 990600 h 1181100"/>
                  <a:gd name="connsiteX1" fmla="*/ 292100 w 1530350"/>
                  <a:gd name="connsiteY1" fmla="*/ 1025525 h 1181100"/>
                  <a:gd name="connsiteX2" fmla="*/ 333375 w 1530350"/>
                  <a:gd name="connsiteY2" fmla="*/ 996950 h 1181100"/>
                  <a:gd name="connsiteX3" fmla="*/ 371475 w 1530350"/>
                  <a:gd name="connsiteY3" fmla="*/ 1016000 h 1181100"/>
                  <a:gd name="connsiteX4" fmla="*/ 377825 w 1530350"/>
                  <a:gd name="connsiteY4" fmla="*/ 1050925 h 1181100"/>
                  <a:gd name="connsiteX5" fmla="*/ 368300 w 1530350"/>
                  <a:gd name="connsiteY5" fmla="*/ 1076325 h 1181100"/>
                  <a:gd name="connsiteX6" fmla="*/ 400050 w 1530350"/>
                  <a:gd name="connsiteY6" fmla="*/ 1108075 h 1181100"/>
                  <a:gd name="connsiteX7" fmla="*/ 460375 w 1530350"/>
                  <a:gd name="connsiteY7" fmla="*/ 1114425 h 1181100"/>
                  <a:gd name="connsiteX8" fmla="*/ 523875 w 1530350"/>
                  <a:gd name="connsiteY8" fmla="*/ 1130300 h 1181100"/>
                  <a:gd name="connsiteX9" fmla="*/ 574675 w 1530350"/>
                  <a:gd name="connsiteY9" fmla="*/ 1130300 h 1181100"/>
                  <a:gd name="connsiteX10" fmla="*/ 552450 w 1530350"/>
                  <a:gd name="connsiteY10" fmla="*/ 1117600 h 1181100"/>
                  <a:gd name="connsiteX11" fmla="*/ 520700 w 1530350"/>
                  <a:gd name="connsiteY11" fmla="*/ 1098550 h 1181100"/>
                  <a:gd name="connsiteX12" fmla="*/ 514350 w 1530350"/>
                  <a:gd name="connsiteY12" fmla="*/ 1066800 h 1181100"/>
                  <a:gd name="connsiteX13" fmla="*/ 495300 w 1530350"/>
                  <a:gd name="connsiteY13" fmla="*/ 1057275 h 1181100"/>
                  <a:gd name="connsiteX14" fmla="*/ 514350 w 1530350"/>
                  <a:gd name="connsiteY14" fmla="*/ 1035050 h 1181100"/>
                  <a:gd name="connsiteX15" fmla="*/ 492125 w 1530350"/>
                  <a:gd name="connsiteY15" fmla="*/ 1009650 h 1181100"/>
                  <a:gd name="connsiteX16" fmla="*/ 482600 w 1530350"/>
                  <a:gd name="connsiteY16" fmla="*/ 981075 h 1181100"/>
                  <a:gd name="connsiteX17" fmla="*/ 508000 w 1530350"/>
                  <a:gd name="connsiteY17" fmla="*/ 958850 h 1181100"/>
                  <a:gd name="connsiteX18" fmla="*/ 520700 w 1530350"/>
                  <a:gd name="connsiteY18" fmla="*/ 936625 h 1181100"/>
                  <a:gd name="connsiteX19" fmla="*/ 520700 w 1530350"/>
                  <a:gd name="connsiteY19" fmla="*/ 892175 h 1181100"/>
                  <a:gd name="connsiteX20" fmla="*/ 542925 w 1530350"/>
                  <a:gd name="connsiteY20" fmla="*/ 857250 h 1181100"/>
                  <a:gd name="connsiteX21" fmla="*/ 558800 w 1530350"/>
                  <a:gd name="connsiteY21" fmla="*/ 825500 h 1181100"/>
                  <a:gd name="connsiteX22" fmla="*/ 568325 w 1530350"/>
                  <a:gd name="connsiteY22" fmla="*/ 806450 h 1181100"/>
                  <a:gd name="connsiteX23" fmla="*/ 546100 w 1530350"/>
                  <a:gd name="connsiteY23" fmla="*/ 793750 h 1181100"/>
                  <a:gd name="connsiteX24" fmla="*/ 536575 w 1530350"/>
                  <a:gd name="connsiteY24" fmla="*/ 781050 h 1181100"/>
                  <a:gd name="connsiteX25" fmla="*/ 527050 w 1530350"/>
                  <a:gd name="connsiteY25" fmla="*/ 752475 h 1181100"/>
                  <a:gd name="connsiteX26" fmla="*/ 523875 w 1530350"/>
                  <a:gd name="connsiteY26" fmla="*/ 730250 h 1181100"/>
                  <a:gd name="connsiteX27" fmla="*/ 565150 w 1530350"/>
                  <a:gd name="connsiteY27" fmla="*/ 746125 h 1181100"/>
                  <a:gd name="connsiteX28" fmla="*/ 568325 w 1530350"/>
                  <a:gd name="connsiteY28" fmla="*/ 688975 h 1181100"/>
                  <a:gd name="connsiteX29" fmla="*/ 619125 w 1530350"/>
                  <a:gd name="connsiteY29" fmla="*/ 711200 h 1181100"/>
                  <a:gd name="connsiteX30" fmla="*/ 622300 w 1530350"/>
                  <a:gd name="connsiteY30" fmla="*/ 676275 h 1181100"/>
                  <a:gd name="connsiteX31" fmla="*/ 644525 w 1530350"/>
                  <a:gd name="connsiteY31" fmla="*/ 663575 h 1181100"/>
                  <a:gd name="connsiteX32" fmla="*/ 682625 w 1530350"/>
                  <a:gd name="connsiteY32" fmla="*/ 654050 h 1181100"/>
                  <a:gd name="connsiteX33" fmla="*/ 698500 w 1530350"/>
                  <a:gd name="connsiteY33" fmla="*/ 609600 h 1181100"/>
                  <a:gd name="connsiteX34" fmla="*/ 736600 w 1530350"/>
                  <a:gd name="connsiteY34" fmla="*/ 625475 h 1181100"/>
                  <a:gd name="connsiteX35" fmla="*/ 749300 w 1530350"/>
                  <a:gd name="connsiteY35" fmla="*/ 654050 h 1181100"/>
                  <a:gd name="connsiteX36" fmla="*/ 768350 w 1530350"/>
                  <a:gd name="connsiteY36" fmla="*/ 679450 h 1181100"/>
                  <a:gd name="connsiteX37" fmla="*/ 730250 w 1530350"/>
                  <a:gd name="connsiteY37" fmla="*/ 711200 h 1181100"/>
                  <a:gd name="connsiteX38" fmla="*/ 704850 w 1530350"/>
                  <a:gd name="connsiteY38" fmla="*/ 708025 h 1181100"/>
                  <a:gd name="connsiteX39" fmla="*/ 669925 w 1530350"/>
                  <a:gd name="connsiteY39" fmla="*/ 717550 h 1181100"/>
                  <a:gd name="connsiteX40" fmla="*/ 657225 w 1530350"/>
                  <a:gd name="connsiteY40" fmla="*/ 733425 h 1181100"/>
                  <a:gd name="connsiteX41" fmla="*/ 692150 w 1530350"/>
                  <a:gd name="connsiteY41" fmla="*/ 771525 h 1181100"/>
                  <a:gd name="connsiteX42" fmla="*/ 701675 w 1530350"/>
                  <a:gd name="connsiteY42" fmla="*/ 809625 h 1181100"/>
                  <a:gd name="connsiteX43" fmla="*/ 758825 w 1530350"/>
                  <a:gd name="connsiteY43" fmla="*/ 800100 h 1181100"/>
                  <a:gd name="connsiteX44" fmla="*/ 800100 w 1530350"/>
                  <a:gd name="connsiteY44" fmla="*/ 857250 h 1181100"/>
                  <a:gd name="connsiteX45" fmla="*/ 841375 w 1530350"/>
                  <a:gd name="connsiteY45" fmla="*/ 882650 h 1181100"/>
                  <a:gd name="connsiteX46" fmla="*/ 901700 w 1530350"/>
                  <a:gd name="connsiteY46" fmla="*/ 895350 h 1181100"/>
                  <a:gd name="connsiteX47" fmla="*/ 946150 w 1530350"/>
                  <a:gd name="connsiteY47" fmla="*/ 917575 h 1181100"/>
                  <a:gd name="connsiteX48" fmla="*/ 977900 w 1530350"/>
                  <a:gd name="connsiteY48" fmla="*/ 917575 h 1181100"/>
                  <a:gd name="connsiteX49" fmla="*/ 987425 w 1530350"/>
                  <a:gd name="connsiteY49" fmla="*/ 987425 h 1181100"/>
                  <a:gd name="connsiteX50" fmla="*/ 974725 w 1530350"/>
                  <a:gd name="connsiteY50" fmla="*/ 1031875 h 1181100"/>
                  <a:gd name="connsiteX51" fmla="*/ 1038225 w 1530350"/>
                  <a:gd name="connsiteY51" fmla="*/ 1098550 h 1181100"/>
                  <a:gd name="connsiteX52" fmla="*/ 1016000 w 1530350"/>
                  <a:gd name="connsiteY52" fmla="*/ 1136650 h 1181100"/>
                  <a:gd name="connsiteX53" fmla="*/ 1028700 w 1530350"/>
                  <a:gd name="connsiteY53" fmla="*/ 1152525 h 1181100"/>
                  <a:gd name="connsiteX54" fmla="*/ 1069975 w 1530350"/>
                  <a:gd name="connsiteY54" fmla="*/ 1123950 h 1181100"/>
                  <a:gd name="connsiteX55" fmla="*/ 1117600 w 1530350"/>
                  <a:gd name="connsiteY55" fmla="*/ 1146175 h 1181100"/>
                  <a:gd name="connsiteX56" fmla="*/ 1181100 w 1530350"/>
                  <a:gd name="connsiteY56" fmla="*/ 1168400 h 1181100"/>
                  <a:gd name="connsiteX57" fmla="*/ 1225550 w 1530350"/>
                  <a:gd name="connsiteY57" fmla="*/ 1181100 h 1181100"/>
                  <a:gd name="connsiteX58" fmla="*/ 1238250 w 1530350"/>
                  <a:gd name="connsiteY58" fmla="*/ 1149350 h 1181100"/>
                  <a:gd name="connsiteX59" fmla="*/ 1225550 w 1530350"/>
                  <a:gd name="connsiteY59" fmla="*/ 1130300 h 1181100"/>
                  <a:gd name="connsiteX60" fmla="*/ 1177925 w 1530350"/>
                  <a:gd name="connsiteY60" fmla="*/ 1117600 h 1181100"/>
                  <a:gd name="connsiteX61" fmla="*/ 1146175 w 1530350"/>
                  <a:gd name="connsiteY61" fmla="*/ 1089025 h 1181100"/>
                  <a:gd name="connsiteX62" fmla="*/ 1076325 w 1530350"/>
                  <a:gd name="connsiteY62" fmla="*/ 1069975 h 1181100"/>
                  <a:gd name="connsiteX63" fmla="*/ 1050925 w 1530350"/>
                  <a:gd name="connsiteY63" fmla="*/ 1031875 h 1181100"/>
                  <a:gd name="connsiteX64" fmla="*/ 1031875 w 1530350"/>
                  <a:gd name="connsiteY64" fmla="*/ 993775 h 1181100"/>
                  <a:gd name="connsiteX65" fmla="*/ 1009650 w 1530350"/>
                  <a:gd name="connsiteY65" fmla="*/ 974725 h 1181100"/>
                  <a:gd name="connsiteX66" fmla="*/ 990600 w 1530350"/>
                  <a:gd name="connsiteY66" fmla="*/ 936625 h 1181100"/>
                  <a:gd name="connsiteX67" fmla="*/ 1000125 w 1530350"/>
                  <a:gd name="connsiteY67" fmla="*/ 908050 h 1181100"/>
                  <a:gd name="connsiteX68" fmla="*/ 1022350 w 1530350"/>
                  <a:gd name="connsiteY68" fmla="*/ 892175 h 1181100"/>
                  <a:gd name="connsiteX69" fmla="*/ 1069975 w 1530350"/>
                  <a:gd name="connsiteY69" fmla="*/ 904875 h 1181100"/>
                  <a:gd name="connsiteX70" fmla="*/ 1177925 w 1530350"/>
                  <a:gd name="connsiteY70" fmla="*/ 930275 h 1181100"/>
                  <a:gd name="connsiteX71" fmla="*/ 1200150 w 1530350"/>
                  <a:gd name="connsiteY71" fmla="*/ 923925 h 1181100"/>
                  <a:gd name="connsiteX72" fmla="*/ 1231900 w 1530350"/>
                  <a:gd name="connsiteY72" fmla="*/ 965200 h 1181100"/>
                  <a:gd name="connsiteX73" fmla="*/ 1292225 w 1530350"/>
                  <a:gd name="connsiteY73" fmla="*/ 1009650 h 1181100"/>
                  <a:gd name="connsiteX74" fmla="*/ 1276350 w 1530350"/>
                  <a:gd name="connsiteY74" fmla="*/ 1057275 h 1181100"/>
                  <a:gd name="connsiteX75" fmla="*/ 1295400 w 1530350"/>
                  <a:gd name="connsiteY75" fmla="*/ 1089025 h 1181100"/>
                  <a:gd name="connsiteX76" fmla="*/ 1327150 w 1530350"/>
                  <a:gd name="connsiteY76" fmla="*/ 1098550 h 1181100"/>
                  <a:gd name="connsiteX77" fmla="*/ 1377950 w 1530350"/>
                  <a:gd name="connsiteY77" fmla="*/ 1136650 h 1181100"/>
                  <a:gd name="connsiteX78" fmla="*/ 1419225 w 1530350"/>
                  <a:gd name="connsiteY78" fmla="*/ 1162050 h 1181100"/>
                  <a:gd name="connsiteX79" fmla="*/ 1428750 w 1530350"/>
                  <a:gd name="connsiteY79" fmla="*/ 1104900 h 1181100"/>
                  <a:gd name="connsiteX80" fmla="*/ 1435100 w 1530350"/>
                  <a:gd name="connsiteY80" fmla="*/ 1079500 h 1181100"/>
                  <a:gd name="connsiteX81" fmla="*/ 1406525 w 1530350"/>
                  <a:gd name="connsiteY81" fmla="*/ 1066800 h 1181100"/>
                  <a:gd name="connsiteX82" fmla="*/ 1412875 w 1530350"/>
                  <a:gd name="connsiteY82" fmla="*/ 1025525 h 1181100"/>
                  <a:gd name="connsiteX83" fmla="*/ 1412875 w 1530350"/>
                  <a:gd name="connsiteY83" fmla="*/ 1000125 h 1181100"/>
                  <a:gd name="connsiteX84" fmla="*/ 1355725 w 1530350"/>
                  <a:gd name="connsiteY84" fmla="*/ 971550 h 1181100"/>
                  <a:gd name="connsiteX85" fmla="*/ 1285875 w 1530350"/>
                  <a:gd name="connsiteY85" fmla="*/ 942975 h 1181100"/>
                  <a:gd name="connsiteX86" fmla="*/ 1247775 w 1530350"/>
                  <a:gd name="connsiteY86" fmla="*/ 920750 h 1181100"/>
                  <a:gd name="connsiteX87" fmla="*/ 1238250 w 1530350"/>
                  <a:gd name="connsiteY87" fmla="*/ 873125 h 1181100"/>
                  <a:gd name="connsiteX88" fmla="*/ 1231900 w 1530350"/>
                  <a:gd name="connsiteY88" fmla="*/ 822325 h 1181100"/>
                  <a:gd name="connsiteX89" fmla="*/ 1295400 w 1530350"/>
                  <a:gd name="connsiteY89" fmla="*/ 838200 h 1181100"/>
                  <a:gd name="connsiteX90" fmla="*/ 1330325 w 1530350"/>
                  <a:gd name="connsiteY90" fmla="*/ 809625 h 1181100"/>
                  <a:gd name="connsiteX91" fmla="*/ 1362075 w 1530350"/>
                  <a:gd name="connsiteY91" fmla="*/ 828675 h 1181100"/>
                  <a:gd name="connsiteX92" fmla="*/ 1393825 w 1530350"/>
                  <a:gd name="connsiteY92" fmla="*/ 847725 h 1181100"/>
                  <a:gd name="connsiteX93" fmla="*/ 1444625 w 1530350"/>
                  <a:gd name="connsiteY93" fmla="*/ 879475 h 1181100"/>
                  <a:gd name="connsiteX94" fmla="*/ 1498600 w 1530350"/>
                  <a:gd name="connsiteY94" fmla="*/ 879475 h 1181100"/>
                  <a:gd name="connsiteX95" fmla="*/ 1530350 w 1530350"/>
                  <a:gd name="connsiteY95" fmla="*/ 841375 h 1181100"/>
                  <a:gd name="connsiteX96" fmla="*/ 1495425 w 1530350"/>
                  <a:gd name="connsiteY96" fmla="*/ 819150 h 1181100"/>
                  <a:gd name="connsiteX97" fmla="*/ 1466850 w 1530350"/>
                  <a:gd name="connsiteY97" fmla="*/ 803275 h 1181100"/>
                  <a:gd name="connsiteX98" fmla="*/ 1447800 w 1530350"/>
                  <a:gd name="connsiteY98" fmla="*/ 746125 h 1181100"/>
                  <a:gd name="connsiteX99" fmla="*/ 1416050 w 1530350"/>
                  <a:gd name="connsiteY99" fmla="*/ 755650 h 1181100"/>
                  <a:gd name="connsiteX100" fmla="*/ 1428750 w 1530350"/>
                  <a:gd name="connsiteY100" fmla="*/ 803275 h 1181100"/>
                  <a:gd name="connsiteX101" fmla="*/ 1397000 w 1530350"/>
                  <a:gd name="connsiteY101" fmla="*/ 815975 h 1181100"/>
                  <a:gd name="connsiteX102" fmla="*/ 1365250 w 1530350"/>
                  <a:gd name="connsiteY102" fmla="*/ 790575 h 1181100"/>
                  <a:gd name="connsiteX103" fmla="*/ 1330325 w 1530350"/>
                  <a:gd name="connsiteY103" fmla="*/ 777875 h 1181100"/>
                  <a:gd name="connsiteX104" fmla="*/ 1314450 w 1530350"/>
                  <a:gd name="connsiteY104" fmla="*/ 742950 h 1181100"/>
                  <a:gd name="connsiteX105" fmla="*/ 1317625 w 1530350"/>
                  <a:gd name="connsiteY105" fmla="*/ 711200 h 1181100"/>
                  <a:gd name="connsiteX106" fmla="*/ 1343025 w 1530350"/>
                  <a:gd name="connsiteY106" fmla="*/ 704850 h 1181100"/>
                  <a:gd name="connsiteX107" fmla="*/ 1368425 w 1530350"/>
                  <a:gd name="connsiteY107" fmla="*/ 708025 h 1181100"/>
                  <a:gd name="connsiteX108" fmla="*/ 1362075 w 1530350"/>
                  <a:gd name="connsiteY108" fmla="*/ 679450 h 1181100"/>
                  <a:gd name="connsiteX109" fmla="*/ 1317625 w 1530350"/>
                  <a:gd name="connsiteY109" fmla="*/ 669925 h 1181100"/>
                  <a:gd name="connsiteX110" fmla="*/ 1276350 w 1530350"/>
                  <a:gd name="connsiteY110" fmla="*/ 650875 h 1181100"/>
                  <a:gd name="connsiteX111" fmla="*/ 1263650 w 1530350"/>
                  <a:gd name="connsiteY111" fmla="*/ 612775 h 1181100"/>
                  <a:gd name="connsiteX112" fmla="*/ 1228725 w 1530350"/>
                  <a:gd name="connsiteY112" fmla="*/ 581025 h 1181100"/>
                  <a:gd name="connsiteX113" fmla="*/ 1231900 w 1530350"/>
                  <a:gd name="connsiteY113" fmla="*/ 546100 h 1181100"/>
                  <a:gd name="connsiteX114" fmla="*/ 1254125 w 1530350"/>
                  <a:gd name="connsiteY114" fmla="*/ 514350 h 1181100"/>
                  <a:gd name="connsiteX115" fmla="*/ 1295400 w 1530350"/>
                  <a:gd name="connsiteY115" fmla="*/ 523875 h 1181100"/>
                  <a:gd name="connsiteX116" fmla="*/ 1323975 w 1530350"/>
                  <a:gd name="connsiteY116" fmla="*/ 508000 h 1181100"/>
                  <a:gd name="connsiteX117" fmla="*/ 1362075 w 1530350"/>
                  <a:gd name="connsiteY117" fmla="*/ 523875 h 1181100"/>
                  <a:gd name="connsiteX118" fmla="*/ 1387475 w 1530350"/>
                  <a:gd name="connsiteY118" fmla="*/ 508000 h 1181100"/>
                  <a:gd name="connsiteX119" fmla="*/ 1412875 w 1530350"/>
                  <a:gd name="connsiteY119" fmla="*/ 469900 h 1181100"/>
                  <a:gd name="connsiteX120" fmla="*/ 1412875 w 1530350"/>
                  <a:gd name="connsiteY120" fmla="*/ 438150 h 1181100"/>
                  <a:gd name="connsiteX121" fmla="*/ 1454150 w 1530350"/>
                  <a:gd name="connsiteY121" fmla="*/ 431800 h 1181100"/>
                  <a:gd name="connsiteX122" fmla="*/ 1466850 w 1530350"/>
                  <a:gd name="connsiteY122" fmla="*/ 400050 h 1181100"/>
                  <a:gd name="connsiteX123" fmla="*/ 1498600 w 1530350"/>
                  <a:gd name="connsiteY123" fmla="*/ 381000 h 1181100"/>
                  <a:gd name="connsiteX124" fmla="*/ 1482725 w 1530350"/>
                  <a:gd name="connsiteY124" fmla="*/ 339725 h 1181100"/>
                  <a:gd name="connsiteX125" fmla="*/ 1454150 w 1530350"/>
                  <a:gd name="connsiteY125" fmla="*/ 282575 h 1181100"/>
                  <a:gd name="connsiteX126" fmla="*/ 1419225 w 1530350"/>
                  <a:gd name="connsiteY126" fmla="*/ 260350 h 1181100"/>
                  <a:gd name="connsiteX127" fmla="*/ 1374775 w 1530350"/>
                  <a:gd name="connsiteY127" fmla="*/ 276225 h 1181100"/>
                  <a:gd name="connsiteX128" fmla="*/ 1343025 w 1530350"/>
                  <a:gd name="connsiteY128" fmla="*/ 247650 h 1181100"/>
                  <a:gd name="connsiteX129" fmla="*/ 1308100 w 1530350"/>
                  <a:gd name="connsiteY129" fmla="*/ 228600 h 1181100"/>
                  <a:gd name="connsiteX130" fmla="*/ 1266825 w 1530350"/>
                  <a:gd name="connsiteY130" fmla="*/ 196850 h 1181100"/>
                  <a:gd name="connsiteX131" fmla="*/ 1235075 w 1530350"/>
                  <a:gd name="connsiteY131" fmla="*/ 155575 h 1181100"/>
                  <a:gd name="connsiteX132" fmla="*/ 1219200 w 1530350"/>
                  <a:gd name="connsiteY132" fmla="*/ 130175 h 1181100"/>
                  <a:gd name="connsiteX133" fmla="*/ 1238250 w 1530350"/>
                  <a:gd name="connsiteY133" fmla="*/ 95250 h 1181100"/>
                  <a:gd name="connsiteX134" fmla="*/ 1219200 w 1530350"/>
                  <a:gd name="connsiteY134" fmla="*/ 76200 h 1181100"/>
                  <a:gd name="connsiteX135" fmla="*/ 1216025 w 1530350"/>
                  <a:gd name="connsiteY135" fmla="*/ 28575 h 1181100"/>
                  <a:gd name="connsiteX136" fmla="*/ 1152525 w 1530350"/>
                  <a:gd name="connsiteY136" fmla="*/ 28575 h 1181100"/>
                  <a:gd name="connsiteX137" fmla="*/ 1139825 w 1530350"/>
                  <a:gd name="connsiteY137" fmla="*/ 0 h 1181100"/>
                  <a:gd name="connsiteX138" fmla="*/ 1104900 w 1530350"/>
                  <a:gd name="connsiteY138" fmla="*/ 28575 h 1181100"/>
                  <a:gd name="connsiteX139" fmla="*/ 1047750 w 1530350"/>
                  <a:gd name="connsiteY139" fmla="*/ 12700 h 1181100"/>
                  <a:gd name="connsiteX140" fmla="*/ 1012825 w 1530350"/>
                  <a:gd name="connsiteY140" fmla="*/ 44450 h 1181100"/>
                  <a:gd name="connsiteX141" fmla="*/ 984250 w 1530350"/>
                  <a:gd name="connsiteY141" fmla="*/ 22225 h 1181100"/>
                  <a:gd name="connsiteX142" fmla="*/ 930275 w 1530350"/>
                  <a:gd name="connsiteY142" fmla="*/ 34925 h 1181100"/>
                  <a:gd name="connsiteX143" fmla="*/ 930275 w 1530350"/>
                  <a:gd name="connsiteY143" fmla="*/ 66675 h 1181100"/>
                  <a:gd name="connsiteX144" fmla="*/ 847725 w 1530350"/>
                  <a:gd name="connsiteY144" fmla="*/ 85725 h 1181100"/>
                  <a:gd name="connsiteX145" fmla="*/ 819150 w 1530350"/>
                  <a:gd name="connsiteY145" fmla="*/ 73025 h 1181100"/>
                  <a:gd name="connsiteX146" fmla="*/ 777875 w 1530350"/>
                  <a:gd name="connsiteY146" fmla="*/ 79375 h 1181100"/>
                  <a:gd name="connsiteX147" fmla="*/ 727075 w 1530350"/>
                  <a:gd name="connsiteY147" fmla="*/ 63500 h 1181100"/>
                  <a:gd name="connsiteX148" fmla="*/ 688975 w 1530350"/>
                  <a:gd name="connsiteY148" fmla="*/ 69850 h 1181100"/>
                  <a:gd name="connsiteX149" fmla="*/ 666750 w 1530350"/>
                  <a:gd name="connsiteY149" fmla="*/ 53975 h 1181100"/>
                  <a:gd name="connsiteX150" fmla="*/ 638175 w 1530350"/>
                  <a:gd name="connsiteY150" fmla="*/ 69850 h 1181100"/>
                  <a:gd name="connsiteX151" fmla="*/ 631825 w 1530350"/>
                  <a:gd name="connsiteY151" fmla="*/ 104775 h 1181100"/>
                  <a:gd name="connsiteX152" fmla="*/ 628650 w 1530350"/>
                  <a:gd name="connsiteY152" fmla="*/ 158750 h 1181100"/>
                  <a:gd name="connsiteX153" fmla="*/ 615950 w 1530350"/>
                  <a:gd name="connsiteY153" fmla="*/ 219075 h 1181100"/>
                  <a:gd name="connsiteX154" fmla="*/ 606425 w 1530350"/>
                  <a:gd name="connsiteY154" fmla="*/ 228600 h 1181100"/>
                  <a:gd name="connsiteX155" fmla="*/ 584200 w 1530350"/>
                  <a:gd name="connsiteY155" fmla="*/ 203200 h 1181100"/>
                  <a:gd name="connsiteX156" fmla="*/ 574675 w 1530350"/>
                  <a:gd name="connsiteY156" fmla="*/ 180975 h 1181100"/>
                  <a:gd name="connsiteX157" fmla="*/ 530225 w 1530350"/>
                  <a:gd name="connsiteY157" fmla="*/ 187325 h 1181100"/>
                  <a:gd name="connsiteX158" fmla="*/ 555625 w 1530350"/>
                  <a:gd name="connsiteY158" fmla="*/ 206375 h 1181100"/>
                  <a:gd name="connsiteX159" fmla="*/ 533400 w 1530350"/>
                  <a:gd name="connsiteY159" fmla="*/ 228600 h 1181100"/>
                  <a:gd name="connsiteX160" fmla="*/ 498475 w 1530350"/>
                  <a:gd name="connsiteY160" fmla="*/ 238125 h 1181100"/>
                  <a:gd name="connsiteX161" fmla="*/ 466725 w 1530350"/>
                  <a:gd name="connsiteY161" fmla="*/ 228600 h 1181100"/>
                  <a:gd name="connsiteX162" fmla="*/ 425450 w 1530350"/>
                  <a:gd name="connsiteY162" fmla="*/ 241300 h 1181100"/>
                  <a:gd name="connsiteX163" fmla="*/ 403225 w 1530350"/>
                  <a:gd name="connsiteY163" fmla="*/ 225425 h 1181100"/>
                  <a:gd name="connsiteX164" fmla="*/ 352425 w 1530350"/>
                  <a:gd name="connsiteY164" fmla="*/ 231775 h 1181100"/>
                  <a:gd name="connsiteX165" fmla="*/ 346075 w 1530350"/>
                  <a:gd name="connsiteY165" fmla="*/ 209550 h 1181100"/>
                  <a:gd name="connsiteX166" fmla="*/ 317500 w 1530350"/>
                  <a:gd name="connsiteY166" fmla="*/ 200025 h 1181100"/>
                  <a:gd name="connsiteX167" fmla="*/ 279400 w 1530350"/>
                  <a:gd name="connsiteY167" fmla="*/ 196850 h 1181100"/>
                  <a:gd name="connsiteX168" fmla="*/ 247650 w 1530350"/>
                  <a:gd name="connsiteY168" fmla="*/ 196850 h 1181100"/>
                  <a:gd name="connsiteX169" fmla="*/ 225425 w 1530350"/>
                  <a:gd name="connsiteY169" fmla="*/ 238125 h 1181100"/>
                  <a:gd name="connsiteX170" fmla="*/ 190500 w 1530350"/>
                  <a:gd name="connsiteY170" fmla="*/ 209550 h 1181100"/>
                  <a:gd name="connsiteX171" fmla="*/ 165100 w 1530350"/>
                  <a:gd name="connsiteY171" fmla="*/ 209550 h 1181100"/>
                  <a:gd name="connsiteX172" fmla="*/ 136525 w 1530350"/>
                  <a:gd name="connsiteY172" fmla="*/ 222250 h 1181100"/>
                  <a:gd name="connsiteX173" fmla="*/ 92075 w 1530350"/>
                  <a:gd name="connsiteY173" fmla="*/ 238125 h 1181100"/>
                  <a:gd name="connsiteX174" fmla="*/ 76200 w 1530350"/>
                  <a:gd name="connsiteY174" fmla="*/ 244475 h 1181100"/>
                  <a:gd name="connsiteX175" fmla="*/ 73025 w 1530350"/>
                  <a:gd name="connsiteY175" fmla="*/ 317500 h 1181100"/>
                  <a:gd name="connsiteX176" fmla="*/ 41275 w 1530350"/>
                  <a:gd name="connsiteY176" fmla="*/ 323850 h 1181100"/>
                  <a:gd name="connsiteX177" fmla="*/ 0 w 1530350"/>
                  <a:gd name="connsiteY177" fmla="*/ 346075 h 1181100"/>
                  <a:gd name="connsiteX178" fmla="*/ 19050 w 1530350"/>
                  <a:gd name="connsiteY178" fmla="*/ 365125 h 1181100"/>
                  <a:gd name="connsiteX179" fmla="*/ 47625 w 1530350"/>
                  <a:gd name="connsiteY179" fmla="*/ 381000 h 1181100"/>
                  <a:gd name="connsiteX180" fmla="*/ 66675 w 1530350"/>
                  <a:gd name="connsiteY180" fmla="*/ 409575 h 1181100"/>
                  <a:gd name="connsiteX181" fmla="*/ 41275 w 1530350"/>
                  <a:gd name="connsiteY181" fmla="*/ 434975 h 1181100"/>
                  <a:gd name="connsiteX182" fmla="*/ 38100 w 1530350"/>
                  <a:gd name="connsiteY182" fmla="*/ 457200 h 1181100"/>
                  <a:gd name="connsiteX183" fmla="*/ 15875 w 1530350"/>
                  <a:gd name="connsiteY183" fmla="*/ 479425 h 1181100"/>
                  <a:gd name="connsiteX184" fmla="*/ 25400 w 1530350"/>
                  <a:gd name="connsiteY184" fmla="*/ 530225 h 1181100"/>
                  <a:gd name="connsiteX185" fmla="*/ 73025 w 1530350"/>
                  <a:gd name="connsiteY185" fmla="*/ 555625 h 1181100"/>
                  <a:gd name="connsiteX186" fmla="*/ 101600 w 1530350"/>
                  <a:gd name="connsiteY186" fmla="*/ 603250 h 1181100"/>
                  <a:gd name="connsiteX187" fmla="*/ 98425 w 1530350"/>
                  <a:gd name="connsiteY187" fmla="*/ 650875 h 1181100"/>
                  <a:gd name="connsiteX188" fmla="*/ 98425 w 1530350"/>
                  <a:gd name="connsiteY188" fmla="*/ 679450 h 1181100"/>
                  <a:gd name="connsiteX189" fmla="*/ 117475 w 1530350"/>
                  <a:gd name="connsiteY189" fmla="*/ 708025 h 1181100"/>
                  <a:gd name="connsiteX190" fmla="*/ 152400 w 1530350"/>
                  <a:gd name="connsiteY190" fmla="*/ 736600 h 1181100"/>
                  <a:gd name="connsiteX191" fmla="*/ 209550 w 1530350"/>
                  <a:gd name="connsiteY191" fmla="*/ 749300 h 1181100"/>
                  <a:gd name="connsiteX192" fmla="*/ 215900 w 1530350"/>
                  <a:gd name="connsiteY192" fmla="*/ 822325 h 1181100"/>
                  <a:gd name="connsiteX193" fmla="*/ 215900 w 1530350"/>
                  <a:gd name="connsiteY193" fmla="*/ 847725 h 1181100"/>
                  <a:gd name="connsiteX194" fmla="*/ 279400 w 1530350"/>
                  <a:gd name="connsiteY194" fmla="*/ 854075 h 1181100"/>
                  <a:gd name="connsiteX195" fmla="*/ 295275 w 1530350"/>
                  <a:gd name="connsiteY195" fmla="*/ 882650 h 1181100"/>
                  <a:gd name="connsiteX196" fmla="*/ 298450 w 1530350"/>
                  <a:gd name="connsiteY196" fmla="*/ 898525 h 1181100"/>
                  <a:gd name="connsiteX197" fmla="*/ 260350 w 1530350"/>
                  <a:gd name="connsiteY197" fmla="*/ 920750 h 1181100"/>
                  <a:gd name="connsiteX198" fmla="*/ 228600 w 1530350"/>
                  <a:gd name="connsiteY198" fmla="*/ 939800 h 1181100"/>
                  <a:gd name="connsiteX199" fmla="*/ 241300 w 1530350"/>
                  <a:gd name="connsiteY199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66850 w 1530350"/>
                  <a:gd name="connsiteY123" fmla="*/ 400050 h 1181100"/>
                  <a:gd name="connsiteX124" fmla="*/ 1498600 w 1530350"/>
                  <a:gd name="connsiteY124" fmla="*/ 381000 h 1181100"/>
                  <a:gd name="connsiteX125" fmla="*/ 1482725 w 1530350"/>
                  <a:gd name="connsiteY125" fmla="*/ 339725 h 1181100"/>
                  <a:gd name="connsiteX126" fmla="*/ 1454150 w 1530350"/>
                  <a:gd name="connsiteY126" fmla="*/ 282575 h 1181100"/>
                  <a:gd name="connsiteX127" fmla="*/ 1419225 w 1530350"/>
                  <a:gd name="connsiteY127" fmla="*/ 260350 h 1181100"/>
                  <a:gd name="connsiteX128" fmla="*/ 1374775 w 1530350"/>
                  <a:gd name="connsiteY128" fmla="*/ 276225 h 1181100"/>
                  <a:gd name="connsiteX129" fmla="*/ 1343025 w 1530350"/>
                  <a:gd name="connsiteY129" fmla="*/ 247650 h 1181100"/>
                  <a:gd name="connsiteX130" fmla="*/ 1308100 w 1530350"/>
                  <a:gd name="connsiteY130" fmla="*/ 228600 h 1181100"/>
                  <a:gd name="connsiteX131" fmla="*/ 1266825 w 1530350"/>
                  <a:gd name="connsiteY131" fmla="*/ 196850 h 1181100"/>
                  <a:gd name="connsiteX132" fmla="*/ 1235075 w 1530350"/>
                  <a:gd name="connsiteY132" fmla="*/ 155575 h 1181100"/>
                  <a:gd name="connsiteX133" fmla="*/ 1219200 w 1530350"/>
                  <a:gd name="connsiteY133" fmla="*/ 130175 h 1181100"/>
                  <a:gd name="connsiteX134" fmla="*/ 1238250 w 1530350"/>
                  <a:gd name="connsiteY134" fmla="*/ 95250 h 1181100"/>
                  <a:gd name="connsiteX135" fmla="*/ 1219200 w 1530350"/>
                  <a:gd name="connsiteY135" fmla="*/ 76200 h 1181100"/>
                  <a:gd name="connsiteX136" fmla="*/ 1216025 w 1530350"/>
                  <a:gd name="connsiteY136" fmla="*/ 28575 h 1181100"/>
                  <a:gd name="connsiteX137" fmla="*/ 1152525 w 1530350"/>
                  <a:gd name="connsiteY137" fmla="*/ 28575 h 1181100"/>
                  <a:gd name="connsiteX138" fmla="*/ 1139825 w 1530350"/>
                  <a:gd name="connsiteY138" fmla="*/ 0 h 1181100"/>
                  <a:gd name="connsiteX139" fmla="*/ 1104900 w 1530350"/>
                  <a:gd name="connsiteY139" fmla="*/ 28575 h 1181100"/>
                  <a:gd name="connsiteX140" fmla="*/ 1047750 w 1530350"/>
                  <a:gd name="connsiteY140" fmla="*/ 12700 h 1181100"/>
                  <a:gd name="connsiteX141" fmla="*/ 1012825 w 1530350"/>
                  <a:gd name="connsiteY141" fmla="*/ 44450 h 1181100"/>
                  <a:gd name="connsiteX142" fmla="*/ 984250 w 1530350"/>
                  <a:gd name="connsiteY142" fmla="*/ 22225 h 1181100"/>
                  <a:gd name="connsiteX143" fmla="*/ 930275 w 1530350"/>
                  <a:gd name="connsiteY143" fmla="*/ 34925 h 1181100"/>
                  <a:gd name="connsiteX144" fmla="*/ 930275 w 1530350"/>
                  <a:gd name="connsiteY144" fmla="*/ 66675 h 1181100"/>
                  <a:gd name="connsiteX145" fmla="*/ 847725 w 1530350"/>
                  <a:gd name="connsiteY145" fmla="*/ 85725 h 1181100"/>
                  <a:gd name="connsiteX146" fmla="*/ 819150 w 1530350"/>
                  <a:gd name="connsiteY146" fmla="*/ 73025 h 1181100"/>
                  <a:gd name="connsiteX147" fmla="*/ 777875 w 1530350"/>
                  <a:gd name="connsiteY147" fmla="*/ 79375 h 1181100"/>
                  <a:gd name="connsiteX148" fmla="*/ 727075 w 1530350"/>
                  <a:gd name="connsiteY148" fmla="*/ 63500 h 1181100"/>
                  <a:gd name="connsiteX149" fmla="*/ 688975 w 1530350"/>
                  <a:gd name="connsiteY149" fmla="*/ 69850 h 1181100"/>
                  <a:gd name="connsiteX150" fmla="*/ 666750 w 1530350"/>
                  <a:gd name="connsiteY150" fmla="*/ 53975 h 1181100"/>
                  <a:gd name="connsiteX151" fmla="*/ 638175 w 1530350"/>
                  <a:gd name="connsiteY151" fmla="*/ 69850 h 1181100"/>
                  <a:gd name="connsiteX152" fmla="*/ 631825 w 1530350"/>
                  <a:gd name="connsiteY152" fmla="*/ 104775 h 1181100"/>
                  <a:gd name="connsiteX153" fmla="*/ 628650 w 1530350"/>
                  <a:gd name="connsiteY153" fmla="*/ 158750 h 1181100"/>
                  <a:gd name="connsiteX154" fmla="*/ 615950 w 1530350"/>
                  <a:gd name="connsiteY154" fmla="*/ 219075 h 1181100"/>
                  <a:gd name="connsiteX155" fmla="*/ 606425 w 1530350"/>
                  <a:gd name="connsiteY155" fmla="*/ 228600 h 1181100"/>
                  <a:gd name="connsiteX156" fmla="*/ 584200 w 1530350"/>
                  <a:gd name="connsiteY156" fmla="*/ 203200 h 1181100"/>
                  <a:gd name="connsiteX157" fmla="*/ 574675 w 1530350"/>
                  <a:gd name="connsiteY157" fmla="*/ 180975 h 1181100"/>
                  <a:gd name="connsiteX158" fmla="*/ 530225 w 1530350"/>
                  <a:gd name="connsiteY158" fmla="*/ 187325 h 1181100"/>
                  <a:gd name="connsiteX159" fmla="*/ 555625 w 1530350"/>
                  <a:gd name="connsiteY159" fmla="*/ 206375 h 1181100"/>
                  <a:gd name="connsiteX160" fmla="*/ 533400 w 1530350"/>
                  <a:gd name="connsiteY160" fmla="*/ 228600 h 1181100"/>
                  <a:gd name="connsiteX161" fmla="*/ 498475 w 1530350"/>
                  <a:gd name="connsiteY161" fmla="*/ 238125 h 1181100"/>
                  <a:gd name="connsiteX162" fmla="*/ 466725 w 1530350"/>
                  <a:gd name="connsiteY162" fmla="*/ 228600 h 1181100"/>
                  <a:gd name="connsiteX163" fmla="*/ 425450 w 1530350"/>
                  <a:gd name="connsiteY163" fmla="*/ 241300 h 1181100"/>
                  <a:gd name="connsiteX164" fmla="*/ 403225 w 1530350"/>
                  <a:gd name="connsiteY164" fmla="*/ 225425 h 1181100"/>
                  <a:gd name="connsiteX165" fmla="*/ 352425 w 1530350"/>
                  <a:gd name="connsiteY165" fmla="*/ 231775 h 1181100"/>
                  <a:gd name="connsiteX166" fmla="*/ 346075 w 1530350"/>
                  <a:gd name="connsiteY166" fmla="*/ 209550 h 1181100"/>
                  <a:gd name="connsiteX167" fmla="*/ 317500 w 1530350"/>
                  <a:gd name="connsiteY167" fmla="*/ 200025 h 1181100"/>
                  <a:gd name="connsiteX168" fmla="*/ 279400 w 1530350"/>
                  <a:gd name="connsiteY168" fmla="*/ 196850 h 1181100"/>
                  <a:gd name="connsiteX169" fmla="*/ 247650 w 1530350"/>
                  <a:gd name="connsiteY169" fmla="*/ 196850 h 1181100"/>
                  <a:gd name="connsiteX170" fmla="*/ 225425 w 1530350"/>
                  <a:gd name="connsiteY170" fmla="*/ 238125 h 1181100"/>
                  <a:gd name="connsiteX171" fmla="*/ 190500 w 1530350"/>
                  <a:gd name="connsiteY171" fmla="*/ 209550 h 1181100"/>
                  <a:gd name="connsiteX172" fmla="*/ 165100 w 1530350"/>
                  <a:gd name="connsiteY172" fmla="*/ 209550 h 1181100"/>
                  <a:gd name="connsiteX173" fmla="*/ 136525 w 1530350"/>
                  <a:gd name="connsiteY173" fmla="*/ 222250 h 1181100"/>
                  <a:gd name="connsiteX174" fmla="*/ 92075 w 1530350"/>
                  <a:gd name="connsiteY174" fmla="*/ 238125 h 1181100"/>
                  <a:gd name="connsiteX175" fmla="*/ 76200 w 1530350"/>
                  <a:gd name="connsiteY175" fmla="*/ 244475 h 1181100"/>
                  <a:gd name="connsiteX176" fmla="*/ 73025 w 1530350"/>
                  <a:gd name="connsiteY176" fmla="*/ 317500 h 1181100"/>
                  <a:gd name="connsiteX177" fmla="*/ 41275 w 1530350"/>
                  <a:gd name="connsiteY177" fmla="*/ 323850 h 1181100"/>
                  <a:gd name="connsiteX178" fmla="*/ 0 w 1530350"/>
                  <a:gd name="connsiteY178" fmla="*/ 346075 h 1181100"/>
                  <a:gd name="connsiteX179" fmla="*/ 19050 w 1530350"/>
                  <a:gd name="connsiteY179" fmla="*/ 365125 h 1181100"/>
                  <a:gd name="connsiteX180" fmla="*/ 47625 w 1530350"/>
                  <a:gd name="connsiteY180" fmla="*/ 381000 h 1181100"/>
                  <a:gd name="connsiteX181" fmla="*/ 66675 w 1530350"/>
                  <a:gd name="connsiteY181" fmla="*/ 409575 h 1181100"/>
                  <a:gd name="connsiteX182" fmla="*/ 41275 w 1530350"/>
                  <a:gd name="connsiteY182" fmla="*/ 434975 h 1181100"/>
                  <a:gd name="connsiteX183" fmla="*/ 38100 w 1530350"/>
                  <a:gd name="connsiteY183" fmla="*/ 457200 h 1181100"/>
                  <a:gd name="connsiteX184" fmla="*/ 15875 w 1530350"/>
                  <a:gd name="connsiteY184" fmla="*/ 479425 h 1181100"/>
                  <a:gd name="connsiteX185" fmla="*/ 25400 w 1530350"/>
                  <a:gd name="connsiteY185" fmla="*/ 530225 h 1181100"/>
                  <a:gd name="connsiteX186" fmla="*/ 73025 w 1530350"/>
                  <a:gd name="connsiteY186" fmla="*/ 555625 h 1181100"/>
                  <a:gd name="connsiteX187" fmla="*/ 101600 w 1530350"/>
                  <a:gd name="connsiteY187" fmla="*/ 603250 h 1181100"/>
                  <a:gd name="connsiteX188" fmla="*/ 98425 w 1530350"/>
                  <a:gd name="connsiteY188" fmla="*/ 650875 h 1181100"/>
                  <a:gd name="connsiteX189" fmla="*/ 98425 w 1530350"/>
                  <a:gd name="connsiteY189" fmla="*/ 679450 h 1181100"/>
                  <a:gd name="connsiteX190" fmla="*/ 117475 w 1530350"/>
                  <a:gd name="connsiteY190" fmla="*/ 708025 h 1181100"/>
                  <a:gd name="connsiteX191" fmla="*/ 152400 w 1530350"/>
                  <a:gd name="connsiteY191" fmla="*/ 736600 h 1181100"/>
                  <a:gd name="connsiteX192" fmla="*/ 209550 w 1530350"/>
                  <a:gd name="connsiteY192" fmla="*/ 749300 h 1181100"/>
                  <a:gd name="connsiteX193" fmla="*/ 215900 w 1530350"/>
                  <a:gd name="connsiteY193" fmla="*/ 822325 h 1181100"/>
                  <a:gd name="connsiteX194" fmla="*/ 215900 w 1530350"/>
                  <a:gd name="connsiteY194" fmla="*/ 847725 h 1181100"/>
                  <a:gd name="connsiteX195" fmla="*/ 279400 w 1530350"/>
                  <a:gd name="connsiteY195" fmla="*/ 854075 h 1181100"/>
                  <a:gd name="connsiteX196" fmla="*/ 295275 w 1530350"/>
                  <a:gd name="connsiteY196" fmla="*/ 882650 h 1181100"/>
                  <a:gd name="connsiteX197" fmla="*/ 298450 w 1530350"/>
                  <a:gd name="connsiteY197" fmla="*/ 898525 h 1181100"/>
                  <a:gd name="connsiteX198" fmla="*/ 260350 w 1530350"/>
                  <a:gd name="connsiteY198" fmla="*/ 920750 h 1181100"/>
                  <a:gd name="connsiteX199" fmla="*/ 228600 w 1530350"/>
                  <a:gd name="connsiteY199" fmla="*/ 939800 h 1181100"/>
                  <a:gd name="connsiteX200" fmla="*/ 241300 w 1530350"/>
                  <a:gd name="connsiteY200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19225 w 1530350"/>
                  <a:gd name="connsiteY128" fmla="*/ 260350 h 1181100"/>
                  <a:gd name="connsiteX129" fmla="*/ 1374775 w 1530350"/>
                  <a:gd name="connsiteY129" fmla="*/ 276225 h 1181100"/>
                  <a:gd name="connsiteX130" fmla="*/ 1343025 w 1530350"/>
                  <a:gd name="connsiteY130" fmla="*/ 247650 h 1181100"/>
                  <a:gd name="connsiteX131" fmla="*/ 1308100 w 1530350"/>
                  <a:gd name="connsiteY131" fmla="*/ 228600 h 1181100"/>
                  <a:gd name="connsiteX132" fmla="*/ 1266825 w 1530350"/>
                  <a:gd name="connsiteY132" fmla="*/ 196850 h 1181100"/>
                  <a:gd name="connsiteX133" fmla="*/ 1235075 w 1530350"/>
                  <a:gd name="connsiteY133" fmla="*/ 155575 h 1181100"/>
                  <a:gd name="connsiteX134" fmla="*/ 1219200 w 1530350"/>
                  <a:gd name="connsiteY134" fmla="*/ 130175 h 1181100"/>
                  <a:gd name="connsiteX135" fmla="*/ 1238250 w 1530350"/>
                  <a:gd name="connsiteY135" fmla="*/ 95250 h 1181100"/>
                  <a:gd name="connsiteX136" fmla="*/ 1219200 w 1530350"/>
                  <a:gd name="connsiteY136" fmla="*/ 76200 h 1181100"/>
                  <a:gd name="connsiteX137" fmla="*/ 1216025 w 1530350"/>
                  <a:gd name="connsiteY137" fmla="*/ 28575 h 1181100"/>
                  <a:gd name="connsiteX138" fmla="*/ 1152525 w 1530350"/>
                  <a:gd name="connsiteY138" fmla="*/ 28575 h 1181100"/>
                  <a:gd name="connsiteX139" fmla="*/ 1139825 w 1530350"/>
                  <a:gd name="connsiteY139" fmla="*/ 0 h 1181100"/>
                  <a:gd name="connsiteX140" fmla="*/ 1104900 w 1530350"/>
                  <a:gd name="connsiteY140" fmla="*/ 28575 h 1181100"/>
                  <a:gd name="connsiteX141" fmla="*/ 1047750 w 1530350"/>
                  <a:gd name="connsiteY141" fmla="*/ 12700 h 1181100"/>
                  <a:gd name="connsiteX142" fmla="*/ 1012825 w 1530350"/>
                  <a:gd name="connsiteY142" fmla="*/ 44450 h 1181100"/>
                  <a:gd name="connsiteX143" fmla="*/ 984250 w 1530350"/>
                  <a:gd name="connsiteY143" fmla="*/ 22225 h 1181100"/>
                  <a:gd name="connsiteX144" fmla="*/ 930275 w 1530350"/>
                  <a:gd name="connsiteY144" fmla="*/ 34925 h 1181100"/>
                  <a:gd name="connsiteX145" fmla="*/ 930275 w 1530350"/>
                  <a:gd name="connsiteY145" fmla="*/ 66675 h 1181100"/>
                  <a:gd name="connsiteX146" fmla="*/ 847725 w 1530350"/>
                  <a:gd name="connsiteY146" fmla="*/ 85725 h 1181100"/>
                  <a:gd name="connsiteX147" fmla="*/ 819150 w 1530350"/>
                  <a:gd name="connsiteY147" fmla="*/ 73025 h 1181100"/>
                  <a:gd name="connsiteX148" fmla="*/ 777875 w 1530350"/>
                  <a:gd name="connsiteY148" fmla="*/ 79375 h 1181100"/>
                  <a:gd name="connsiteX149" fmla="*/ 727075 w 1530350"/>
                  <a:gd name="connsiteY149" fmla="*/ 63500 h 1181100"/>
                  <a:gd name="connsiteX150" fmla="*/ 688975 w 1530350"/>
                  <a:gd name="connsiteY150" fmla="*/ 69850 h 1181100"/>
                  <a:gd name="connsiteX151" fmla="*/ 666750 w 1530350"/>
                  <a:gd name="connsiteY151" fmla="*/ 53975 h 1181100"/>
                  <a:gd name="connsiteX152" fmla="*/ 638175 w 1530350"/>
                  <a:gd name="connsiteY152" fmla="*/ 69850 h 1181100"/>
                  <a:gd name="connsiteX153" fmla="*/ 631825 w 1530350"/>
                  <a:gd name="connsiteY153" fmla="*/ 104775 h 1181100"/>
                  <a:gd name="connsiteX154" fmla="*/ 628650 w 1530350"/>
                  <a:gd name="connsiteY154" fmla="*/ 158750 h 1181100"/>
                  <a:gd name="connsiteX155" fmla="*/ 615950 w 1530350"/>
                  <a:gd name="connsiteY155" fmla="*/ 219075 h 1181100"/>
                  <a:gd name="connsiteX156" fmla="*/ 606425 w 1530350"/>
                  <a:gd name="connsiteY156" fmla="*/ 228600 h 1181100"/>
                  <a:gd name="connsiteX157" fmla="*/ 584200 w 1530350"/>
                  <a:gd name="connsiteY157" fmla="*/ 203200 h 1181100"/>
                  <a:gd name="connsiteX158" fmla="*/ 574675 w 1530350"/>
                  <a:gd name="connsiteY158" fmla="*/ 180975 h 1181100"/>
                  <a:gd name="connsiteX159" fmla="*/ 530225 w 1530350"/>
                  <a:gd name="connsiteY159" fmla="*/ 187325 h 1181100"/>
                  <a:gd name="connsiteX160" fmla="*/ 555625 w 1530350"/>
                  <a:gd name="connsiteY160" fmla="*/ 206375 h 1181100"/>
                  <a:gd name="connsiteX161" fmla="*/ 533400 w 1530350"/>
                  <a:gd name="connsiteY161" fmla="*/ 228600 h 1181100"/>
                  <a:gd name="connsiteX162" fmla="*/ 498475 w 1530350"/>
                  <a:gd name="connsiteY162" fmla="*/ 238125 h 1181100"/>
                  <a:gd name="connsiteX163" fmla="*/ 466725 w 1530350"/>
                  <a:gd name="connsiteY163" fmla="*/ 228600 h 1181100"/>
                  <a:gd name="connsiteX164" fmla="*/ 425450 w 1530350"/>
                  <a:gd name="connsiteY164" fmla="*/ 241300 h 1181100"/>
                  <a:gd name="connsiteX165" fmla="*/ 403225 w 1530350"/>
                  <a:gd name="connsiteY165" fmla="*/ 225425 h 1181100"/>
                  <a:gd name="connsiteX166" fmla="*/ 352425 w 1530350"/>
                  <a:gd name="connsiteY166" fmla="*/ 231775 h 1181100"/>
                  <a:gd name="connsiteX167" fmla="*/ 346075 w 1530350"/>
                  <a:gd name="connsiteY167" fmla="*/ 209550 h 1181100"/>
                  <a:gd name="connsiteX168" fmla="*/ 317500 w 1530350"/>
                  <a:gd name="connsiteY168" fmla="*/ 200025 h 1181100"/>
                  <a:gd name="connsiteX169" fmla="*/ 279400 w 1530350"/>
                  <a:gd name="connsiteY169" fmla="*/ 196850 h 1181100"/>
                  <a:gd name="connsiteX170" fmla="*/ 247650 w 1530350"/>
                  <a:gd name="connsiteY170" fmla="*/ 196850 h 1181100"/>
                  <a:gd name="connsiteX171" fmla="*/ 225425 w 1530350"/>
                  <a:gd name="connsiteY171" fmla="*/ 238125 h 1181100"/>
                  <a:gd name="connsiteX172" fmla="*/ 190500 w 1530350"/>
                  <a:gd name="connsiteY172" fmla="*/ 209550 h 1181100"/>
                  <a:gd name="connsiteX173" fmla="*/ 165100 w 1530350"/>
                  <a:gd name="connsiteY173" fmla="*/ 209550 h 1181100"/>
                  <a:gd name="connsiteX174" fmla="*/ 136525 w 1530350"/>
                  <a:gd name="connsiteY174" fmla="*/ 222250 h 1181100"/>
                  <a:gd name="connsiteX175" fmla="*/ 92075 w 1530350"/>
                  <a:gd name="connsiteY175" fmla="*/ 238125 h 1181100"/>
                  <a:gd name="connsiteX176" fmla="*/ 76200 w 1530350"/>
                  <a:gd name="connsiteY176" fmla="*/ 244475 h 1181100"/>
                  <a:gd name="connsiteX177" fmla="*/ 73025 w 1530350"/>
                  <a:gd name="connsiteY177" fmla="*/ 317500 h 1181100"/>
                  <a:gd name="connsiteX178" fmla="*/ 41275 w 1530350"/>
                  <a:gd name="connsiteY178" fmla="*/ 323850 h 1181100"/>
                  <a:gd name="connsiteX179" fmla="*/ 0 w 1530350"/>
                  <a:gd name="connsiteY179" fmla="*/ 346075 h 1181100"/>
                  <a:gd name="connsiteX180" fmla="*/ 19050 w 1530350"/>
                  <a:gd name="connsiteY180" fmla="*/ 365125 h 1181100"/>
                  <a:gd name="connsiteX181" fmla="*/ 47625 w 1530350"/>
                  <a:gd name="connsiteY181" fmla="*/ 381000 h 1181100"/>
                  <a:gd name="connsiteX182" fmla="*/ 66675 w 1530350"/>
                  <a:gd name="connsiteY182" fmla="*/ 409575 h 1181100"/>
                  <a:gd name="connsiteX183" fmla="*/ 41275 w 1530350"/>
                  <a:gd name="connsiteY183" fmla="*/ 434975 h 1181100"/>
                  <a:gd name="connsiteX184" fmla="*/ 38100 w 1530350"/>
                  <a:gd name="connsiteY184" fmla="*/ 457200 h 1181100"/>
                  <a:gd name="connsiteX185" fmla="*/ 15875 w 1530350"/>
                  <a:gd name="connsiteY185" fmla="*/ 479425 h 1181100"/>
                  <a:gd name="connsiteX186" fmla="*/ 25400 w 1530350"/>
                  <a:gd name="connsiteY186" fmla="*/ 530225 h 1181100"/>
                  <a:gd name="connsiteX187" fmla="*/ 73025 w 1530350"/>
                  <a:gd name="connsiteY187" fmla="*/ 555625 h 1181100"/>
                  <a:gd name="connsiteX188" fmla="*/ 101600 w 1530350"/>
                  <a:gd name="connsiteY188" fmla="*/ 603250 h 1181100"/>
                  <a:gd name="connsiteX189" fmla="*/ 98425 w 1530350"/>
                  <a:gd name="connsiteY189" fmla="*/ 650875 h 1181100"/>
                  <a:gd name="connsiteX190" fmla="*/ 98425 w 1530350"/>
                  <a:gd name="connsiteY190" fmla="*/ 679450 h 1181100"/>
                  <a:gd name="connsiteX191" fmla="*/ 117475 w 1530350"/>
                  <a:gd name="connsiteY191" fmla="*/ 708025 h 1181100"/>
                  <a:gd name="connsiteX192" fmla="*/ 152400 w 1530350"/>
                  <a:gd name="connsiteY192" fmla="*/ 736600 h 1181100"/>
                  <a:gd name="connsiteX193" fmla="*/ 209550 w 1530350"/>
                  <a:gd name="connsiteY193" fmla="*/ 749300 h 1181100"/>
                  <a:gd name="connsiteX194" fmla="*/ 215900 w 1530350"/>
                  <a:gd name="connsiteY194" fmla="*/ 822325 h 1181100"/>
                  <a:gd name="connsiteX195" fmla="*/ 215900 w 1530350"/>
                  <a:gd name="connsiteY195" fmla="*/ 847725 h 1181100"/>
                  <a:gd name="connsiteX196" fmla="*/ 279400 w 1530350"/>
                  <a:gd name="connsiteY196" fmla="*/ 854075 h 1181100"/>
                  <a:gd name="connsiteX197" fmla="*/ 295275 w 1530350"/>
                  <a:gd name="connsiteY197" fmla="*/ 882650 h 1181100"/>
                  <a:gd name="connsiteX198" fmla="*/ 298450 w 1530350"/>
                  <a:gd name="connsiteY198" fmla="*/ 898525 h 1181100"/>
                  <a:gd name="connsiteX199" fmla="*/ 260350 w 1530350"/>
                  <a:gd name="connsiteY199" fmla="*/ 920750 h 1181100"/>
                  <a:gd name="connsiteX200" fmla="*/ 228600 w 1530350"/>
                  <a:gd name="connsiteY200" fmla="*/ 939800 h 1181100"/>
                  <a:gd name="connsiteX201" fmla="*/ 241300 w 1530350"/>
                  <a:gd name="connsiteY201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19225 w 1530350"/>
                  <a:gd name="connsiteY128" fmla="*/ 260350 h 1181100"/>
                  <a:gd name="connsiteX129" fmla="*/ 1374775 w 1530350"/>
                  <a:gd name="connsiteY129" fmla="*/ 276225 h 1181100"/>
                  <a:gd name="connsiteX130" fmla="*/ 1343025 w 1530350"/>
                  <a:gd name="connsiteY130" fmla="*/ 247650 h 1181100"/>
                  <a:gd name="connsiteX131" fmla="*/ 1323181 w 1530350"/>
                  <a:gd name="connsiteY131" fmla="*/ 244475 h 1181100"/>
                  <a:gd name="connsiteX132" fmla="*/ 1308100 w 1530350"/>
                  <a:gd name="connsiteY132" fmla="*/ 228600 h 1181100"/>
                  <a:gd name="connsiteX133" fmla="*/ 1266825 w 1530350"/>
                  <a:gd name="connsiteY133" fmla="*/ 196850 h 1181100"/>
                  <a:gd name="connsiteX134" fmla="*/ 1235075 w 1530350"/>
                  <a:gd name="connsiteY134" fmla="*/ 155575 h 1181100"/>
                  <a:gd name="connsiteX135" fmla="*/ 1219200 w 1530350"/>
                  <a:gd name="connsiteY135" fmla="*/ 130175 h 1181100"/>
                  <a:gd name="connsiteX136" fmla="*/ 1238250 w 1530350"/>
                  <a:gd name="connsiteY136" fmla="*/ 95250 h 1181100"/>
                  <a:gd name="connsiteX137" fmla="*/ 1219200 w 1530350"/>
                  <a:gd name="connsiteY137" fmla="*/ 76200 h 1181100"/>
                  <a:gd name="connsiteX138" fmla="*/ 1216025 w 1530350"/>
                  <a:gd name="connsiteY138" fmla="*/ 28575 h 1181100"/>
                  <a:gd name="connsiteX139" fmla="*/ 1152525 w 1530350"/>
                  <a:gd name="connsiteY139" fmla="*/ 28575 h 1181100"/>
                  <a:gd name="connsiteX140" fmla="*/ 1139825 w 1530350"/>
                  <a:gd name="connsiteY140" fmla="*/ 0 h 1181100"/>
                  <a:gd name="connsiteX141" fmla="*/ 1104900 w 1530350"/>
                  <a:gd name="connsiteY141" fmla="*/ 28575 h 1181100"/>
                  <a:gd name="connsiteX142" fmla="*/ 1047750 w 1530350"/>
                  <a:gd name="connsiteY142" fmla="*/ 12700 h 1181100"/>
                  <a:gd name="connsiteX143" fmla="*/ 1012825 w 1530350"/>
                  <a:gd name="connsiteY143" fmla="*/ 44450 h 1181100"/>
                  <a:gd name="connsiteX144" fmla="*/ 984250 w 1530350"/>
                  <a:gd name="connsiteY144" fmla="*/ 22225 h 1181100"/>
                  <a:gd name="connsiteX145" fmla="*/ 930275 w 1530350"/>
                  <a:gd name="connsiteY145" fmla="*/ 34925 h 1181100"/>
                  <a:gd name="connsiteX146" fmla="*/ 930275 w 1530350"/>
                  <a:gd name="connsiteY146" fmla="*/ 66675 h 1181100"/>
                  <a:gd name="connsiteX147" fmla="*/ 847725 w 1530350"/>
                  <a:gd name="connsiteY147" fmla="*/ 85725 h 1181100"/>
                  <a:gd name="connsiteX148" fmla="*/ 819150 w 1530350"/>
                  <a:gd name="connsiteY148" fmla="*/ 73025 h 1181100"/>
                  <a:gd name="connsiteX149" fmla="*/ 777875 w 1530350"/>
                  <a:gd name="connsiteY149" fmla="*/ 79375 h 1181100"/>
                  <a:gd name="connsiteX150" fmla="*/ 727075 w 1530350"/>
                  <a:gd name="connsiteY150" fmla="*/ 63500 h 1181100"/>
                  <a:gd name="connsiteX151" fmla="*/ 688975 w 1530350"/>
                  <a:gd name="connsiteY151" fmla="*/ 69850 h 1181100"/>
                  <a:gd name="connsiteX152" fmla="*/ 666750 w 1530350"/>
                  <a:gd name="connsiteY152" fmla="*/ 53975 h 1181100"/>
                  <a:gd name="connsiteX153" fmla="*/ 638175 w 1530350"/>
                  <a:gd name="connsiteY153" fmla="*/ 69850 h 1181100"/>
                  <a:gd name="connsiteX154" fmla="*/ 631825 w 1530350"/>
                  <a:gd name="connsiteY154" fmla="*/ 104775 h 1181100"/>
                  <a:gd name="connsiteX155" fmla="*/ 628650 w 1530350"/>
                  <a:gd name="connsiteY155" fmla="*/ 158750 h 1181100"/>
                  <a:gd name="connsiteX156" fmla="*/ 615950 w 1530350"/>
                  <a:gd name="connsiteY156" fmla="*/ 219075 h 1181100"/>
                  <a:gd name="connsiteX157" fmla="*/ 606425 w 1530350"/>
                  <a:gd name="connsiteY157" fmla="*/ 228600 h 1181100"/>
                  <a:gd name="connsiteX158" fmla="*/ 584200 w 1530350"/>
                  <a:gd name="connsiteY158" fmla="*/ 203200 h 1181100"/>
                  <a:gd name="connsiteX159" fmla="*/ 574675 w 1530350"/>
                  <a:gd name="connsiteY159" fmla="*/ 180975 h 1181100"/>
                  <a:gd name="connsiteX160" fmla="*/ 530225 w 1530350"/>
                  <a:gd name="connsiteY160" fmla="*/ 187325 h 1181100"/>
                  <a:gd name="connsiteX161" fmla="*/ 555625 w 1530350"/>
                  <a:gd name="connsiteY161" fmla="*/ 206375 h 1181100"/>
                  <a:gd name="connsiteX162" fmla="*/ 533400 w 1530350"/>
                  <a:gd name="connsiteY162" fmla="*/ 228600 h 1181100"/>
                  <a:gd name="connsiteX163" fmla="*/ 498475 w 1530350"/>
                  <a:gd name="connsiteY163" fmla="*/ 238125 h 1181100"/>
                  <a:gd name="connsiteX164" fmla="*/ 466725 w 1530350"/>
                  <a:gd name="connsiteY164" fmla="*/ 228600 h 1181100"/>
                  <a:gd name="connsiteX165" fmla="*/ 425450 w 1530350"/>
                  <a:gd name="connsiteY165" fmla="*/ 241300 h 1181100"/>
                  <a:gd name="connsiteX166" fmla="*/ 403225 w 1530350"/>
                  <a:gd name="connsiteY166" fmla="*/ 225425 h 1181100"/>
                  <a:gd name="connsiteX167" fmla="*/ 352425 w 1530350"/>
                  <a:gd name="connsiteY167" fmla="*/ 231775 h 1181100"/>
                  <a:gd name="connsiteX168" fmla="*/ 346075 w 1530350"/>
                  <a:gd name="connsiteY168" fmla="*/ 209550 h 1181100"/>
                  <a:gd name="connsiteX169" fmla="*/ 317500 w 1530350"/>
                  <a:gd name="connsiteY169" fmla="*/ 200025 h 1181100"/>
                  <a:gd name="connsiteX170" fmla="*/ 279400 w 1530350"/>
                  <a:gd name="connsiteY170" fmla="*/ 196850 h 1181100"/>
                  <a:gd name="connsiteX171" fmla="*/ 247650 w 1530350"/>
                  <a:gd name="connsiteY171" fmla="*/ 196850 h 1181100"/>
                  <a:gd name="connsiteX172" fmla="*/ 225425 w 1530350"/>
                  <a:gd name="connsiteY172" fmla="*/ 238125 h 1181100"/>
                  <a:gd name="connsiteX173" fmla="*/ 190500 w 1530350"/>
                  <a:gd name="connsiteY173" fmla="*/ 209550 h 1181100"/>
                  <a:gd name="connsiteX174" fmla="*/ 165100 w 1530350"/>
                  <a:gd name="connsiteY174" fmla="*/ 209550 h 1181100"/>
                  <a:gd name="connsiteX175" fmla="*/ 136525 w 1530350"/>
                  <a:gd name="connsiteY175" fmla="*/ 222250 h 1181100"/>
                  <a:gd name="connsiteX176" fmla="*/ 92075 w 1530350"/>
                  <a:gd name="connsiteY176" fmla="*/ 238125 h 1181100"/>
                  <a:gd name="connsiteX177" fmla="*/ 76200 w 1530350"/>
                  <a:gd name="connsiteY177" fmla="*/ 244475 h 1181100"/>
                  <a:gd name="connsiteX178" fmla="*/ 73025 w 1530350"/>
                  <a:gd name="connsiteY178" fmla="*/ 317500 h 1181100"/>
                  <a:gd name="connsiteX179" fmla="*/ 41275 w 1530350"/>
                  <a:gd name="connsiteY179" fmla="*/ 323850 h 1181100"/>
                  <a:gd name="connsiteX180" fmla="*/ 0 w 1530350"/>
                  <a:gd name="connsiteY180" fmla="*/ 346075 h 1181100"/>
                  <a:gd name="connsiteX181" fmla="*/ 19050 w 1530350"/>
                  <a:gd name="connsiteY181" fmla="*/ 365125 h 1181100"/>
                  <a:gd name="connsiteX182" fmla="*/ 47625 w 1530350"/>
                  <a:gd name="connsiteY182" fmla="*/ 381000 h 1181100"/>
                  <a:gd name="connsiteX183" fmla="*/ 66675 w 1530350"/>
                  <a:gd name="connsiteY183" fmla="*/ 409575 h 1181100"/>
                  <a:gd name="connsiteX184" fmla="*/ 41275 w 1530350"/>
                  <a:gd name="connsiteY184" fmla="*/ 434975 h 1181100"/>
                  <a:gd name="connsiteX185" fmla="*/ 38100 w 1530350"/>
                  <a:gd name="connsiteY185" fmla="*/ 457200 h 1181100"/>
                  <a:gd name="connsiteX186" fmla="*/ 15875 w 1530350"/>
                  <a:gd name="connsiteY186" fmla="*/ 479425 h 1181100"/>
                  <a:gd name="connsiteX187" fmla="*/ 25400 w 1530350"/>
                  <a:gd name="connsiteY187" fmla="*/ 530225 h 1181100"/>
                  <a:gd name="connsiteX188" fmla="*/ 73025 w 1530350"/>
                  <a:gd name="connsiteY188" fmla="*/ 555625 h 1181100"/>
                  <a:gd name="connsiteX189" fmla="*/ 101600 w 1530350"/>
                  <a:gd name="connsiteY189" fmla="*/ 603250 h 1181100"/>
                  <a:gd name="connsiteX190" fmla="*/ 98425 w 1530350"/>
                  <a:gd name="connsiteY190" fmla="*/ 650875 h 1181100"/>
                  <a:gd name="connsiteX191" fmla="*/ 98425 w 1530350"/>
                  <a:gd name="connsiteY191" fmla="*/ 679450 h 1181100"/>
                  <a:gd name="connsiteX192" fmla="*/ 117475 w 1530350"/>
                  <a:gd name="connsiteY192" fmla="*/ 708025 h 1181100"/>
                  <a:gd name="connsiteX193" fmla="*/ 152400 w 1530350"/>
                  <a:gd name="connsiteY193" fmla="*/ 736600 h 1181100"/>
                  <a:gd name="connsiteX194" fmla="*/ 209550 w 1530350"/>
                  <a:gd name="connsiteY194" fmla="*/ 749300 h 1181100"/>
                  <a:gd name="connsiteX195" fmla="*/ 215900 w 1530350"/>
                  <a:gd name="connsiteY195" fmla="*/ 822325 h 1181100"/>
                  <a:gd name="connsiteX196" fmla="*/ 215900 w 1530350"/>
                  <a:gd name="connsiteY196" fmla="*/ 847725 h 1181100"/>
                  <a:gd name="connsiteX197" fmla="*/ 279400 w 1530350"/>
                  <a:gd name="connsiteY197" fmla="*/ 854075 h 1181100"/>
                  <a:gd name="connsiteX198" fmla="*/ 295275 w 1530350"/>
                  <a:gd name="connsiteY198" fmla="*/ 882650 h 1181100"/>
                  <a:gd name="connsiteX199" fmla="*/ 298450 w 1530350"/>
                  <a:gd name="connsiteY199" fmla="*/ 898525 h 1181100"/>
                  <a:gd name="connsiteX200" fmla="*/ 260350 w 1530350"/>
                  <a:gd name="connsiteY200" fmla="*/ 920750 h 1181100"/>
                  <a:gd name="connsiteX201" fmla="*/ 228600 w 1530350"/>
                  <a:gd name="connsiteY201" fmla="*/ 939800 h 1181100"/>
                  <a:gd name="connsiteX202" fmla="*/ 241300 w 1530350"/>
                  <a:gd name="connsiteY202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19225 w 1530350"/>
                  <a:gd name="connsiteY128" fmla="*/ 260350 h 1181100"/>
                  <a:gd name="connsiteX129" fmla="*/ 1374775 w 1530350"/>
                  <a:gd name="connsiteY129" fmla="*/ 276225 h 1181100"/>
                  <a:gd name="connsiteX130" fmla="*/ 1343025 w 1530350"/>
                  <a:gd name="connsiteY130" fmla="*/ 247650 h 1181100"/>
                  <a:gd name="connsiteX131" fmla="*/ 1323181 w 1530350"/>
                  <a:gd name="connsiteY131" fmla="*/ 244475 h 1181100"/>
                  <a:gd name="connsiteX132" fmla="*/ 1308100 w 1530350"/>
                  <a:gd name="connsiteY132" fmla="*/ 228600 h 1181100"/>
                  <a:gd name="connsiteX133" fmla="*/ 1282700 w 1530350"/>
                  <a:gd name="connsiteY133" fmla="*/ 223044 h 1181100"/>
                  <a:gd name="connsiteX134" fmla="*/ 1266825 w 1530350"/>
                  <a:gd name="connsiteY134" fmla="*/ 196850 h 1181100"/>
                  <a:gd name="connsiteX135" fmla="*/ 1235075 w 1530350"/>
                  <a:gd name="connsiteY135" fmla="*/ 155575 h 1181100"/>
                  <a:gd name="connsiteX136" fmla="*/ 1219200 w 1530350"/>
                  <a:gd name="connsiteY136" fmla="*/ 130175 h 1181100"/>
                  <a:gd name="connsiteX137" fmla="*/ 1238250 w 1530350"/>
                  <a:gd name="connsiteY137" fmla="*/ 95250 h 1181100"/>
                  <a:gd name="connsiteX138" fmla="*/ 1219200 w 1530350"/>
                  <a:gd name="connsiteY138" fmla="*/ 76200 h 1181100"/>
                  <a:gd name="connsiteX139" fmla="*/ 1216025 w 1530350"/>
                  <a:gd name="connsiteY139" fmla="*/ 28575 h 1181100"/>
                  <a:gd name="connsiteX140" fmla="*/ 1152525 w 1530350"/>
                  <a:gd name="connsiteY140" fmla="*/ 28575 h 1181100"/>
                  <a:gd name="connsiteX141" fmla="*/ 1139825 w 1530350"/>
                  <a:gd name="connsiteY141" fmla="*/ 0 h 1181100"/>
                  <a:gd name="connsiteX142" fmla="*/ 1104900 w 1530350"/>
                  <a:gd name="connsiteY142" fmla="*/ 28575 h 1181100"/>
                  <a:gd name="connsiteX143" fmla="*/ 1047750 w 1530350"/>
                  <a:gd name="connsiteY143" fmla="*/ 12700 h 1181100"/>
                  <a:gd name="connsiteX144" fmla="*/ 1012825 w 1530350"/>
                  <a:gd name="connsiteY144" fmla="*/ 44450 h 1181100"/>
                  <a:gd name="connsiteX145" fmla="*/ 984250 w 1530350"/>
                  <a:gd name="connsiteY145" fmla="*/ 22225 h 1181100"/>
                  <a:gd name="connsiteX146" fmla="*/ 930275 w 1530350"/>
                  <a:gd name="connsiteY146" fmla="*/ 34925 h 1181100"/>
                  <a:gd name="connsiteX147" fmla="*/ 930275 w 1530350"/>
                  <a:gd name="connsiteY147" fmla="*/ 66675 h 1181100"/>
                  <a:gd name="connsiteX148" fmla="*/ 847725 w 1530350"/>
                  <a:gd name="connsiteY148" fmla="*/ 85725 h 1181100"/>
                  <a:gd name="connsiteX149" fmla="*/ 819150 w 1530350"/>
                  <a:gd name="connsiteY149" fmla="*/ 73025 h 1181100"/>
                  <a:gd name="connsiteX150" fmla="*/ 777875 w 1530350"/>
                  <a:gd name="connsiteY150" fmla="*/ 79375 h 1181100"/>
                  <a:gd name="connsiteX151" fmla="*/ 727075 w 1530350"/>
                  <a:gd name="connsiteY151" fmla="*/ 63500 h 1181100"/>
                  <a:gd name="connsiteX152" fmla="*/ 688975 w 1530350"/>
                  <a:gd name="connsiteY152" fmla="*/ 69850 h 1181100"/>
                  <a:gd name="connsiteX153" fmla="*/ 666750 w 1530350"/>
                  <a:gd name="connsiteY153" fmla="*/ 53975 h 1181100"/>
                  <a:gd name="connsiteX154" fmla="*/ 638175 w 1530350"/>
                  <a:gd name="connsiteY154" fmla="*/ 69850 h 1181100"/>
                  <a:gd name="connsiteX155" fmla="*/ 631825 w 1530350"/>
                  <a:gd name="connsiteY155" fmla="*/ 104775 h 1181100"/>
                  <a:gd name="connsiteX156" fmla="*/ 628650 w 1530350"/>
                  <a:gd name="connsiteY156" fmla="*/ 158750 h 1181100"/>
                  <a:gd name="connsiteX157" fmla="*/ 615950 w 1530350"/>
                  <a:gd name="connsiteY157" fmla="*/ 219075 h 1181100"/>
                  <a:gd name="connsiteX158" fmla="*/ 606425 w 1530350"/>
                  <a:gd name="connsiteY158" fmla="*/ 228600 h 1181100"/>
                  <a:gd name="connsiteX159" fmla="*/ 584200 w 1530350"/>
                  <a:gd name="connsiteY159" fmla="*/ 203200 h 1181100"/>
                  <a:gd name="connsiteX160" fmla="*/ 574675 w 1530350"/>
                  <a:gd name="connsiteY160" fmla="*/ 180975 h 1181100"/>
                  <a:gd name="connsiteX161" fmla="*/ 530225 w 1530350"/>
                  <a:gd name="connsiteY161" fmla="*/ 187325 h 1181100"/>
                  <a:gd name="connsiteX162" fmla="*/ 555625 w 1530350"/>
                  <a:gd name="connsiteY162" fmla="*/ 206375 h 1181100"/>
                  <a:gd name="connsiteX163" fmla="*/ 533400 w 1530350"/>
                  <a:gd name="connsiteY163" fmla="*/ 228600 h 1181100"/>
                  <a:gd name="connsiteX164" fmla="*/ 498475 w 1530350"/>
                  <a:gd name="connsiteY164" fmla="*/ 238125 h 1181100"/>
                  <a:gd name="connsiteX165" fmla="*/ 466725 w 1530350"/>
                  <a:gd name="connsiteY165" fmla="*/ 228600 h 1181100"/>
                  <a:gd name="connsiteX166" fmla="*/ 425450 w 1530350"/>
                  <a:gd name="connsiteY166" fmla="*/ 241300 h 1181100"/>
                  <a:gd name="connsiteX167" fmla="*/ 403225 w 1530350"/>
                  <a:gd name="connsiteY167" fmla="*/ 225425 h 1181100"/>
                  <a:gd name="connsiteX168" fmla="*/ 352425 w 1530350"/>
                  <a:gd name="connsiteY168" fmla="*/ 231775 h 1181100"/>
                  <a:gd name="connsiteX169" fmla="*/ 346075 w 1530350"/>
                  <a:gd name="connsiteY169" fmla="*/ 209550 h 1181100"/>
                  <a:gd name="connsiteX170" fmla="*/ 317500 w 1530350"/>
                  <a:gd name="connsiteY170" fmla="*/ 200025 h 1181100"/>
                  <a:gd name="connsiteX171" fmla="*/ 279400 w 1530350"/>
                  <a:gd name="connsiteY171" fmla="*/ 196850 h 1181100"/>
                  <a:gd name="connsiteX172" fmla="*/ 247650 w 1530350"/>
                  <a:gd name="connsiteY172" fmla="*/ 196850 h 1181100"/>
                  <a:gd name="connsiteX173" fmla="*/ 225425 w 1530350"/>
                  <a:gd name="connsiteY173" fmla="*/ 238125 h 1181100"/>
                  <a:gd name="connsiteX174" fmla="*/ 190500 w 1530350"/>
                  <a:gd name="connsiteY174" fmla="*/ 209550 h 1181100"/>
                  <a:gd name="connsiteX175" fmla="*/ 165100 w 1530350"/>
                  <a:gd name="connsiteY175" fmla="*/ 209550 h 1181100"/>
                  <a:gd name="connsiteX176" fmla="*/ 136525 w 1530350"/>
                  <a:gd name="connsiteY176" fmla="*/ 222250 h 1181100"/>
                  <a:gd name="connsiteX177" fmla="*/ 92075 w 1530350"/>
                  <a:gd name="connsiteY177" fmla="*/ 238125 h 1181100"/>
                  <a:gd name="connsiteX178" fmla="*/ 76200 w 1530350"/>
                  <a:gd name="connsiteY178" fmla="*/ 244475 h 1181100"/>
                  <a:gd name="connsiteX179" fmla="*/ 73025 w 1530350"/>
                  <a:gd name="connsiteY179" fmla="*/ 317500 h 1181100"/>
                  <a:gd name="connsiteX180" fmla="*/ 41275 w 1530350"/>
                  <a:gd name="connsiteY180" fmla="*/ 323850 h 1181100"/>
                  <a:gd name="connsiteX181" fmla="*/ 0 w 1530350"/>
                  <a:gd name="connsiteY181" fmla="*/ 346075 h 1181100"/>
                  <a:gd name="connsiteX182" fmla="*/ 19050 w 1530350"/>
                  <a:gd name="connsiteY182" fmla="*/ 365125 h 1181100"/>
                  <a:gd name="connsiteX183" fmla="*/ 47625 w 1530350"/>
                  <a:gd name="connsiteY183" fmla="*/ 381000 h 1181100"/>
                  <a:gd name="connsiteX184" fmla="*/ 66675 w 1530350"/>
                  <a:gd name="connsiteY184" fmla="*/ 409575 h 1181100"/>
                  <a:gd name="connsiteX185" fmla="*/ 41275 w 1530350"/>
                  <a:gd name="connsiteY185" fmla="*/ 434975 h 1181100"/>
                  <a:gd name="connsiteX186" fmla="*/ 38100 w 1530350"/>
                  <a:gd name="connsiteY186" fmla="*/ 457200 h 1181100"/>
                  <a:gd name="connsiteX187" fmla="*/ 15875 w 1530350"/>
                  <a:gd name="connsiteY187" fmla="*/ 479425 h 1181100"/>
                  <a:gd name="connsiteX188" fmla="*/ 25400 w 1530350"/>
                  <a:gd name="connsiteY188" fmla="*/ 530225 h 1181100"/>
                  <a:gd name="connsiteX189" fmla="*/ 73025 w 1530350"/>
                  <a:gd name="connsiteY189" fmla="*/ 555625 h 1181100"/>
                  <a:gd name="connsiteX190" fmla="*/ 101600 w 1530350"/>
                  <a:gd name="connsiteY190" fmla="*/ 603250 h 1181100"/>
                  <a:gd name="connsiteX191" fmla="*/ 98425 w 1530350"/>
                  <a:gd name="connsiteY191" fmla="*/ 650875 h 1181100"/>
                  <a:gd name="connsiteX192" fmla="*/ 98425 w 1530350"/>
                  <a:gd name="connsiteY192" fmla="*/ 679450 h 1181100"/>
                  <a:gd name="connsiteX193" fmla="*/ 117475 w 1530350"/>
                  <a:gd name="connsiteY193" fmla="*/ 708025 h 1181100"/>
                  <a:gd name="connsiteX194" fmla="*/ 152400 w 1530350"/>
                  <a:gd name="connsiteY194" fmla="*/ 736600 h 1181100"/>
                  <a:gd name="connsiteX195" fmla="*/ 209550 w 1530350"/>
                  <a:gd name="connsiteY195" fmla="*/ 749300 h 1181100"/>
                  <a:gd name="connsiteX196" fmla="*/ 215900 w 1530350"/>
                  <a:gd name="connsiteY196" fmla="*/ 822325 h 1181100"/>
                  <a:gd name="connsiteX197" fmla="*/ 215900 w 1530350"/>
                  <a:gd name="connsiteY197" fmla="*/ 847725 h 1181100"/>
                  <a:gd name="connsiteX198" fmla="*/ 279400 w 1530350"/>
                  <a:gd name="connsiteY198" fmla="*/ 854075 h 1181100"/>
                  <a:gd name="connsiteX199" fmla="*/ 295275 w 1530350"/>
                  <a:gd name="connsiteY199" fmla="*/ 882650 h 1181100"/>
                  <a:gd name="connsiteX200" fmla="*/ 298450 w 1530350"/>
                  <a:gd name="connsiteY200" fmla="*/ 898525 h 1181100"/>
                  <a:gd name="connsiteX201" fmla="*/ 260350 w 1530350"/>
                  <a:gd name="connsiteY201" fmla="*/ 920750 h 1181100"/>
                  <a:gd name="connsiteX202" fmla="*/ 228600 w 1530350"/>
                  <a:gd name="connsiteY202" fmla="*/ 939800 h 1181100"/>
                  <a:gd name="connsiteX203" fmla="*/ 241300 w 1530350"/>
                  <a:gd name="connsiteY203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39863 w 1530350"/>
                  <a:gd name="connsiteY128" fmla="*/ 263525 h 1181100"/>
                  <a:gd name="connsiteX129" fmla="*/ 1419225 w 1530350"/>
                  <a:gd name="connsiteY129" fmla="*/ 260350 h 1181100"/>
                  <a:gd name="connsiteX130" fmla="*/ 1374775 w 1530350"/>
                  <a:gd name="connsiteY130" fmla="*/ 276225 h 1181100"/>
                  <a:gd name="connsiteX131" fmla="*/ 1343025 w 1530350"/>
                  <a:gd name="connsiteY131" fmla="*/ 247650 h 1181100"/>
                  <a:gd name="connsiteX132" fmla="*/ 1323181 w 1530350"/>
                  <a:gd name="connsiteY132" fmla="*/ 244475 h 1181100"/>
                  <a:gd name="connsiteX133" fmla="*/ 1308100 w 1530350"/>
                  <a:gd name="connsiteY133" fmla="*/ 228600 h 1181100"/>
                  <a:gd name="connsiteX134" fmla="*/ 1282700 w 1530350"/>
                  <a:gd name="connsiteY134" fmla="*/ 223044 h 1181100"/>
                  <a:gd name="connsiteX135" fmla="*/ 1266825 w 1530350"/>
                  <a:gd name="connsiteY135" fmla="*/ 196850 h 1181100"/>
                  <a:gd name="connsiteX136" fmla="*/ 1235075 w 1530350"/>
                  <a:gd name="connsiteY136" fmla="*/ 155575 h 1181100"/>
                  <a:gd name="connsiteX137" fmla="*/ 1219200 w 1530350"/>
                  <a:gd name="connsiteY137" fmla="*/ 130175 h 1181100"/>
                  <a:gd name="connsiteX138" fmla="*/ 1238250 w 1530350"/>
                  <a:gd name="connsiteY138" fmla="*/ 95250 h 1181100"/>
                  <a:gd name="connsiteX139" fmla="*/ 1219200 w 1530350"/>
                  <a:gd name="connsiteY139" fmla="*/ 76200 h 1181100"/>
                  <a:gd name="connsiteX140" fmla="*/ 1216025 w 1530350"/>
                  <a:gd name="connsiteY140" fmla="*/ 28575 h 1181100"/>
                  <a:gd name="connsiteX141" fmla="*/ 1152525 w 1530350"/>
                  <a:gd name="connsiteY141" fmla="*/ 28575 h 1181100"/>
                  <a:gd name="connsiteX142" fmla="*/ 1139825 w 1530350"/>
                  <a:gd name="connsiteY142" fmla="*/ 0 h 1181100"/>
                  <a:gd name="connsiteX143" fmla="*/ 1104900 w 1530350"/>
                  <a:gd name="connsiteY143" fmla="*/ 28575 h 1181100"/>
                  <a:gd name="connsiteX144" fmla="*/ 1047750 w 1530350"/>
                  <a:gd name="connsiteY144" fmla="*/ 12700 h 1181100"/>
                  <a:gd name="connsiteX145" fmla="*/ 1012825 w 1530350"/>
                  <a:gd name="connsiteY145" fmla="*/ 44450 h 1181100"/>
                  <a:gd name="connsiteX146" fmla="*/ 984250 w 1530350"/>
                  <a:gd name="connsiteY146" fmla="*/ 22225 h 1181100"/>
                  <a:gd name="connsiteX147" fmla="*/ 930275 w 1530350"/>
                  <a:gd name="connsiteY147" fmla="*/ 34925 h 1181100"/>
                  <a:gd name="connsiteX148" fmla="*/ 930275 w 1530350"/>
                  <a:gd name="connsiteY148" fmla="*/ 66675 h 1181100"/>
                  <a:gd name="connsiteX149" fmla="*/ 847725 w 1530350"/>
                  <a:gd name="connsiteY149" fmla="*/ 85725 h 1181100"/>
                  <a:gd name="connsiteX150" fmla="*/ 819150 w 1530350"/>
                  <a:gd name="connsiteY150" fmla="*/ 73025 h 1181100"/>
                  <a:gd name="connsiteX151" fmla="*/ 777875 w 1530350"/>
                  <a:gd name="connsiteY151" fmla="*/ 79375 h 1181100"/>
                  <a:gd name="connsiteX152" fmla="*/ 727075 w 1530350"/>
                  <a:gd name="connsiteY152" fmla="*/ 63500 h 1181100"/>
                  <a:gd name="connsiteX153" fmla="*/ 688975 w 1530350"/>
                  <a:gd name="connsiteY153" fmla="*/ 69850 h 1181100"/>
                  <a:gd name="connsiteX154" fmla="*/ 666750 w 1530350"/>
                  <a:gd name="connsiteY154" fmla="*/ 53975 h 1181100"/>
                  <a:gd name="connsiteX155" fmla="*/ 638175 w 1530350"/>
                  <a:gd name="connsiteY155" fmla="*/ 69850 h 1181100"/>
                  <a:gd name="connsiteX156" fmla="*/ 631825 w 1530350"/>
                  <a:gd name="connsiteY156" fmla="*/ 104775 h 1181100"/>
                  <a:gd name="connsiteX157" fmla="*/ 628650 w 1530350"/>
                  <a:gd name="connsiteY157" fmla="*/ 158750 h 1181100"/>
                  <a:gd name="connsiteX158" fmla="*/ 615950 w 1530350"/>
                  <a:gd name="connsiteY158" fmla="*/ 219075 h 1181100"/>
                  <a:gd name="connsiteX159" fmla="*/ 606425 w 1530350"/>
                  <a:gd name="connsiteY159" fmla="*/ 228600 h 1181100"/>
                  <a:gd name="connsiteX160" fmla="*/ 584200 w 1530350"/>
                  <a:gd name="connsiteY160" fmla="*/ 203200 h 1181100"/>
                  <a:gd name="connsiteX161" fmla="*/ 574675 w 1530350"/>
                  <a:gd name="connsiteY161" fmla="*/ 180975 h 1181100"/>
                  <a:gd name="connsiteX162" fmla="*/ 530225 w 1530350"/>
                  <a:gd name="connsiteY162" fmla="*/ 187325 h 1181100"/>
                  <a:gd name="connsiteX163" fmla="*/ 555625 w 1530350"/>
                  <a:gd name="connsiteY163" fmla="*/ 206375 h 1181100"/>
                  <a:gd name="connsiteX164" fmla="*/ 533400 w 1530350"/>
                  <a:gd name="connsiteY164" fmla="*/ 228600 h 1181100"/>
                  <a:gd name="connsiteX165" fmla="*/ 498475 w 1530350"/>
                  <a:gd name="connsiteY165" fmla="*/ 238125 h 1181100"/>
                  <a:gd name="connsiteX166" fmla="*/ 466725 w 1530350"/>
                  <a:gd name="connsiteY166" fmla="*/ 228600 h 1181100"/>
                  <a:gd name="connsiteX167" fmla="*/ 425450 w 1530350"/>
                  <a:gd name="connsiteY167" fmla="*/ 241300 h 1181100"/>
                  <a:gd name="connsiteX168" fmla="*/ 403225 w 1530350"/>
                  <a:gd name="connsiteY168" fmla="*/ 225425 h 1181100"/>
                  <a:gd name="connsiteX169" fmla="*/ 352425 w 1530350"/>
                  <a:gd name="connsiteY169" fmla="*/ 231775 h 1181100"/>
                  <a:gd name="connsiteX170" fmla="*/ 346075 w 1530350"/>
                  <a:gd name="connsiteY170" fmla="*/ 209550 h 1181100"/>
                  <a:gd name="connsiteX171" fmla="*/ 317500 w 1530350"/>
                  <a:gd name="connsiteY171" fmla="*/ 200025 h 1181100"/>
                  <a:gd name="connsiteX172" fmla="*/ 279400 w 1530350"/>
                  <a:gd name="connsiteY172" fmla="*/ 196850 h 1181100"/>
                  <a:gd name="connsiteX173" fmla="*/ 247650 w 1530350"/>
                  <a:gd name="connsiteY173" fmla="*/ 196850 h 1181100"/>
                  <a:gd name="connsiteX174" fmla="*/ 225425 w 1530350"/>
                  <a:gd name="connsiteY174" fmla="*/ 238125 h 1181100"/>
                  <a:gd name="connsiteX175" fmla="*/ 190500 w 1530350"/>
                  <a:gd name="connsiteY175" fmla="*/ 209550 h 1181100"/>
                  <a:gd name="connsiteX176" fmla="*/ 165100 w 1530350"/>
                  <a:gd name="connsiteY176" fmla="*/ 209550 h 1181100"/>
                  <a:gd name="connsiteX177" fmla="*/ 136525 w 1530350"/>
                  <a:gd name="connsiteY177" fmla="*/ 222250 h 1181100"/>
                  <a:gd name="connsiteX178" fmla="*/ 92075 w 1530350"/>
                  <a:gd name="connsiteY178" fmla="*/ 238125 h 1181100"/>
                  <a:gd name="connsiteX179" fmla="*/ 76200 w 1530350"/>
                  <a:gd name="connsiteY179" fmla="*/ 244475 h 1181100"/>
                  <a:gd name="connsiteX180" fmla="*/ 73025 w 1530350"/>
                  <a:gd name="connsiteY180" fmla="*/ 317500 h 1181100"/>
                  <a:gd name="connsiteX181" fmla="*/ 41275 w 1530350"/>
                  <a:gd name="connsiteY181" fmla="*/ 323850 h 1181100"/>
                  <a:gd name="connsiteX182" fmla="*/ 0 w 1530350"/>
                  <a:gd name="connsiteY182" fmla="*/ 346075 h 1181100"/>
                  <a:gd name="connsiteX183" fmla="*/ 19050 w 1530350"/>
                  <a:gd name="connsiteY183" fmla="*/ 365125 h 1181100"/>
                  <a:gd name="connsiteX184" fmla="*/ 47625 w 1530350"/>
                  <a:gd name="connsiteY184" fmla="*/ 381000 h 1181100"/>
                  <a:gd name="connsiteX185" fmla="*/ 66675 w 1530350"/>
                  <a:gd name="connsiteY185" fmla="*/ 409575 h 1181100"/>
                  <a:gd name="connsiteX186" fmla="*/ 41275 w 1530350"/>
                  <a:gd name="connsiteY186" fmla="*/ 434975 h 1181100"/>
                  <a:gd name="connsiteX187" fmla="*/ 38100 w 1530350"/>
                  <a:gd name="connsiteY187" fmla="*/ 457200 h 1181100"/>
                  <a:gd name="connsiteX188" fmla="*/ 15875 w 1530350"/>
                  <a:gd name="connsiteY188" fmla="*/ 479425 h 1181100"/>
                  <a:gd name="connsiteX189" fmla="*/ 25400 w 1530350"/>
                  <a:gd name="connsiteY189" fmla="*/ 530225 h 1181100"/>
                  <a:gd name="connsiteX190" fmla="*/ 73025 w 1530350"/>
                  <a:gd name="connsiteY190" fmla="*/ 555625 h 1181100"/>
                  <a:gd name="connsiteX191" fmla="*/ 101600 w 1530350"/>
                  <a:gd name="connsiteY191" fmla="*/ 603250 h 1181100"/>
                  <a:gd name="connsiteX192" fmla="*/ 98425 w 1530350"/>
                  <a:gd name="connsiteY192" fmla="*/ 650875 h 1181100"/>
                  <a:gd name="connsiteX193" fmla="*/ 98425 w 1530350"/>
                  <a:gd name="connsiteY193" fmla="*/ 679450 h 1181100"/>
                  <a:gd name="connsiteX194" fmla="*/ 117475 w 1530350"/>
                  <a:gd name="connsiteY194" fmla="*/ 708025 h 1181100"/>
                  <a:gd name="connsiteX195" fmla="*/ 152400 w 1530350"/>
                  <a:gd name="connsiteY195" fmla="*/ 736600 h 1181100"/>
                  <a:gd name="connsiteX196" fmla="*/ 209550 w 1530350"/>
                  <a:gd name="connsiteY196" fmla="*/ 749300 h 1181100"/>
                  <a:gd name="connsiteX197" fmla="*/ 215900 w 1530350"/>
                  <a:gd name="connsiteY197" fmla="*/ 822325 h 1181100"/>
                  <a:gd name="connsiteX198" fmla="*/ 215900 w 1530350"/>
                  <a:gd name="connsiteY198" fmla="*/ 847725 h 1181100"/>
                  <a:gd name="connsiteX199" fmla="*/ 279400 w 1530350"/>
                  <a:gd name="connsiteY199" fmla="*/ 854075 h 1181100"/>
                  <a:gd name="connsiteX200" fmla="*/ 295275 w 1530350"/>
                  <a:gd name="connsiteY200" fmla="*/ 882650 h 1181100"/>
                  <a:gd name="connsiteX201" fmla="*/ 298450 w 1530350"/>
                  <a:gd name="connsiteY201" fmla="*/ 898525 h 1181100"/>
                  <a:gd name="connsiteX202" fmla="*/ 260350 w 1530350"/>
                  <a:gd name="connsiteY202" fmla="*/ 920750 h 1181100"/>
                  <a:gd name="connsiteX203" fmla="*/ 228600 w 1530350"/>
                  <a:gd name="connsiteY203" fmla="*/ 939800 h 1181100"/>
                  <a:gd name="connsiteX204" fmla="*/ 241300 w 1530350"/>
                  <a:gd name="connsiteY204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39863 w 1530350"/>
                  <a:gd name="connsiteY128" fmla="*/ 263525 h 1181100"/>
                  <a:gd name="connsiteX129" fmla="*/ 1419225 w 1530350"/>
                  <a:gd name="connsiteY129" fmla="*/ 260350 h 1181100"/>
                  <a:gd name="connsiteX130" fmla="*/ 1374775 w 1530350"/>
                  <a:gd name="connsiteY130" fmla="*/ 276225 h 1181100"/>
                  <a:gd name="connsiteX131" fmla="*/ 1349375 w 1530350"/>
                  <a:gd name="connsiteY131" fmla="*/ 265906 h 1181100"/>
                  <a:gd name="connsiteX132" fmla="*/ 1343025 w 1530350"/>
                  <a:gd name="connsiteY132" fmla="*/ 247650 h 1181100"/>
                  <a:gd name="connsiteX133" fmla="*/ 1323181 w 1530350"/>
                  <a:gd name="connsiteY133" fmla="*/ 244475 h 1181100"/>
                  <a:gd name="connsiteX134" fmla="*/ 1308100 w 1530350"/>
                  <a:gd name="connsiteY134" fmla="*/ 228600 h 1181100"/>
                  <a:gd name="connsiteX135" fmla="*/ 1282700 w 1530350"/>
                  <a:gd name="connsiteY135" fmla="*/ 223044 h 1181100"/>
                  <a:gd name="connsiteX136" fmla="*/ 1266825 w 1530350"/>
                  <a:gd name="connsiteY136" fmla="*/ 196850 h 1181100"/>
                  <a:gd name="connsiteX137" fmla="*/ 1235075 w 1530350"/>
                  <a:gd name="connsiteY137" fmla="*/ 155575 h 1181100"/>
                  <a:gd name="connsiteX138" fmla="*/ 1219200 w 1530350"/>
                  <a:gd name="connsiteY138" fmla="*/ 130175 h 1181100"/>
                  <a:gd name="connsiteX139" fmla="*/ 1238250 w 1530350"/>
                  <a:gd name="connsiteY139" fmla="*/ 95250 h 1181100"/>
                  <a:gd name="connsiteX140" fmla="*/ 1219200 w 1530350"/>
                  <a:gd name="connsiteY140" fmla="*/ 76200 h 1181100"/>
                  <a:gd name="connsiteX141" fmla="*/ 1216025 w 1530350"/>
                  <a:gd name="connsiteY141" fmla="*/ 28575 h 1181100"/>
                  <a:gd name="connsiteX142" fmla="*/ 1152525 w 1530350"/>
                  <a:gd name="connsiteY142" fmla="*/ 28575 h 1181100"/>
                  <a:gd name="connsiteX143" fmla="*/ 1139825 w 1530350"/>
                  <a:gd name="connsiteY143" fmla="*/ 0 h 1181100"/>
                  <a:gd name="connsiteX144" fmla="*/ 1104900 w 1530350"/>
                  <a:gd name="connsiteY144" fmla="*/ 28575 h 1181100"/>
                  <a:gd name="connsiteX145" fmla="*/ 1047750 w 1530350"/>
                  <a:gd name="connsiteY145" fmla="*/ 12700 h 1181100"/>
                  <a:gd name="connsiteX146" fmla="*/ 1012825 w 1530350"/>
                  <a:gd name="connsiteY146" fmla="*/ 44450 h 1181100"/>
                  <a:gd name="connsiteX147" fmla="*/ 984250 w 1530350"/>
                  <a:gd name="connsiteY147" fmla="*/ 22225 h 1181100"/>
                  <a:gd name="connsiteX148" fmla="*/ 930275 w 1530350"/>
                  <a:gd name="connsiteY148" fmla="*/ 34925 h 1181100"/>
                  <a:gd name="connsiteX149" fmla="*/ 930275 w 1530350"/>
                  <a:gd name="connsiteY149" fmla="*/ 66675 h 1181100"/>
                  <a:gd name="connsiteX150" fmla="*/ 847725 w 1530350"/>
                  <a:gd name="connsiteY150" fmla="*/ 85725 h 1181100"/>
                  <a:gd name="connsiteX151" fmla="*/ 819150 w 1530350"/>
                  <a:gd name="connsiteY151" fmla="*/ 73025 h 1181100"/>
                  <a:gd name="connsiteX152" fmla="*/ 777875 w 1530350"/>
                  <a:gd name="connsiteY152" fmla="*/ 79375 h 1181100"/>
                  <a:gd name="connsiteX153" fmla="*/ 727075 w 1530350"/>
                  <a:gd name="connsiteY153" fmla="*/ 63500 h 1181100"/>
                  <a:gd name="connsiteX154" fmla="*/ 688975 w 1530350"/>
                  <a:gd name="connsiteY154" fmla="*/ 69850 h 1181100"/>
                  <a:gd name="connsiteX155" fmla="*/ 666750 w 1530350"/>
                  <a:gd name="connsiteY155" fmla="*/ 53975 h 1181100"/>
                  <a:gd name="connsiteX156" fmla="*/ 638175 w 1530350"/>
                  <a:gd name="connsiteY156" fmla="*/ 69850 h 1181100"/>
                  <a:gd name="connsiteX157" fmla="*/ 631825 w 1530350"/>
                  <a:gd name="connsiteY157" fmla="*/ 104775 h 1181100"/>
                  <a:gd name="connsiteX158" fmla="*/ 628650 w 1530350"/>
                  <a:gd name="connsiteY158" fmla="*/ 158750 h 1181100"/>
                  <a:gd name="connsiteX159" fmla="*/ 615950 w 1530350"/>
                  <a:gd name="connsiteY159" fmla="*/ 219075 h 1181100"/>
                  <a:gd name="connsiteX160" fmla="*/ 606425 w 1530350"/>
                  <a:gd name="connsiteY160" fmla="*/ 228600 h 1181100"/>
                  <a:gd name="connsiteX161" fmla="*/ 584200 w 1530350"/>
                  <a:gd name="connsiteY161" fmla="*/ 203200 h 1181100"/>
                  <a:gd name="connsiteX162" fmla="*/ 574675 w 1530350"/>
                  <a:gd name="connsiteY162" fmla="*/ 180975 h 1181100"/>
                  <a:gd name="connsiteX163" fmla="*/ 530225 w 1530350"/>
                  <a:gd name="connsiteY163" fmla="*/ 187325 h 1181100"/>
                  <a:gd name="connsiteX164" fmla="*/ 555625 w 1530350"/>
                  <a:gd name="connsiteY164" fmla="*/ 206375 h 1181100"/>
                  <a:gd name="connsiteX165" fmla="*/ 533400 w 1530350"/>
                  <a:gd name="connsiteY165" fmla="*/ 228600 h 1181100"/>
                  <a:gd name="connsiteX166" fmla="*/ 498475 w 1530350"/>
                  <a:gd name="connsiteY166" fmla="*/ 238125 h 1181100"/>
                  <a:gd name="connsiteX167" fmla="*/ 466725 w 1530350"/>
                  <a:gd name="connsiteY167" fmla="*/ 228600 h 1181100"/>
                  <a:gd name="connsiteX168" fmla="*/ 425450 w 1530350"/>
                  <a:gd name="connsiteY168" fmla="*/ 241300 h 1181100"/>
                  <a:gd name="connsiteX169" fmla="*/ 403225 w 1530350"/>
                  <a:gd name="connsiteY169" fmla="*/ 225425 h 1181100"/>
                  <a:gd name="connsiteX170" fmla="*/ 352425 w 1530350"/>
                  <a:gd name="connsiteY170" fmla="*/ 231775 h 1181100"/>
                  <a:gd name="connsiteX171" fmla="*/ 346075 w 1530350"/>
                  <a:gd name="connsiteY171" fmla="*/ 209550 h 1181100"/>
                  <a:gd name="connsiteX172" fmla="*/ 317500 w 1530350"/>
                  <a:gd name="connsiteY172" fmla="*/ 200025 h 1181100"/>
                  <a:gd name="connsiteX173" fmla="*/ 279400 w 1530350"/>
                  <a:gd name="connsiteY173" fmla="*/ 196850 h 1181100"/>
                  <a:gd name="connsiteX174" fmla="*/ 247650 w 1530350"/>
                  <a:gd name="connsiteY174" fmla="*/ 196850 h 1181100"/>
                  <a:gd name="connsiteX175" fmla="*/ 225425 w 1530350"/>
                  <a:gd name="connsiteY175" fmla="*/ 238125 h 1181100"/>
                  <a:gd name="connsiteX176" fmla="*/ 190500 w 1530350"/>
                  <a:gd name="connsiteY176" fmla="*/ 209550 h 1181100"/>
                  <a:gd name="connsiteX177" fmla="*/ 165100 w 1530350"/>
                  <a:gd name="connsiteY177" fmla="*/ 209550 h 1181100"/>
                  <a:gd name="connsiteX178" fmla="*/ 136525 w 1530350"/>
                  <a:gd name="connsiteY178" fmla="*/ 222250 h 1181100"/>
                  <a:gd name="connsiteX179" fmla="*/ 92075 w 1530350"/>
                  <a:gd name="connsiteY179" fmla="*/ 238125 h 1181100"/>
                  <a:gd name="connsiteX180" fmla="*/ 76200 w 1530350"/>
                  <a:gd name="connsiteY180" fmla="*/ 244475 h 1181100"/>
                  <a:gd name="connsiteX181" fmla="*/ 73025 w 1530350"/>
                  <a:gd name="connsiteY181" fmla="*/ 317500 h 1181100"/>
                  <a:gd name="connsiteX182" fmla="*/ 41275 w 1530350"/>
                  <a:gd name="connsiteY182" fmla="*/ 323850 h 1181100"/>
                  <a:gd name="connsiteX183" fmla="*/ 0 w 1530350"/>
                  <a:gd name="connsiteY183" fmla="*/ 346075 h 1181100"/>
                  <a:gd name="connsiteX184" fmla="*/ 19050 w 1530350"/>
                  <a:gd name="connsiteY184" fmla="*/ 365125 h 1181100"/>
                  <a:gd name="connsiteX185" fmla="*/ 47625 w 1530350"/>
                  <a:gd name="connsiteY185" fmla="*/ 381000 h 1181100"/>
                  <a:gd name="connsiteX186" fmla="*/ 66675 w 1530350"/>
                  <a:gd name="connsiteY186" fmla="*/ 409575 h 1181100"/>
                  <a:gd name="connsiteX187" fmla="*/ 41275 w 1530350"/>
                  <a:gd name="connsiteY187" fmla="*/ 434975 h 1181100"/>
                  <a:gd name="connsiteX188" fmla="*/ 38100 w 1530350"/>
                  <a:gd name="connsiteY188" fmla="*/ 457200 h 1181100"/>
                  <a:gd name="connsiteX189" fmla="*/ 15875 w 1530350"/>
                  <a:gd name="connsiteY189" fmla="*/ 479425 h 1181100"/>
                  <a:gd name="connsiteX190" fmla="*/ 25400 w 1530350"/>
                  <a:gd name="connsiteY190" fmla="*/ 530225 h 1181100"/>
                  <a:gd name="connsiteX191" fmla="*/ 73025 w 1530350"/>
                  <a:gd name="connsiteY191" fmla="*/ 555625 h 1181100"/>
                  <a:gd name="connsiteX192" fmla="*/ 101600 w 1530350"/>
                  <a:gd name="connsiteY192" fmla="*/ 603250 h 1181100"/>
                  <a:gd name="connsiteX193" fmla="*/ 98425 w 1530350"/>
                  <a:gd name="connsiteY193" fmla="*/ 650875 h 1181100"/>
                  <a:gd name="connsiteX194" fmla="*/ 98425 w 1530350"/>
                  <a:gd name="connsiteY194" fmla="*/ 679450 h 1181100"/>
                  <a:gd name="connsiteX195" fmla="*/ 117475 w 1530350"/>
                  <a:gd name="connsiteY195" fmla="*/ 708025 h 1181100"/>
                  <a:gd name="connsiteX196" fmla="*/ 152400 w 1530350"/>
                  <a:gd name="connsiteY196" fmla="*/ 736600 h 1181100"/>
                  <a:gd name="connsiteX197" fmla="*/ 209550 w 1530350"/>
                  <a:gd name="connsiteY197" fmla="*/ 749300 h 1181100"/>
                  <a:gd name="connsiteX198" fmla="*/ 215900 w 1530350"/>
                  <a:gd name="connsiteY198" fmla="*/ 822325 h 1181100"/>
                  <a:gd name="connsiteX199" fmla="*/ 215900 w 1530350"/>
                  <a:gd name="connsiteY199" fmla="*/ 847725 h 1181100"/>
                  <a:gd name="connsiteX200" fmla="*/ 279400 w 1530350"/>
                  <a:gd name="connsiteY200" fmla="*/ 854075 h 1181100"/>
                  <a:gd name="connsiteX201" fmla="*/ 295275 w 1530350"/>
                  <a:gd name="connsiteY201" fmla="*/ 882650 h 1181100"/>
                  <a:gd name="connsiteX202" fmla="*/ 298450 w 1530350"/>
                  <a:gd name="connsiteY202" fmla="*/ 898525 h 1181100"/>
                  <a:gd name="connsiteX203" fmla="*/ 260350 w 1530350"/>
                  <a:gd name="connsiteY203" fmla="*/ 920750 h 1181100"/>
                  <a:gd name="connsiteX204" fmla="*/ 228600 w 1530350"/>
                  <a:gd name="connsiteY204" fmla="*/ 939800 h 1181100"/>
                  <a:gd name="connsiteX205" fmla="*/ 241300 w 1530350"/>
                  <a:gd name="connsiteY205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39863 w 1530350"/>
                  <a:gd name="connsiteY128" fmla="*/ 263525 h 1181100"/>
                  <a:gd name="connsiteX129" fmla="*/ 1419225 w 1530350"/>
                  <a:gd name="connsiteY129" fmla="*/ 260350 h 1181100"/>
                  <a:gd name="connsiteX130" fmla="*/ 1374775 w 1530350"/>
                  <a:gd name="connsiteY130" fmla="*/ 276225 h 1181100"/>
                  <a:gd name="connsiteX131" fmla="*/ 1349375 w 1530350"/>
                  <a:gd name="connsiteY131" fmla="*/ 265906 h 1181100"/>
                  <a:gd name="connsiteX132" fmla="*/ 1335881 w 1530350"/>
                  <a:gd name="connsiteY132" fmla="*/ 257175 h 1181100"/>
                  <a:gd name="connsiteX133" fmla="*/ 1323181 w 1530350"/>
                  <a:gd name="connsiteY133" fmla="*/ 244475 h 1181100"/>
                  <a:gd name="connsiteX134" fmla="*/ 1308100 w 1530350"/>
                  <a:gd name="connsiteY134" fmla="*/ 228600 h 1181100"/>
                  <a:gd name="connsiteX135" fmla="*/ 1282700 w 1530350"/>
                  <a:gd name="connsiteY135" fmla="*/ 223044 h 1181100"/>
                  <a:gd name="connsiteX136" fmla="*/ 1266825 w 1530350"/>
                  <a:gd name="connsiteY136" fmla="*/ 196850 h 1181100"/>
                  <a:gd name="connsiteX137" fmla="*/ 1235075 w 1530350"/>
                  <a:gd name="connsiteY137" fmla="*/ 155575 h 1181100"/>
                  <a:gd name="connsiteX138" fmla="*/ 1219200 w 1530350"/>
                  <a:gd name="connsiteY138" fmla="*/ 130175 h 1181100"/>
                  <a:gd name="connsiteX139" fmla="*/ 1238250 w 1530350"/>
                  <a:gd name="connsiteY139" fmla="*/ 95250 h 1181100"/>
                  <a:gd name="connsiteX140" fmla="*/ 1219200 w 1530350"/>
                  <a:gd name="connsiteY140" fmla="*/ 76200 h 1181100"/>
                  <a:gd name="connsiteX141" fmla="*/ 1216025 w 1530350"/>
                  <a:gd name="connsiteY141" fmla="*/ 28575 h 1181100"/>
                  <a:gd name="connsiteX142" fmla="*/ 1152525 w 1530350"/>
                  <a:gd name="connsiteY142" fmla="*/ 28575 h 1181100"/>
                  <a:gd name="connsiteX143" fmla="*/ 1139825 w 1530350"/>
                  <a:gd name="connsiteY143" fmla="*/ 0 h 1181100"/>
                  <a:gd name="connsiteX144" fmla="*/ 1104900 w 1530350"/>
                  <a:gd name="connsiteY144" fmla="*/ 28575 h 1181100"/>
                  <a:gd name="connsiteX145" fmla="*/ 1047750 w 1530350"/>
                  <a:gd name="connsiteY145" fmla="*/ 12700 h 1181100"/>
                  <a:gd name="connsiteX146" fmla="*/ 1012825 w 1530350"/>
                  <a:gd name="connsiteY146" fmla="*/ 44450 h 1181100"/>
                  <a:gd name="connsiteX147" fmla="*/ 984250 w 1530350"/>
                  <a:gd name="connsiteY147" fmla="*/ 22225 h 1181100"/>
                  <a:gd name="connsiteX148" fmla="*/ 930275 w 1530350"/>
                  <a:gd name="connsiteY148" fmla="*/ 34925 h 1181100"/>
                  <a:gd name="connsiteX149" fmla="*/ 930275 w 1530350"/>
                  <a:gd name="connsiteY149" fmla="*/ 66675 h 1181100"/>
                  <a:gd name="connsiteX150" fmla="*/ 847725 w 1530350"/>
                  <a:gd name="connsiteY150" fmla="*/ 85725 h 1181100"/>
                  <a:gd name="connsiteX151" fmla="*/ 819150 w 1530350"/>
                  <a:gd name="connsiteY151" fmla="*/ 73025 h 1181100"/>
                  <a:gd name="connsiteX152" fmla="*/ 777875 w 1530350"/>
                  <a:gd name="connsiteY152" fmla="*/ 79375 h 1181100"/>
                  <a:gd name="connsiteX153" fmla="*/ 727075 w 1530350"/>
                  <a:gd name="connsiteY153" fmla="*/ 63500 h 1181100"/>
                  <a:gd name="connsiteX154" fmla="*/ 688975 w 1530350"/>
                  <a:gd name="connsiteY154" fmla="*/ 69850 h 1181100"/>
                  <a:gd name="connsiteX155" fmla="*/ 666750 w 1530350"/>
                  <a:gd name="connsiteY155" fmla="*/ 53975 h 1181100"/>
                  <a:gd name="connsiteX156" fmla="*/ 638175 w 1530350"/>
                  <a:gd name="connsiteY156" fmla="*/ 69850 h 1181100"/>
                  <a:gd name="connsiteX157" fmla="*/ 631825 w 1530350"/>
                  <a:gd name="connsiteY157" fmla="*/ 104775 h 1181100"/>
                  <a:gd name="connsiteX158" fmla="*/ 628650 w 1530350"/>
                  <a:gd name="connsiteY158" fmla="*/ 158750 h 1181100"/>
                  <a:gd name="connsiteX159" fmla="*/ 615950 w 1530350"/>
                  <a:gd name="connsiteY159" fmla="*/ 219075 h 1181100"/>
                  <a:gd name="connsiteX160" fmla="*/ 606425 w 1530350"/>
                  <a:gd name="connsiteY160" fmla="*/ 228600 h 1181100"/>
                  <a:gd name="connsiteX161" fmla="*/ 584200 w 1530350"/>
                  <a:gd name="connsiteY161" fmla="*/ 203200 h 1181100"/>
                  <a:gd name="connsiteX162" fmla="*/ 574675 w 1530350"/>
                  <a:gd name="connsiteY162" fmla="*/ 180975 h 1181100"/>
                  <a:gd name="connsiteX163" fmla="*/ 530225 w 1530350"/>
                  <a:gd name="connsiteY163" fmla="*/ 187325 h 1181100"/>
                  <a:gd name="connsiteX164" fmla="*/ 555625 w 1530350"/>
                  <a:gd name="connsiteY164" fmla="*/ 206375 h 1181100"/>
                  <a:gd name="connsiteX165" fmla="*/ 533400 w 1530350"/>
                  <a:gd name="connsiteY165" fmla="*/ 228600 h 1181100"/>
                  <a:gd name="connsiteX166" fmla="*/ 498475 w 1530350"/>
                  <a:gd name="connsiteY166" fmla="*/ 238125 h 1181100"/>
                  <a:gd name="connsiteX167" fmla="*/ 466725 w 1530350"/>
                  <a:gd name="connsiteY167" fmla="*/ 228600 h 1181100"/>
                  <a:gd name="connsiteX168" fmla="*/ 425450 w 1530350"/>
                  <a:gd name="connsiteY168" fmla="*/ 241300 h 1181100"/>
                  <a:gd name="connsiteX169" fmla="*/ 403225 w 1530350"/>
                  <a:gd name="connsiteY169" fmla="*/ 225425 h 1181100"/>
                  <a:gd name="connsiteX170" fmla="*/ 352425 w 1530350"/>
                  <a:gd name="connsiteY170" fmla="*/ 231775 h 1181100"/>
                  <a:gd name="connsiteX171" fmla="*/ 346075 w 1530350"/>
                  <a:gd name="connsiteY171" fmla="*/ 209550 h 1181100"/>
                  <a:gd name="connsiteX172" fmla="*/ 317500 w 1530350"/>
                  <a:gd name="connsiteY172" fmla="*/ 200025 h 1181100"/>
                  <a:gd name="connsiteX173" fmla="*/ 279400 w 1530350"/>
                  <a:gd name="connsiteY173" fmla="*/ 196850 h 1181100"/>
                  <a:gd name="connsiteX174" fmla="*/ 247650 w 1530350"/>
                  <a:gd name="connsiteY174" fmla="*/ 196850 h 1181100"/>
                  <a:gd name="connsiteX175" fmla="*/ 225425 w 1530350"/>
                  <a:gd name="connsiteY175" fmla="*/ 238125 h 1181100"/>
                  <a:gd name="connsiteX176" fmla="*/ 190500 w 1530350"/>
                  <a:gd name="connsiteY176" fmla="*/ 209550 h 1181100"/>
                  <a:gd name="connsiteX177" fmla="*/ 165100 w 1530350"/>
                  <a:gd name="connsiteY177" fmla="*/ 209550 h 1181100"/>
                  <a:gd name="connsiteX178" fmla="*/ 136525 w 1530350"/>
                  <a:gd name="connsiteY178" fmla="*/ 222250 h 1181100"/>
                  <a:gd name="connsiteX179" fmla="*/ 92075 w 1530350"/>
                  <a:gd name="connsiteY179" fmla="*/ 238125 h 1181100"/>
                  <a:gd name="connsiteX180" fmla="*/ 76200 w 1530350"/>
                  <a:gd name="connsiteY180" fmla="*/ 244475 h 1181100"/>
                  <a:gd name="connsiteX181" fmla="*/ 73025 w 1530350"/>
                  <a:gd name="connsiteY181" fmla="*/ 317500 h 1181100"/>
                  <a:gd name="connsiteX182" fmla="*/ 41275 w 1530350"/>
                  <a:gd name="connsiteY182" fmla="*/ 323850 h 1181100"/>
                  <a:gd name="connsiteX183" fmla="*/ 0 w 1530350"/>
                  <a:gd name="connsiteY183" fmla="*/ 346075 h 1181100"/>
                  <a:gd name="connsiteX184" fmla="*/ 19050 w 1530350"/>
                  <a:gd name="connsiteY184" fmla="*/ 365125 h 1181100"/>
                  <a:gd name="connsiteX185" fmla="*/ 47625 w 1530350"/>
                  <a:gd name="connsiteY185" fmla="*/ 381000 h 1181100"/>
                  <a:gd name="connsiteX186" fmla="*/ 66675 w 1530350"/>
                  <a:gd name="connsiteY186" fmla="*/ 409575 h 1181100"/>
                  <a:gd name="connsiteX187" fmla="*/ 41275 w 1530350"/>
                  <a:gd name="connsiteY187" fmla="*/ 434975 h 1181100"/>
                  <a:gd name="connsiteX188" fmla="*/ 38100 w 1530350"/>
                  <a:gd name="connsiteY188" fmla="*/ 457200 h 1181100"/>
                  <a:gd name="connsiteX189" fmla="*/ 15875 w 1530350"/>
                  <a:gd name="connsiteY189" fmla="*/ 479425 h 1181100"/>
                  <a:gd name="connsiteX190" fmla="*/ 25400 w 1530350"/>
                  <a:gd name="connsiteY190" fmla="*/ 530225 h 1181100"/>
                  <a:gd name="connsiteX191" fmla="*/ 73025 w 1530350"/>
                  <a:gd name="connsiteY191" fmla="*/ 555625 h 1181100"/>
                  <a:gd name="connsiteX192" fmla="*/ 101600 w 1530350"/>
                  <a:gd name="connsiteY192" fmla="*/ 603250 h 1181100"/>
                  <a:gd name="connsiteX193" fmla="*/ 98425 w 1530350"/>
                  <a:gd name="connsiteY193" fmla="*/ 650875 h 1181100"/>
                  <a:gd name="connsiteX194" fmla="*/ 98425 w 1530350"/>
                  <a:gd name="connsiteY194" fmla="*/ 679450 h 1181100"/>
                  <a:gd name="connsiteX195" fmla="*/ 117475 w 1530350"/>
                  <a:gd name="connsiteY195" fmla="*/ 708025 h 1181100"/>
                  <a:gd name="connsiteX196" fmla="*/ 152400 w 1530350"/>
                  <a:gd name="connsiteY196" fmla="*/ 736600 h 1181100"/>
                  <a:gd name="connsiteX197" fmla="*/ 209550 w 1530350"/>
                  <a:gd name="connsiteY197" fmla="*/ 749300 h 1181100"/>
                  <a:gd name="connsiteX198" fmla="*/ 215900 w 1530350"/>
                  <a:gd name="connsiteY198" fmla="*/ 822325 h 1181100"/>
                  <a:gd name="connsiteX199" fmla="*/ 215900 w 1530350"/>
                  <a:gd name="connsiteY199" fmla="*/ 847725 h 1181100"/>
                  <a:gd name="connsiteX200" fmla="*/ 279400 w 1530350"/>
                  <a:gd name="connsiteY200" fmla="*/ 854075 h 1181100"/>
                  <a:gd name="connsiteX201" fmla="*/ 295275 w 1530350"/>
                  <a:gd name="connsiteY201" fmla="*/ 882650 h 1181100"/>
                  <a:gd name="connsiteX202" fmla="*/ 298450 w 1530350"/>
                  <a:gd name="connsiteY202" fmla="*/ 898525 h 1181100"/>
                  <a:gd name="connsiteX203" fmla="*/ 260350 w 1530350"/>
                  <a:gd name="connsiteY203" fmla="*/ 920750 h 1181100"/>
                  <a:gd name="connsiteX204" fmla="*/ 228600 w 1530350"/>
                  <a:gd name="connsiteY204" fmla="*/ 939800 h 1181100"/>
                  <a:gd name="connsiteX205" fmla="*/ 241300 w 1530350"/>
                  <a:gd name="connsiteY205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39863 w 1530350"/>
                  <a:gd name="connsiteY128" fmla="*/ 263525 h 1181100"/>
                  <a:gd name="connsiteX129" fmla="*/ 1419225 w 1530350"/>
                  <a:gd name="connsiteY129" fmla="*/ 260350 h 1181100"/>
                  <a:gd name="connsiteX130" fmla="*/ 1374775 w 1530350"/>
                  <a:gd name="connsiteY130" fmla="*/ 276225 h 1181100"/>
                  <a:gd name="connsiteX131" fmla="*/ 1349375 w 1530350"/>
                  <a:gd name="connsiteY131" fmla="*/ 265906 h 1181100"/>
                  <a:gd name="connsiteX132" fmla="*/ 1335881 w 1530350"/>
                  <a:gd name="connsiteY132" fmla="*/ 257175 h 1181100"/>
                  <a:gd name="connsiteX133" fmla="*/ 1323181 w 1530350"/>
                  <a:gd name="connsiteY133" fmla="*/ 244475 h 1181100"/>
                  <a:gd name="connsiteX134" fmla="*/ 1308100 w 1530350"/>
                  <a:gd name="connsiteY134" fmla="*/ 228600 h 1181100"/>
                  <a:gd name="connsiteX135" fmla="*/ 1282700 w 1530350"/>
                  <a:gd name="connsiteY135" fmla="*/ 223044 h 1181100"/>
                  <a:gd name="connsiteX136" fmla="*/ 1266825 w 1530350"/>
                  <a:gd name="connsiteY136" fmla="*/ 196850 h 1181100"/>
                  <a:gd name="connsiteX137" fmla="*/ 1235075 w 1530350"/>
                  <a:gd name="connsiteY137" fmla="*/ 155575 h 1181100"/>
                  <a:gd name="connsiteX138" fmla="*/ 1219200 w 1530350"/>
                  <a:gd name="connsiteY138" fmla="*/ 130175 h 1181100"/>
                  <a:gd name="connsiteX139" fmla="*/ 1238250 w 1530350"/>
                  <a:gd name="connsiteY139" fmla="*/ 95250 h 1181100"/>
                  <a:gd name="connsiteX140" fmla="*/ 1219200 w 1530350"/>
                  <a:gd name="connsiteY140" fmla="*/ 76200 h 1181100"/>
                  <a:gd name="connsiteX141" fmla="*/ 1216025 w 1530350"/>
                  <a:gd name="connsiteY141" fmla="*/ 28575 h 1181100"/>
                  <a:gd name="connsiteX142" fmla="*/ 1152525 w 1530350"/>
                  <a:gd name="connsiteY142" fmla="*/ 28575 h 1181100"/>
                  <a:gd name="connsiteX143" fmla="*/ 1139825 w 1530350"/>
                  <a:gd name="connsiteY143" fmla="*/ 0 h 1181100"/>
                  <a:gd name="connsiteX144" fmla="*/ 1104900 w 1530350"/>
                  <a:gd name="connsiteY144" fmla="*/ 28575 h 1181100"/>
                  <a:gd name="connsiteX145" fmla="*/ 1047750 w 1530350"/>
                  <a:gd name="connsiteY145" fmla="*/ 12700 h 1181100"/>
                  <a:gd name="connsiteX146" fmla="*/ 1012825 w 1530350"/>
                  <a:gd name="connsiteY146" fmla="*/ 44450 h 1181100"/>
                  <a:gd name="connsiteX147" fmla="*/ 984250 w 1530350"/>
                  <a:gd name="connsiteY147" fmla="*/ 22225 h 1181100"/>
                  <a:gd name="connsiteX148" fmla="*/ 930275 w 1530350"/>
                  <a:gd name="connsiteY148" fmla="*/ 34925 h 1181100"/>
                  <a:gd name="connsiteX149" fmla="*/ 930275 w 1530350"/>
                  <a:gd name="connsiteY149" fmla="*/ 66675 h 1181100"/>
                  <a:gd name="connsiteX150" fmla="*/ 847725 w 1530350"/>
                  <a:gd name="connsiteY150" fmla="*/ 85725 h 1181100"/>
                  <a:gd name="connsiteX151" fmla="*/ 819150 w 1530350"/>
                  <a:gd name="connsiteY151" fmla="*/ 73025 h 1181100"/>
                  <a:gd name="connsiteX152" fmla="*/ 777875 w 1530350"/>
                  <a:gd name="connsiteY152" fmla="*/ 79375 h 1181100"/>
                  <a:gd name="connsiteX153" fmla="*/ 727075 w 1530350"/>
                  <a:gd name="connsiteY153" fmla="*/ 63500 h 1181100"/>
                  <a:gd name="connsiteX154" fmla="*/ 688975 w 1530350"/>
                  <a:gd name="connsiteY154" fmla="*/ 69850 h 1181100"/>
                  <a:gd name="connsiteX155" fmla="*/ 666750 w 1530350"/>
                  <a:gd name="connsiteY155" fmla="*/ 53975 h 1181100"/>
                  <a:gd name="connsiteX156" fmla="*/ 638175 w 1530350"/>
                  <a:gd name="connsiteY156" fmla="*/ 69850 h 1181100"/>
                  <a:gd name="connsiteX157" fmla="*/ 631825 w 1530350"/>
                  <a:gd name="connsiteY157" fmla="*/ 104775 h 1181100"/>
                  <a:gd name="connsiteX158" fmla="*/ 628650 w 1530350"/>
                  <a:gd name="connsiteY158" fmla="*/ 158750 h 1181100"/>
                  <a:gd name="connsiteX159" fmla="*/ 615950 w 1530350"/>
                  <a:gd name="connsiteY159" fmla="*/ 219075 h 1181100"/>
                  <a:gd name="connsiteX160" fmla="*/ 606425 w 1530350"/>
                  <a:gd name="connsiteY160" fmla="*/ 228600 h 1181100"/>
                  <a:gd name="connsiteX161" fmla="*/ 584200 w 1530350"/>
                  <a:gd name="connsiteY161" fmla="*/ 203200 h 1181100"/>
                  <a:gd name="connsiteX162" fmla="*/ 574675 w 1530350"/>
                  <a:gd name="connsiteY162" fmla="*/ 180975 h 1181100"/>
                  <a:gd name="connsiteX163" fmla="*/ 530225 w 1530350"/>
                  <a:gd name="connsiteY163" fmla="*/ 187325 h 1181100"/>
                  <a:gd name="connsiteX164" fmla="*/ 555625 w 1530350"/>
                  <a:gd name="connsiteY164" fmla="*/ 206375 h 1181100"/>
                  <a:gd name="connsiteX165" fmla="*/ 533400 w 1530350"/>
                  <a:gd name="connsiteY165" fmla="*/ 228600 h 1181100"/>
                  <a:gd name="connsiteX166" fmla="*/ 498475 w 1530350"/>
                  <a:gd name="connsiteY166" fmla="*/ 238125 h 1181100"/>
                  <a:gd name="connsiteX167" fmla="*/ 466725 w 1530350"/>
                  <a:gd name="connsiteY167" fmla="*/ 228600 h 1181100"/>
                  <a:gd name="connsiteX168" fmla="*/ 425450 w 1530350"/>
                  <a:gd name="connsiteY168" fmla="*/ 241300 h 1181100"/>
                  <a:gd name="connsiteX169" fmla="*/ 403225 w 1530350"/>
                  <a:gd name="connsiteY169" fmla="*/ 225425 h 1181100"/>
                  <a:gd name="connsiteX170" fmla="*/ 352425 w 1530350"/>
                  <a:gd name="connsiteY170" fmla="*/ 231775 h 1181100"/>
                  <a:gd name="connsiteX171" fmla="*/ 346075 w 1530350"/>
                  <a:gd name="connsiteY171" fmla="*/ 209550 h 1181100"/>
                  <a:gd name="connsiteX172" fmla="*/ 317500 w 1530350"/>
                  <a:gd name="connsiteY172" fmla="*/ 200025 h 1181100"/>
                  <a:gd name="connsiteX173" fmla="*/ 279400 w 1530350"/>
                  <a:gd name="connsiteY173" fmla="*/ 196850 h 1181100"/>
                  <a:gd name="connsiteX174" fmla="*/ 247650 w 1530350"/>
                  <a:gd name="connsiteY174" fmla="*/ 196850 h 1181100"/>
                  <a:gd name="connsiteX175" fmla="*/ 225425 w 1530350"/>
                  <a:gd name="connsiteY175" fmla="*/ 238125 h 1181100"/>
                  <a:gd name="connsiteX176" fmla="*/ 190500 w 1530350"/>
                  <a:gd name="connsiteY176" fmla="*/ 209550 h 1181100"/>
                  <a:gd name="connsiteX177" fmla="*/ 165100 w 1530350"/>
                  <a:gd name="connsiteY177" fmla="*/ 209550 h 1181100"/>
                  <a:gd name="connsiteX178" fmla="*/ 136525 w 1530350"/>
                  <a:gd name="connsiteY178" fmla="*/ 222250 h 1181100"/>
                  <a:gd name="connsiteX179" fmla="*/ 92075 w 1530350"/>
                  <a:gd name="connsiteY179" fmla="*/ 238125 h 1181100"/>
                  <a:gd name="connsiteX180" fmla="*/ 76200 w 1530350"/>
                  <a:gd name="connsiteY180" fmla="*/ 244475 h 1181100"/>
                  <a:gd name="connsiteX181" fmla="*/ 73025 w 1530350"/>
                  <a:gd name="connsiteY181" fmla="*/ 317500 h 1181100"/>
                  <a:gd name="connsiteX182" fmla="*/ 41275 w 1530350"/>
                  <a:gd name="connsiteY182" fmla="*/ 323850 h 1181100"/>
                  <a:gd name="connsiteX183" fmla="*/ 0 w 1530350"/>
                  <a:gd name="connsiteY183" fmla="*/ 346075 h 1181100"/>
                  <a:gd name="connsiteX184" fmla="*/ 19050 w 1530350"/>
                  <a:gd name="connsiteY184" fmla="*/ 365125 h 1181100"/>
                  <a:gd name="connsiteX185" fmla="*/ 47625 w 1530350"/>
                  <a:gd name="connsiteY185" fmla="*/ 381000 h 1181100"/>
                  <a:gd name="connsiteX186" fmla="*/ 66675 w 1530350"/>
                  <a:gd name="connsiteY186" fmla="*/ 409575 h 1181100"/>
                  <a:gd name="connsiteX187" fmla="*/ 41275 w 1530350"/>
                  <a:gd name="connsiteY187" fmla="*/ 434975 h 1181100"/>
                  <a:gd name="connsiteX188" fmla="*/ 38100 w 1530350"/>
                  <a:gd name="connsiteY188" fmla="*/ 457200 h 1181100"/>
                  <a:gd name="connsiteX189" fmla="*/ 15875 w 1530350"/>
                  <a:gd name="connsiteY189" fmla="*/ 479425 h 1181100"/>
                  <a:gd name="connsiteX190" fmla="*/ 25400 w 1530350"/>
                  <a:gd name="connsiteY190" fmla="*/ 530225 h 1181100"/>
                  <a:gd name="connsiteX191" fmla="*/ 73025 w 1530350"/>
                  <a:gd name="connsiteY191" fmla="*/ 555625 h 1181100"/>
                  <a:gd name="connsiteX192" fmla="*/ 101600 w 1530350"/>
                  <a:gd name="connsiteY192" fmla="*/ 603250 h 1181100"/>
                  <a:gd name="connsiteX193" fmla="*/ 98425 w 1530350"/>
                  <a:gd name="connsiteY193" fmla="*/ 650875 h 1181100"/>
                  <a:gd name="connsiteX194" fmla="*/ 98425 w 1530350"/>
                  <a:gd name="connsiteY194" fmla="*/ 679450 h 1181100"/>
                  <a:gd name="connsiteX195" fmla="*/ 117475 w 1530350"/>
                  <a:gd name="connsiteY195" fmla="*/ 708025 h 1181100"/>
                  <a:gd name="connsiteX196" fmla="*/ 152400 w 1530350"/>
                  <a:gd name="connsiteY196" fmla="*/ 736600 h 1181100"/>
                  <a:gd name="connsiteX197" fmla="*/ 209550 w 1530350"/>
                  <a:gd name="connsiteY197" fmla="*/ 749300 h 1181100"/>
                  <a:gd name="connsiteX198" fmla="*/ 215900 w 1530350"/>
                  <a:gd name="connsiteY198" fmla="*/ 822325 h 1181100"/>
                  <a:gd name="connsiteX199" fmla="*/ 215900 w 1530350"/>
                  <a:gd name="connsiteY199" fmla="*/ 847725 h 1181100"/>
                  <a:gd name="connsiteX200" fmla="*/ 279400 w 1530350"/>
                  <a:gd name="connsiteY200" fmla="*/ 854075 h 1181100"/>
                  <a:gd name="connsiteX201" fmla="*/ 295275 w 1530350"/>
                  <a:gd name="connsiteY201" fmla="*/ 882650 h 1181100"/>
                  <a:gd name="connsiteX202" fmla="*/ 298450 w 1530350"/>
                  <a:gd name="connsiteY202" fmla="*/ 898525 h 1181100"/>
                  <a:gd name="connsiteX203" fmla="*/ 260350 w 1530350"/>
                  <a:gd name="connsiteY203" fmla="*/ 920750 h 1181100"/>
                  <a:gd name="connsiteX204" fmla="*/ 245269 w 1530350"/>
                  <a:gd name="connsiteY204" fmla="*/ 949325 h 1181100"/>
                  <a:gd name="connsiteX205" fmla="*/ 241300 w 1530350"/>
                  <a:gd name="connsiteY205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39863 w 1530350"/>
                  <a:gd name="connsiteY128" fmla="*/ 263525 h 1181100"/>
                  <a:gd name="connsiteX129" fmla="*/ 1419225 w 1530350"/>
                  <a:gd name="connsiteY129" fmla="*/ 260350 h 1181100"/>
                  <a:gd name="connsiteX130" fmla="*/ 1374775 w 1530350"/>
                  <a:gd name="connsiteY130" fmla="*/ 276225 h 1181100"/>
                  <a:gd name="connsiteX131" fmla="*/ 1349375 w 1530350"/>
                  <a:gd name="connsiteY131" fmla="*/ 265906 h 1181100"/>
                  <a:gd name="connsiteX132" fmla="*/ 1335881 w 1530350"/>
                  <a:gd name="connsiteY132" fmla="*/ 257175 h 1181100"/>
                  <a:gd name="connsiteX133" fmla="*/ 1323181 w 1530350"/>
                  <a:gd name="connsiteY133" fmla="*/ 244475 h 1181100"/>
                  <a:gd name="connsiteX134" fmla="*/ 1308100 w 1530350"/>
                  <a:gd name="connsiteY134" fmla="*/ 228600 h 1181100"/>
                  <a:gd name="connsiteX135" fmla="*/ 1282700 w 1530350"/>
                  <a:gd name="connsiteY135" fmla="*/ 223044 h 1181100"/>
                  <a:gd name="connsiteX136" fmla="*/ 1266825 w 1530350"/>
                  <a:gd name="connsiteY136" fmla="*/ 196850 h 1181100"/>
                  <a:gd name="connsiteX137" fmla="*/ 1235075 w 1530350"/>
                  <a:gd name="connsiteY137" fmla="*/ 155575 h 1181100"/>
                  <a:gd name="connsiteX138" fmla="*/ 1219200 w 1530350"/>
                  <a:gd name="connsiteY138" fmla="*/ 130175 h 1181100"/>
                  <a:gd name="connsiteX139" fmla="*/ 1238250 w 1530350"/>
                  <a:gd name="connsiteY139" fmla="*/ 95250 h 1181100"/>
                  <a:gd name="connsiteX140" fmla="*/ 1219200 w 1530350"/>
                  <a:gd name="connsiteY140" fmla="*/ 76200 h 1181100"/>
                  <a:gd name="connsiteX141" fmla="*/ 1216025 w 1530350"/>
                  <a:gd name="connsiteY141" fmla="*/ 28575 h 1181100"/>
                  <a:gd name="connsiteX142" fmla="*/ 1152525 w 1530350"/>
                  <a:gd name="connsiteY142" fmla="*/ 28575 h 1181100"/>
                  <a:gd name="connsiteX143" fmla="*/ 1139825 w 1530350"/>
                  <a:gd name="connsiteY143" fmla="*/ 0 h 1181100"/>
                  <a:gd name="connsiteX144" fmla="*/ 1104900 w 1530350"/>
                  <a:gd name="connsiteY144" fmla="*/ 28575 h 1181100"/>
                  <a:gd name="connsiteX145" fmla="*/ 1047750 w 1530350"/>
                  <a:gd name="connsiteY145" fmla="*/ 12700 h 1181100"/>
                  <a:gd name="connsiteX146" fmla="*/ 1012825 w 1530350"/>
                  <a:gd name="connsiteY146" fmla="*/ 44450 h 1181100"/>
                  <a:gd name="connsiteX147" fmla="*/ 984250 w 1530350"/>
                  <a:gd name="connsiteY147" fmla="*/ 22225 h 1181100"/>
                  <a:gd name="connsiteX148" fmla="*/ 930275 w 1530350"/>
                  <a:gd name="connsiteY148" fmla="*/ 34925 h 1181100"/>
                  <a:gd name="connsiteX149" fmla="*/ 930275 w 1530350"/>
                  <a:gd name="connsiteY149" fmla="*/ 66675 h 1181100"/>
                  <a:gd name="connsiteX150" fmla="*/ 847725 w 1530350"/>
                  <a:gd name="connsiteY150" fmla="*/ 85725 h 1181100"/>
                  <a:gd name="connsiteX151" fmla="*/ 819150 w 1530350"/>
                  <a:gd name="connsiteY151" fmla="*/ 73025 h 1181100"/>
                  <a:gd name="connsiteX152" fmla="*/ 777875 w 1530350"/>
                  <a:gd name="connsiteY152" fmla="*/ 79375 h 1181100"/>
                  <a:gd name="connsiteX153" fmla="*/ 727075 w 1530350"/>
                  <a:gd name="connsiteY153" fmla="*/ 63500 h 1181100"/>
                  <a:gd name="connsiteX154" fmla="*/ 688975 w 1530350"/>
                  <a:gd name="connsiteY154" fmla="*/ 69850 h 1181100"/>
                  <a:gd name="connsiteX155" fmla="*/ 666750 w 1530350"/>
                  <a:gd name="connsiteY155" fmla="*/ 53975 h 1181100"/>
                  <a:gd name="connsiteX156" fmla="*/ 638175 w 1530350"/>
                  <a:gd name="connsiteY156" fmla="*/ 69850 h 1181100"/>
                  <a:gd name="connsiteX157" fmla="*/ 631825 w 1530350"/>
                  <a:gd name="connsiteY157" fmla="*/ 104775 h 1181100"/>
                  <a:gd name="connsiteX158" fmla="*/ 628650 w 1530350"/>
                  <a:gd name="connsiteY158" fmla="*/ 158750 h 1181100"/>
                  <a:gd name="connsiteX159" fmla="*/ 615950 w 1530350"/>
                  <a:gd name="connsiteY159" fmla="*/ 219075 h 1181100"/>
                  <a:gd name="connsiteX160" fmla="*/ 606425 w 1530350"/>
                  <a:gd name="connsiteY160" fmla="*/ 228600 h 1181100"/>
                  <a:gd name="connsiteX161" fmla="*/ 584200 w 1530350"/>
                  <a:gd name="connsiteY161" fmla="*/ 203200 h 1181100"/>
                  <a:gd name="connsiteX162" fmla="*/ 574675 w 1530350"/>
                  <a:gd name="connsiteY162" fmla="*/ 180975 h 1181100"/>
                  <a:gd name="connsiteX163" fmla="*/ 530225 w 1530350"/>
                  <a:gd name="connsiteY163" fmla="*/ 187325 h 1181100"/>
                  <a:gd name="connsiteX164" fmla="*/ 555625 w 1530350"/>
                  <a:gd name="connsiteY164" fmla="*/ 206375 h 1181100"/>
                  <a:gd name="connsiteX165" fmla="*/ 533400 w 1530350"/>
                  <a:gd name="connsiteY165" fmla="*/ 228600 h 1181100"/>
                  <a:gd name="connsiteX166" fmla="*/ 498475 w 1530350"/>
                  <a:gd name="connsiteY166" fmla="*/ 238125 h 1181100"/>
                  <a:gd name="connsiteX167" fmla="*/ 466725 w 1530350"/>
                  <a:gd name="connsiteY167" fmla="*/ 228600 h 1181100"/>
                  <a:gd name="connsiteX168" fmla="*/ 425450 w 1530350"/>
                  <a:gd name="connsiteY168" fmla="*/ 241300 h 1181100"/>
                  <a:gd name="connsiteX169" fmla="*/ 403225 w 1530350"/>
                  <a:gd name="connsiteY169" fmla="*/ 225425 h 1181100"/>
                  <a:gd name="connsiteX170" fmla="*/ 352425 w 1530350"/>
                  <a:gd name="connsiteY170" fmla="*/ 231775 h 1181100"/>
                  <a:gd name="connsiteX171" fmla="*/ 346075 w 1530350"/>
                  <a:gd name="connsiteY171" fmla="*/ 209550 h 1181100"/>
                  <a:gd name="connsiteX172" fmla="*/ 317500 w 1530350"/>
                  <a:gd name="connsiteY172" fmla="*/ 200025 h 1181100"/>
                  <a:gd name="connsiteX173" fmla="*/ 279400 w 1530350"/>
                  <a:gd name="connsiteY173" fmla="*/ 196850 h 1181100"/>
                  <a:gd name="connsiteX174" fmla="*/ 247650 w 1530350"/>
                  <a:gd name="connsiteY174" fmla="*/ 196850 h 1181100"/>
                  <a:gd name="connsiteX175" fmla="*/ 225425 w 1530350"/>
                  <a:gd name="connsiteY175" fmla="*/ 238125 h 1181100"/>
                  <a:gd name="connsiteX176" fmla="*/ 190500 w 1530350"/>
                  <a:gd name="connsiteY176" fmla="*/ 209550 h 1181100"/>
                  <a:gd name="connsiteX177" fmla="*/ 165100 w 1530350"/>
                  <a:gd name="connsiteY177" fmla="*/ 209550 h 1181100"/>
                  <a:gd name="connsiteX178" fmla="*/ 136525 w 1530350"/>
                  <a:gd name="connsiteY178" fmla="*/ 222250 h 1181100"/>
                  <a:gd name="connsiteX179" fmla="*/ 92075 w 1530350"/>
                  <a:gd name="connsiteY179" fmla="*/ 238125 h 1181100"/>
                  <a:gd name="connsiteX180" fmla="*/ 76200 w 1530350"/>
                  <a:gd name="connsiteY180" fmla="*/ 244475 h 1181100"/>
                  <a:gd name="connsiteX181" fmla="*/ 73025 w 1530350"/>
                  <a:gd name="connsiteY181" fmla="*/ 317500 h 1181100"/>
                  <a:gd name="connsiteX182" fmla="*/ 41275 w 1530350"/>
                  <a:gd name="connsiteY182" fmla="*/ 323850 h 1181100"/>
                  <a:gd name="connsiteX183" fmla="*/ 0 w 1530350"/>
                  <a:gd name="connsiteY183" fmla="*/ 346075 h 1181100"/>
                  <a:gd name="connsiteX184" fmla="*/ 19050 w 1530350"/>
                  <a:gd name="connsiteY184" fmla="*/ 365125 h 1181100"/>
                  <a:gd name="connsiteX185" fmla="*/ 47625 w 1530350"/>
                  <a:gd name="connsiteY185" fmla="*/ 381000 h 1181100"/>
                  <a:gd name="connsiteX186" fmla="*/ 66675 w 1530350"/>
                  <a:gd name="connsiteY186" fmla="*/ 409575 h 1181100"/>
                  <a:gd name="connsiteX187" fmla="*/ 41275 w 1530350"/>
                  <a:gd name="connsiteY187" fmla="*/ 434975 h 1181100"/>
                  <a:gd name="connsiteX188" fmla="*/ 38100 w 1530350"/>
                  <a:gd name="connsiteY188" fmla="*/ 457200 h 1181100"/>
                  <a:gd name="connsiteX189" fmla="*/ 15875 w 1530350"/>
                  <a:gd name="connsiteY189" fmla="*/ 479425 h 1181100"/>
                  <a:gd name="connsiteX190" fmla="*/ 25400 w 1530350"/>
                  <a:gd name="connsiteY190" fmla="*/ 530225 h 1181100"/>
                  <a:gd name="connsiteX191" fmla="*/ 73025 w 1530350"/>
                  <a:gd name="connsiteY191" fmla="*/ 555625 h 1181100"/>
                  <a:gd name="connsiteX192" fmla="*/ 101600 w 1530350"/>
                  <a:gd name="connsiteY192" fmla="*/ 603250 h 1181100"/>
                  <a:gd name="connsiteX193" fmla="*/ 98425 w 1530350"/>
                  <a:gd name="connsiteY193" fmla="*/ 650875 h 1181100"/>
                  <a:gd name="connsiteX194" fmla="*/ 98425 w 1530350"/>
                  <a:gd name="connsiteY194" fmla="*/ 679450 h 1181100"/>
                  <a:gd name="connsiteX195" fmla="*/ 117475 w 1530350"/>
                  <a:gd name="connsiteY195" fmla="*/ 708025 h 1181100"/>
                  <a:gd name="connsiteX196" fmla="*/ 152400 w 1530350"/>
                  <a:gd name="connsiteY196" fmla="*/ 736600 h 1181100"/>
                  <a:gd name="connsiteX197" fmla="*/ 209550 w 1530350"/>
                  <a:gd name="connsiteY197" fmla="*/ 749300 h 1181100"/>
                  <a:gd name="connsiteX198" fmla="*/ 218281 w 1530350"/>
                  <a:gd name="connsiteY198" fmla="*/ 780256 h 1181100"/>
                  <a:gd name="connsiteX199" fmla="*/ 215900 w 1530350"/>
                  <a:gd name="connsiteY199" fmla="*/ 822325 h 1181100"/>
                  <a:gd name="connsiteX200" fmla="*/ 215900 w 1530350"/>
                  <a:gd name="connsiteY200" fmla="*/ 847725 h 1181100"/>
                  <a:gd name="connsiteX201" fmla="*/ 279400 w 1530350"/>
                  <a:gd name="connsiteY201" fmla="*/ 854075 h 1181100"/>
                  <a:gd name="connsiteX202" fmla="*/ 295275 w 1530350"/>
                  <a:gd name="connsiteY202" fmla="*/ 882650 h 1181100"/>
                  <a:gd name="connsiteX203" fmla="*/ 298450 w 1530350"/>
                  <a:gd name="connsiteY203" fmla="*/ 898525 h 1181100"/>
                  <a:gd name="connsiteX204" fmla="*/ 260350 w 1530350"/>
                  <a:gd name="connsiteY204" fmla="*/ 920750 h 1181100"/>
                  <a:gd name="connsiteX205" fmla="*/ 245269 w 1530350"/>
                  <a:gd name="connsiteY205" fmla="*/ 949325 h 1181100"/>
                  <a:gd name="connsiteX206" fmla="*/ 241300 w 1530350"/>
                  <a:gd name="connsiteY206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39863 w 1530350"/>
                  <a:gd name="connsiteY128" fmla="*/ 263525 h 1181100"/>
                  <a:gd name="connsiteX129" fmla="*/ 1419225 w 1530350"/>
                  <a:gd name="connsiteY129" fmla="*/ 260350 h 1181100"/>
                  <a:gd name="connsiteX130" fmla="*/ 1374775 w 1530350"/>
                  <a:gd name="connsiteY130" fmla="*/ 276225 h 1181100"/>
                  <a:gd name="connsiteX131" fmla="*/ 1349375 w 1530350"/>
                  <a:gd name="connsiteY131" fmla="*/ 265906 h 1181100"/>
                  <a:gd name="connsiteX132" fmla="*/ 1335881 w 1530350"/>
                  <a:gd name="connsiteY132" fmla="*/ 257175 h 1181100"/>
                  <a:gd name="connsiteX133" fmla="*/ 1323181 w 1530350"/>
                  <a:gd name="connsiteY133" fmla="*/ 244475 h 1181100"/>
                  <a:gd name="connsiteX134" fmla="*/ 1308100 w 1530350"/>
                  <a:gd name="connsiteY134" fmla="*/ 228600 h 1181100"/>
                  <a:gd name="connsiteX135" fmla="*/ 1282700 w 1530350"/>
                  <a:gd name="connsiteY135" fmla="*/ 223044 h 1181100"/>
                  <a:gd name="connsiteX136" fmla="*/ 1266825 w 1530350"/>
                  <a:gd name="connsiteY136" fmla="*/ 196850 h 1181100"/>
                  <a:gd name="connsiteX137" fmla="*/ 1235075 w 1530350"/>
                  <a:gd name="connsiteY137" fmla="*/ 155575 h 1181100"/>
                  <a:gd name="connsiteX138" fmla="*/ 1219200 w 1530350"/>
                  <a:gd name="connsiteY138" fmla="*/ 130175 h 1181100"/>
                  <a:gd name="connsiteX139" fmla="*/ 1238250 w 1530350"/>
                  <a:gd name="connsiteY139" fmla="*/ 95250 h 1181100"/>
                  <a:gd name="connsiteX140" fmla="*/ 1219200 w 1530350"/>
                  <a:gd name="connsiteY140" fmla="*/ 76200 h 1181100"/>
                  <a:gd name="connsiteX141" fmla="*/ 1216025 w 1530350"/>
                  <a:gd name="connsiteY141" fmla="*/ 28575 h 1181100"/>
                  <a:gd name="connsiteX142" fmla="*/ 1152525 w 1530350"/>
                  <a:gd name="connsiteY142" fmla="*/ 28575 h 1181100"/>
                  <a:gd name="connsiteX143" fmla="*/ 1139825 w 1530350"/>
                  <a:gd name="connsiteY143" fmla="*/ 0 h 1181100"/>
                  <a:gd name="connsiteX144" fmla="*/ 1104900 w 1530350"/>
                  <a:gd name="connsiteY144" fmla="*/ 28575 h 1181100"/>
                  <a:gd name="connsiteX145" fmla="*/ 1047750 w 1530350"/>
                  <a:gd name="connsiteY145" fmla="*/ 12700 h 1181100"/>
                  <a:gd name="connsiteX146" fmla="*/ 1012825 w 1530350"/>
                  <a:gd name="connsiteY146" fmla="*/ 44450 h 1181100"/>
                  <a:gd name="connsiteX147" fmla="*/ 984250 w 1530350"/>
                  <a:gd name="connsiteY147" fmla="*/ 22225 h 1181100"/>
                  <a:gd name="connsiteX148" fmla="*/ 930275 w 1530350"/>
                  <a:gd name="connsiteY148" fmla="*/ 34925 h 1181100"/>
                  <a:gd name="connsiteX149" fmla="*/ 930275 w 1530350"/>
                  <a:gd name="connsiteY149" fmla="*/ 66675 h 1181100"/>
                  <a:gd name="connsiteX150" fmla="*/ 847725 w 1530350"/>
                  <a:gd name="connsiteY150" fmla="*/ 85725 h 1181100"/>
                  <a:gd name="connsiteX151" fmla="*/ 819150 w 1530350"/>
                  <a:gd name="connsiteY151" fmla="*/ 73025 h 1181100"/>
                  <a:gd name="connsiteX152" fmla="*/ 777875 w 1530350"/>
                  <a:gd name="connsiteY152" fmla="*/ 79375 h 1181100"/>
                  <a:gd name="connsiteX153" fmla="*/ 727075 w 1530350"/>
                  <a:gd name="connsiteY153" fmla="*/ 63500 h 1181100"/>
                  <a:gd name="connsiteX154" fmla="*/ 688975 w 1530350"/>
                  <a:gd name="connsiteY154" fmla="*/ 69850 h 1181100"/>
                  <a:gd name="connsiteX155" fmla="*/ 666750 w 1530350"/>
                  <a:gd name="connsiteY155" fmla="*/ 53975 h 1181100"/>
                  <a:gd name="connsiteX156" fmla="*/ 638175 w 1530350"/>
                  <a:gd name="connsiteY156" fmla="*/ 69850 h 1181100"/>
                  <a:gd name="connsiteX157" fmla="*/ 631825 w 1530350"/>
                  <a:gd name="connsiteY157" fmla="*/ 104775 h 1181100"/>
                  <a:gd name="connsiteX158" fmla="*/ 628650 w 1530350"/>
                  <a:gd name="connsiteY158" fmla="*/ 158750 h 1181100"/>
                  <a:gd name="connsiteX159" fmla="*/ 615950 w 1530350"/>
                  <a:gd name="connsiteY159" fmla="*/ 219075 h 1181100"/>
                  <a:gd name="connsiteX160" fmla="*/ 606425 w 1530350"/>
                  <a:gd name="connsiteY160" fmla="*/ 228600 h 1181100"/>
                  <a:gd name="connsiteX161" fmla="*/ 584200 w 1530350"/>
                  <a:gd name="connsiteY161" fmla="*/ 203200 h 1181100"/>
                  <a:gd name="connsiteX162" fmla="*/ 574675 w 1530350"/>
                  <a:gd name="connsiteY162" fmla="*/ 180975 h 1181100"/>
                  <a:gd name="connsiteX163" fmla="*/ 530225 w 1530350"/>
                  <a:gd name="connsiteY163" fmla="*/ 187325 h 1181100"/>
                  <a:gd name="connsiteX164" fmla="*/ 555625 w 1530350"/>
                  <a:gd name="connsiteY164" fmla="*/ 206375 h 1181100"/>
                  <a:gd name="connsiteX165" fmla="*/ 533400 w 1530350"/>
                  <a:gd name="connsiteY165" fmla="*/ 228600 h 1181100"/>
                  <a:gd name="connsiteX166" fmla="*/ 498475 w 1530350"/>
                  <a:gd name="connsiteY166" fmla="*/ 238125 h 1181100"/>
                  <a:gd name="connsiteX167" fmla="*/ 466725 w 1530350"/>
                  <a:gd name="connsiteY167" fmla="*/ 228600 h 1181100"/>
                  <a:gd name="connsiteX168" fmla="*/ 425450 w 1530350"/>
                  <a:gd name="connsiteY168" fmla="*/ 241300 h 1181100"/>
                  <a:gd name="connsiteX169" fmla="*/ 403225 w 1530350"/>
                  <a:gd name="connsiteY169" fmla="*/ 225425 h 1181100"/>
                  <a:gd name="connsiteX170" fmla="*/ 352425 w 1530350"/>
                  <a:gd name="connsiteY170" fmla="*/ 231775 h 1181100"/>
                  <a:gd name="connsiteX171" fmla="*/ 346075 w 1530350"/>
                  <a:gd name="connsiteY171" fmla="*/ 209550 h 1181100"/>
                  <a:gd name="connsiteX172" fmla="*/ 317500 w 1530350"/>
                  <a:gd name="connsiteY172" fmla="*/ 200025 h 1181100"/>
                  <a:gd name="connsiteX173" fmla="*/ 279400 w 1530350"/>
                  <a:gd name="connsiteY173" fmla="*/ 196850 h 1181100"/>
                  <a:gd name="connsiteX174" fmla="*/ 247650 w 1530350"/>
                  <a:gd name="connsiteY174" fmla="*/ 196850 h 1181100"/>
                  <a:gd name="connsiteX175" fmla="*/ 225425 w 1530350"/>
                  <a:gd name="connsiteY175" fmla="*/ 238125 h 1181100"/>
                  <a:gd name="connsiteX176" fmla="*/ 190500 w 1530350"/>
                  <a:gd name="connsiteY176" fmla="*/ 209550 h 1181100"/>
                  <a:gd name="connsiteX177" fmla="*/ 165100 w 1530350"/>
                  <a:gd name="connsiteY177" fmla="*/ 209550 h 1181100"/>
                  <a:gd name="connsiteX178" fmla="*/ 136525 w 1530350"/>
                  <a:gd name="connsiteY178" fmla="*/ 222250 h 1181100"/>
                  <a:gd name="connsiteX179" fmla="*/ 92075 w 1530350"/>
                  <a:gd name="connsiteY179" fmla="*/ 238125 h 1181100"/>
                  <a:gd name="connsiteX180" fmla="*/ 76200 w 1530350"/>
                  <a:gd name="connsiteY180" fmla="*/ 244475 h 1181100"/>
                  <a:gd name="connsiteX181" fmla="*/ 73025 w 1530350"/>
                  <a:gd name="connsiteY181" fmla="*/ 317500 h 1181100"/>
                  <a:gd name="connsiteX182" fmla="*/ 41275 w 1530350"/>
                  <a:gd name="connsiteY182" fmla="*/ 323850 h 1181100"/>
                  <a:gd name="connsiteX183" fmla="*/ 0 w 1530350"/>
                  <a:gd name="connsiteY183" fmla="*/ 346075 h 1181100"/>
                  <a:gd name="connsiteX184" fmla="*/ 19050 w 1530350"/>
                  <a:gd name="connsiteY184" fmla="*/ 365125 h 1181100"/>
                  <a:gd name="connsiteX185" fmla="*/ 47625 w 1530350"/>
                  <a:gd name="connsiteY185" fmla="*/ 381000 h 1181100"/>
                  <a:gd name="connsiteX186" fmla="*/ 66675 w 1530350"/>
                  <a:gd name="connsiteY186" fmla="*/ 409575 h 1181100"/>
                  <a:gd name="connsiteX187" fmla="*/ 41275 w 1530350"/>
                  <a:gd name="connsiteY187" fmla="*/ 434975 h 1181100"/>
                  <a:gd name="connsiteX188" fmla="*/ 38100 w 1530350"/>
                  <a:gd name="connsiteY188" fmla="*/ 457200 h 1181100"/>
                  <a:gd name="connsiteX189" fmla="*/ 15875 w 1530350"/>
                  <a:gd name="connsiteY189" fmla="*/ 479425 h 1181100"/>
                  <a:gd name="connsiteX190" fmla="*/ 25400 w 1530350"/>
                  <a:gd name="connsiteY190" fmla="*/ 530225 h 1181100"/>
                  <a:gd name="connsiteX191" fmla="*/ 73025 w 1530350"/>
                  <a:gd name="connsiteY191" fmla="*/ 555625 h 1181100"/>
                  <a:gd name="connsiteX192" fmla="*/ 101600 w 1530350"/>
                  <a:gd name="connsiteY192" fmla="*/ 603250 h 1181100"/>
                  <a:gd name="connsiteX193" fmla="*/ 98425 w 1530350"/>
                  <a:gd name="connsiteY193" fmla="*/ 650875 h 1181100"/>
                  <a:gd name="connsiteX194" fmla="*/ 98425 w 1530350"/>
                  <a:gd name="connsiteY194" fmla="*/ 679450 h 1181100"/>
                  <a:gd name="connsiteX195" fmla="*/ 117475 w 1530350"/>
                  <a:gd name="connsiteY195" fmla="*/ 708025 h 1181100"/>
                  <a:gd name="connsiteX196" fmla="*/ 152400 w 1530350"/>
                  <a:gd name="connsiteY196" fmla="*/ 736600 h 1181100"/>
                  <a:gd name="connsiteX197" fmla="*/ 209550 w 1530350"/>
                  <a:gd name="connsiteY197" fmla="*/ 749300 h 1181100"/>
                  <a:gd name="connsiteX198" fmla="*/ 218281 w 1530350"/>
                  <a:gd name="connsiteY198" fmla="*/ 780256 h 1181100"/>
                  <a:gd name="connsiteX199" fmla="*/ 215900 w 1530350"/>
                  <a:gd name="connsiteY199" fmla="*/ 822325 h 1181100"/>
                  <a:gd name="connsiteX200" fmla="*/ 215900 w 1530350"/>
                  <a:gd name="connsiteY200" fmla="*/ 847725 h 1181100"/>
                  <a:gd name="connsiteX201" fmla="*/ 279400 w 1530350"/>
                  <a:gd name="connsiteY201" fmla="*/ 854075 h 1181100"/>
                  <a:gd name="connsiteX202" fmla="*/ 295275 w 1530350"/>
                  <a:gd name="connsiteY202" fmla="*/ 882650 h 1181100"/>
                  <a:gd name="connsiteX203" fmla="*/ 298450 w 1530350"/>
                  <a:gd name="connsiteY203" fmla="*/ 898525 h 1181100"/>
                  <a:gd name="connsiteX204" fmla="*/ 260350 w 1530350"/>
                  <a:gd name="connsiteY204" fmla="*/ 920750 h 1181100"/>
                  <a:gd name="connsiteX205" fmla="*/ 245269 w 1530350"/>
                  <a:gd name="connsiteY205" fmla="*/ 949325 h 1181100"/>
                  <a:gd name="connsiteX206" fmla="*/ 241300 w 1530350"/>
                  <a:gd name="connsiteY206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39863 w 1530350"/>
                  <a:gd name="connsiteY128" fmla="*/ 263525 h 1181100"/>
                  <a:gd name="connsiteX129" fmla="*/ 1419225 w 1530350"/>
                  <a:gd name="connsiteY129" fmla="*/ 260350 h 1181100"/>
                  <a:gd name="connsiteX130" fmla="*/ 1374775 w 1530350"/>
                  <a:gd name="connsiteY130" fmla="*/ 276225 h 1181100"/>
                  <a:gd name="connsiteX131" fmla="*/ 1349375 w 1530350"/>
                  <a:gd name="connsiteY131" fmla="*/ 265906 h 1181100"/>
                  <a:gd name="connsiteX132" fmla="*/ 1335881 w 1530350"/>
                  <a:gd name="connsiteY132" fmla="*/ 257175 h 1181100"/>
                  <a:gd name="connsiteX133" fmla="*/ 1323181 w 1530350"/>
                  <a:gd name="connsiteY133" fmla="*/ 244475 h 1181100"/>
                  <a:gd name="connsiteX134" fmla="*/ 1308100 w 1530350"/>
                  <a:gd name="connsiteY134" fmla="*/ 228600 h 1181100"/>
                  <a:gd name="connsiteX135" fmla="*/ 1282700 w 1530350"/>
                  <a:gd name="connsiteY135" fmla="*/ 223044 h 1181100"/>
                  <a:gd name="connsiteX136" fmla="*/ 1266825 w 1530350"/>
                  <a:gd name="connsiteY136" fmla="*/ 196850 h 1181100"/>
                  <a:gd name="connsiteX137" fmla="*/ 1235075 w 1530350"/>
                  <a:gd name="connsiteY137" fmla="*/ 155575 h 1181100"/>
                  <a:gd name="connsiteX138" fmla="*/ 1219200 w 1530350"/>
                  <a:gd name="connsiteY138" fmla="*/ 130175 h 1181100"/>
                  <a:gd name="connsiteX139" fmla="*/ 1238250 w 1530350"/>
                  <a:gd name="connsiteY139" fmla="*/ 95250 h 1181100"/>
                  <a:gd name="connsiteX140" fmla="*/ 1219200 w 1530350"/>
                  <a:gd name="connsiteY140" fmla="*/ 76200 h 1181100"/>
                  <a:gd name="connsiteX141" fmla="*/ 1216025 w 1530350"/>
                  <a:gd name="connsiteY141" fmla="*/ 28575 h 1181100"/>
                  <a:gd name="connsiteX142" fmla="*/ 1152525 w 1530350"/>
                  <a:gd name="connsiteY142" fmla="*/ 28575 h 1181100"/>
                  <a:gd name="connsiteX143" fmla="*/ 1139825 w 1530350"/>
                  <a:gd name="connsiteY143" fmla="*/ 0 h 1181100"/>
                  <a:gd name="connsiteX144" fmla="*/ 1104900 w 1530350"/>
                  <a:gd name="connsiteY144" fmla="*/ 28575 h 1181100"/>
                  <a:gd name="connsiteX145" fmla="*/ 1047750 w 1530350"/>
                  <a:gd name="connsiteY145" fmla="*/ 12700 h 1181100"/>
                  <a:gd name="connsiteX146" fmla="*/ 1012825 w 1530350"/>
                  <a:gd name="connsiteY146" fmla="*/ 44450 h 1181100"/>
                  <a:gd name="connsiteX147" fmla="*/ 984250 w 1530350"/>
                  <a:gd name="connsiteY147" fmla="*/ 22225 h 1181100"/>
                  <a:gd name="connsiteX148" fmla="*/ 930275 w 1530350"/>
                  <a:gd name="connsiteY148" fmla="*/ 34925 h 1181100"/>
                  <a:gd name="connsiteX149" fmla="*/ 930275 w 1530350"/>
                  <a:gd name="connsiteY149" fmla="*/ 66675 h 1181100"/>
                  <a:gd name="connsiteX150" fmla="*/ 847725 w 1530350"/>
                  <a:gd name="connsiteY150" fmla="*/ 85725 h 1181100"/>
                  <a:gd name="connsiteX151" fmla="*/ 819150 w 1530350"/>
                  <a:gd name="connsiteY151" fmla="*/ 73025 h 1181100"/>
                  <a:gd name="connsiteX152" fmla="*/ 777875 w 1530350"/>
                  <a:gd name="connsiteY152" fmla="*/ 79375 h 1181100"/>
                  <a:gd name="connsiteX153" fmla="*/ 727075 w 1530350"/>
                  <a:gd name="connsiteY153" fmla="*/ 63500 h 1181100"/>
                  <a:gd name="connsiteX154" fmla="*/ 688975 w 1530350"/>
                  <a:gd name="connsiteY154" fmla="*/ 69850 h 1181100"/>
                  <a:gd name="connsiteX155" fmla="*/ 666750 w 1530350"/>
                  <a:gd name="connsiteY155" fmla="*/ 53975 h 1181100"/>
                  <a:gd name="connsiteX156" fmla="*/ 638175 w 1530350"/>
                  <a:gd name="connsiteY156" fmla="*/ 69850 h 1181100"/>
                  <a:gd name="connsiteX157" fmla="*/ 631825 w 1530350"/>
                  <a:gd name="connsiteY157" fmla="*/ 104775 h 1181100"/>
                  <a:gd name="connsiteX158" fmla="*/ 628650 w 1530350"/>
                  <a:gd name="connsiteY158" fmla="*/ 158750 h 1181100"/>
                  <a:gd name="connsiteX159" fmla="*/ 615950 w 1530350"/>
                  <a:gd name="connsiteY159" fmla="*/ 219075 h 1181100"/>
                  <a:gd name="connsiteX160" fmla="*/ 606425 w 1530350"/>
                  <a:gd name="connsiteY160" fmla="*/ 228600 h 1181100"/>
                  <a:gd name="connsiteX161" fmla="*/ 584200 w 1530350"/>
                  <a:gd name="connsiteY161" fmla="*/ 203200 h 1181100"/>
                  <a:gd name="connsiteX162" fmla="*/ 574675 w 1530350"/>
                  <a:gd name="connsiteY162" fmla="*/ 180975 h 1181100"/>
                  <a:gd name="connsiteX163" fmla="*/ 530225 w 1530350"/>
                  <a:gd name="connsiteY163" fmla="*/ 187325 h 1181100"/>
                  <a:gd name="connsiteX164" fmla="*/ 555625 w 1530350"/>
                  <a:gd name="connsiteY164" fmla="*/ 206375 h 1181100"/>
                  <a:gd name="connsiteX165" fmla="*/ 533400 w 1530350"/>
                  <a:gd name="connsiteY165" fmla="*/ 228600 h 1181100"/>
                  <a:gd name="connsiteX166" fmla="*/ 498475 w 1530350"/>
                  <a:gd name="connsiteY166" fmla="*/ 238125 h 1181100"/>
                  <a:gd name="connsiteX167" fmla="*/ 466725 w 1530350"/>
                  <a:gd name="connsiteY167" fmla="*/ 228600 h 1181100"/>
                  <a:gd name="connsiteX168" fmla="*/ 425450 w 1530350"/>
                  <a:gd name="connsiteY168" fmla="*/ 241300 h 1181100"/>
                  <a:gd name="connsiteX169" fmla="*/ 403225 w 1530350"/>
                  <a:gd name="connsiteY169" fmla="*/ 225425 h 1181100"/>
                  <a:gd name="connsiteX170" fmla="*/ 352425 w 1530350"/>
                  <a:gd name="connsiteY170" fmla="*/ 231775 h 1181100"/>
                  <a:gd name="connsiteX171" fmla="*/ 346075 w 1530350"/>
                  <a:gd name="connsiteY171" fmla="*/ 209550 h 1181100"/>
                  <a:gd name="connsiteX172" fmla="*/ 317500 w 1530350"/>
                  <a:gd name="connsiteY172" fmla="*/ 200025 h 1181100"/>
                  <a:gd name="connsiteX173" fmla="*/ 279400 w 1530350"/>
                  <a:gd name="connsiteY173" fmla="*/ 196850 h 1181100"/>
                  <a:gd name="connsiteX174" fmla="*/ 247650 w 1530350"/>
                  <a:gd name="connsiteY174" fmla="*/ 196850 h 1181100"/>
                  <a:gd name="connsiteX175" fmla="*/ 225425 w 1530350"/>
                  <a:gd name="connsiteY175" fmla="*/ 238125 h 1181100"/>
                  <a:gd name="connsiteX176" fmla="*/ 190500 w 1530350"/>
                  <a:gd name="connsiteY176" fmla="*/ 209550 h 1181100"/>
                  <a:gd name="connsiteX177" fmla="*/ 165100 w 1530350"/>
                  <a:gd name="connsiteY177" fmla="*/ 209550 h 1181100"/>
                  <a:gd name="connsiteX178" fmla="*/ 136525 w 1530350"/>
                  <a:gd name="connsiteY178" fmla="*/ 222250 h 1181100"/>
                  <a:gd name="connsiteX179" fmla="*/ 92075 w 1530350"/>
                  <a:gd name="connsiteY179" fmla="*/ 238125 h 1181100"/>
                  <a:gd name="connsiteX180" fmla="*/ 76200 w 1530350"/>
                  <a:gd name="connsiteY180" fmla="*/ 244475 h 1181100"/>
                  <a:gd name="connsiteX181" fmla="*/ 73025 w 1530350"/>
                  <a:gd name="connsiteY181" fmla="*/ 317500 h 1181100"/>
                  <a:gd name="connsiteX182" fmla="*/ 41275 w 1530350"/>
                  <a:gd name="connsiteY182" fmla="*/ 323850 h 1181100"/>
                  <a:gd name="connsiteX183" fmla="*/ 0 w 1530350"/>
                  <a:gd name="connsiteY183" fmla="*/ 346075 h 1181100"/>
                  <a:gd name="connsiteX184" fmla="*/ 19050 w 1530350"/>
                  <a:gd name="connsiteY184" fmla="*/ 365125 h 1181100"/>
                  <a:gd name="connsiteX185" fmla="*/ 47625 w 1530350"/>
                  <a:gd name="connsiteY185" fmla="*/ 381000 h 1181100"/>
                  <a:gd name="connsiteX186" fmla="*/ 66675 w 1530350"/>
                  <a:gd name="connsiteY186" fmla="*/ 409575 h 1181100"/>
                  <a:gd name="connsiteX187" fmla="*/ 41275 w 1530350"/>
                  <a:gd name="connsiteY187" fmla="*/ 434975 h 1181100"/>
                  <a:gd name="connsiteX188" fmla="*/ 38100 w 1530350"/>
                  <a:gd name="connsiteY188" fmla="*/ 457200 h 1181100"/>
                  <a:gd name="connsiteX189" fmla="*/ 15875 w 1530350"/>
                  <a:gd name="connsiteY189" fmla="*/ 479425 h 1181100"/>
                  <a:gd name="connsiteX190" fmla="*/ 25400 w 1530350"/>
                  <a:gd name="connsiteY190" fmla="*/ 530225 h 1181100"/>
                  <a:gd name="connsiteX191" fmla="*/ 73025 w 1530350"/>
                  <a:gd name="connsiteY191" fmla="*/ 555625 h 1181100"/>
                  <a:gd name="connsiteX192" fmla="*/ 101600 w 1530350"/>
                  <a:gd name="connsiteY192" fmla="*/ 603250 h 1181100"/>
                  <a:gd name="connsiteX193" fmla="*/ 98425 w 1530350"/>
                  <a:gd name="connsiteY193" fmla="*/ 650875 h 1181100"/>
                  <a:gd name="connsiteX194" fmla="*/ 98425 w 1530350"/>
                  <a:gd name="connsiteY194" fmla="*/ 679450 h 1181100"/>
                  <a:gd name="connsiteX195" fmla="*/ 117475 w 1530350"/>
                  <a:gd name="connsiteY195" fmla="*/ 708025 h 1181100"/>
                  <a:gd name="connsiteX196" fmla="*/ 152400 w 1530350"/>
                  <a:gd name="connsiteY196" fmla="*/ 736600 h 1181100"/>
                  <a:gd name="connsiteX197" fmla="*/ 209550 w 1530350"/>
                  <a:gd name="connsiteY197" fmla="*/ 749300 h 1181100"/>
                  <a:gd name="connsiteX198" fmla="*/ 218281 w 1530350"/>
                  <a:gd name="connsiteY198" fmla="*/ 780256 h 1181100"/>
                  <a:gd name="connsiteX199" fmla="*/ 215900 w 1530350"/>
                  <a:gd name="connsiteY199" fmla="*/ 822325 h 1181100"/>
                  <a:gd name="connsiteX200" fmla="*/ 215900 w 1530350"/>
                  <a:gd name="connsiteY200" fmla="*/ 847725 h 1181100"/>
                  <a:gd name="connsiteX201" fmla="*/ 279400 w 1530350"/>
                  <a:gd name="connsiteY201" fmla="*/ 854075 h 1181100"/>
                  <a:gd name="connsiteX202" fmla="*/ 295275 w 1530350"/>
                  <a:gd name="connsiteY202" fmla="*/ 882650 h 1181100"/>
                  <a:gd name="connsiteX203" fmla="*/ 298450 w 1530350"/>
                  <a:gd name="connsiteY203" fmla="*/ 898525 h 1181100"/>
                  <a:gd name="connsiteX204" fmla="*/ 260350 w 1530350"/>
                  <a:gd name="connsiteY204" fmla="*/ 920750 h 1181100"/>
                  <a:gd name="connsiteX205" fmla="*/ 245269 w 1530350"/>
                  <a:gd name="connsiteY205" fmla="*/ 949325 h 1181100"/>
                  <a:gd name="connsiteX206" fmla="*/ 241300 w 1530350"/>
                  <a:gd name="connsiteY206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39863 w 1530350"/>
                  <a:gd name="connsiteY128" fmla="*/ 263525 h 1181100"/>
                  <a:gd name="connsiteX129" fmla="*/ 1419225 w 1530350"/>
                  <a:gd name="connsiteY129" fmla="*/ 260350 h 1181100"/>
                  <a:gd name="connsiteX130" fmla="*/ 1374775 w 1530350"/>
                  <a:gd name="connsiteY130" fmla="*/ 276225 h 1181100"/>
                  <a:gd name="connsiteX131" fmla="*/ 1349375 w 1530350"/>
                  <a:gd name="connsiteY131" fmla="*/ 265906 h 1181100"/>
                  <a:gd name="connsiteX132" fmla="*/ 1335881 w 1530350"/>
                  <a:gd name="connsiteY132" fmla="*/ 257175 h 1181100"/>
                  <a:gd name="connsiteX133" fmla="*/ 1323181 w 1530350"/>
                  <a:gd name="connsiteY133" fmla="*/ 244475 h 1181100"/>
                  <a:gd name="connsiteX134" fmla="*/ 1308100 w 1530350"/>
                  <a:gd name="connsiteY134" fmla="*/ 228600 h 1181100"/>
                  <a:gd name="connsiteX135" fmla="*/ 1282700 w 1530350"/>
                  <a:gd name="connsiteY135" fmla="*/ 223044 h 1181100"/>
                  <a:gd name="connsiteX136" fmla="*/ 1266825 w 1530350"/>
                  <a:gd name="connsiteY136" fmla="*/ 196850 h 1181100"/>
                  <a:gd name="connsiteX137" fmla="*/ 1235075 w 1530350"/>
                  <a:gd name="connsiteY137" fmla="*/ 155575 h 1181100"/>
                  <a:gd name="connsiteX138" fmla="*/ 1219200 w 1530350"/>
                  <a:gd name="connsiteY138" fmla="*/ 130175 h 1181100"/>
                  <a:gd name="connsiteX139" fmla="*/ 1238250 w 1530350"/>
                  <a:gd name="connsiteY139" fmla="*/ 95250 h 1181100"/>
                  <a:gd name="connsiteX140" fmla="*/ 1219200 w 1530350"/>
                  <a:gd name="connsiteY140" fmla="*/ 76200 h 1181100"/>
                  <a:gd name="connsiteX141" fmla="*/ 1216025 w 1530350"/>
                  <a:gd name="connsiteY141" fmla="*/ 28575 h 1181100"/>
                  <a:gd name="connsiteX142" fmla="*/ 1152525 w 1530350"/>
                  <a:gd name="connsiteY142" fmla="*/ 28575 h 1181100"/>
                  <a:gd name="connsiteX143" fmla="*/ 1139825 w 1530350"/>
                  <a:gd name="connsiteY143" fmla="*/ 0 h 1181100"/>
                  <a:gd name="connsiteX144" fmla="*/ 1104900 w 1530350"/>
                  <a:gd name="connsiteY144" fmla="*/ 28575 h 1181100"/>
                  <a:gd name="connsiteX145" fmla="*/ 1047750 w 1530350"/>
                  <a:gd name="connsiteY145" fmla="*/ 12700 h 1181100"/>
                  <a:gd name="connsiteX146" fmla="*/ 1012825 w 1530350"/>
                  <a:gd name="connsiteY146" fmla="*/ 44450 h 1181100"/>
                  <a:gd name="connsiteX147" fmla="*/ 984250 w 1530350"/>
                  <a:gd name="connsiteY147" fmla="*/ 22225 h 1181100"/>
                  <a:gd name="connsiteX148" fmla="*/ 930275 w 1530350"/>
                  <a:gd name="connsiteY148" fmla="*/ 34925 h 1181100"/>
                  <a:gd name="connsiteX149" fmla="*/ 930275 w 1530350"/>
                  <a:gd name="connsiteY149" fmla="*/ 66675 h 1181100"/>
                  <a:gd name="connsiteX150" fmla="*/ 847725 w 1530350"/>
                  <a:gd name="connsiteY150" fmla="*/ 85725 h 1181100"/>
                  <a:gd name="connsiteX151" fmla="*/ 819150 w 1530350"/>
                  <a:gd name="connsiteY151" fmla="*/ 73025 h 1181100"/>
                  <a:gd name="connsiteX152" fmla="*/ 777875 w 1530350"/>
                  <a:gd name="connsiteY152" fmla="*/ 79375 h 1181100"/>
                  <a:gd name="connsiteX153" fmla="*/ 727075 w 1530350"/>
                  <a:gd name="connsiteY153" fmla="*/ 63500 h 1181100"/>
                  <a:gd name="connsiteX154" fmla="*/ 688975 w 1530350"/>
                  <a:gd name="connsiteY154" fmla="*/ 69850 h 1181100"/>
                  <a:gd name="connsiteX155" fmla="*/ 666750 w 1530350"/>
                  <a:gd name="connsiteY155" fmla="*/ 53975 h 1181100"/>
                  <a:gd name="connsiteX156" fmla="*/ 638175 w 1530350"/>
                  <a:gd name="connsiteY156" fmla="*/ 69850 h 1181100"/>
                  <a:gd name="connsiteX157" fmla="*/ 631825 w 1530350"/>
                  <a:gd name="connsiteY157" fmla="*/ 104775 h 1181100"/>
                  <a:gd name="connsiteX158" fmla="*/ 628650 w 1530350"/>
                  <a:gd name="connsiteY158" fmla="*/ 158750 h 1181100"/>
                  <a:gd name="connsiteX159" fmla="*/ 615950 w 1530350"/>
                  <a:gd name="connsiteY159" fmla="*/ 219075 h 1181100"/>
                  <a:gd name="connsiteX160" fmla="*/ 606425 w 1530350"/>
                  <a:gd name="connsiteY160" fmla="*/ 228600 h 1181100"/>
                  <a:gd name="connsiteX161" fmla="*/ 584200 w 1530350"/>
                  <a:gd name="connsiteY161" fmla="*/ 203200 h 1181100"/>
                  <a:gd name="connsiteX162" fmla="*/ 574675 w 1530350"/>
                  <a:gd name="connsiteY162" fmla="*/ 180975 h 1181100"/>
                  <a:gd name="connsiteX163" fmla="*/ 530225 w 1530350"/>
                  <a:gd name="connsiteY163" fmla="*/ 187325 h 1181100"/>
                  <a:gd name="connsiteX164" fmla="*/ 555625 w 1530350"/>
                  <a:gd name="connsiteY164" fmla="*/ 206375 h 1181100"/>
                  <a:gd name="connsiteX165" fmla="*/ 533400 w 1530350"/>
                  <a:gd name="connsiteY165" fmla="*/ 228600 h 1181100"/>
                  <a:gd name="connsiteX166" fmla="*/ 498475 w 1530350"/>
                  <a:gd name="connsiteY166" fmla="*/ 238125 h 1181100"/>
                  <a:gd name="connsiteX167" fmla="*/ 466725 w 1530350"/>
                  <a:gd name="connsiteY167" fmla="*/ 228600 h 1181100"/>
                  <a:gd name="connsiteX168" fmla="*/ 425450 w 1530350"/>
                  <a:gd name="connsiteY168" fmla="*/ 241300 h 1181100"/>
                  <a:gd name="connsiteX169" fmla="*/ 403225 w 1530350"/>
                  <a:gd name="connsiteY169" fmla="*/ 225425 h 1181100"/>
                  <a:gd name="connsiteX170" fmla="*/ 352425 w 1530350"/>
                  <a:gd name="connsiteY170" fmla="*/ 231775 h 1181100"/>
                  <a:gd name="connsiteX171" fmla="*/ 346075 w 1530350"/>
                  <a:gd name="connsiteY171" fmla="*/ 209550 h 1181100"/>
                  <a:gd name="connsiteX172" fmla="*/ 317500 w 1530350"/>
                  <a:gd name="connsiteY172" fmla="*/ 200025 h 1181100"/>
                  <a:gd name="connsiteX173" fmla="*/ 279400 w 1530350"/>
                  <a:gd name="connsiteY173" fmla="*/ 196850 h 1181100"/>
                  <a:gd name="connsiteX174" fmla="*/ 247650 w 1530350"/>
                  <a:gd name="connsiteY174" fmla="*/ 196850 h 1181100"/>
                  <a:gd name="connsiteX175" fmla="*/ 225425 w 1530350"/>
                  <a:gd name="connsiteY175" fmla="*/ 238125 h 1181100"/>
                  <a:gd name="connsiteX176" fmla="*/ 190500 w 1530350"/>
                  <a:gd name="connsiteY176" fmla="*/ 209550 h 1181100"/>
                  <a:gd name="connsiteX177" fmla="*/ 165100 w 1530350"/>
                  <a:gd name="connsiteY177" fmla="*/ 209550 h 1181100"/>
                  <a:gd name="connsiteX178" fmla="*/ 136525 w 1530350"/>
                  <a:gd name="connsiteY178" fmla="*/ 222250 h 1181100"/>
                  <a:gd name="connsiteX179" fmla="*/ 92075 w 1530350"/>
                  <a:gd name="connsiteY179" fmla="*/ 238125 h 1181100"/>
                  <a:gd name="connsiteX180" fmla="*/ 76200 w 1530350"/>
                  <a:gd name="connsiteY180" fmla="*/ 244475 h 1181100"/>
                  <a:gd name="connsiteX181" fmla="*/ 73025 w 1530350"/>
                  <a:gd name="connsiteY181" fmla="*/ 317500 h 1181100"/>
                  <a:gd name="connsiteX182" fmla="*/ 41275 w 1530350"/>
                  <a:gd name="connsiteY182" fmla="*/ 323850 h 1181100"/>
                  <a:gd name="connsiteX183" fmla="*/ 0 w 1530350"/>
                  <a:gd name="connsiteY183" fmla="*/ 346075 h 1181100"/>
                  <a:gd name="connsiteX184" fmla="*/ 19050 w 1530350"/>
                  <a:gd name="connsiteY184" fmla="*/ 365125 h 1181100"/>
                  <a:gd name="connsiteX185" fmla="*/ 47625 w 1530350"/>
                  <a:gd name="connsiteY185" fmla="*/ 381000 h 1181100"/>
                  <a:gd name="connsiteX186" fmla="*/ 66675 w 1530350"/>
                  <a:gd name="connsiteY186" fmla="*/ 409575 h 1181100"/>
                  <a:gd name="connsiteX187" fmla="*/ 41275 w 1530350"/>
                  <a:gd name="connsiteY187" fmla="*/ 434975 h 1181100"/>
                  <a:gd name="connsiteX188" fmla="*/ 38100 w 1530350"/>
                  <a:gd name="connsiteY188" fmla="*/ 457200 h 1181100"/>
                  <a:gd name="connsiteX189" fmla="*/ 15875 w 1530350"/>
                  <a:gd name="connsiteY189" fmla="*/ 479425 h 1181100"/>
                  <a:gd name="connsiteX190" fmla="*/ 25400 w 1530350"/>
                  <a:gd name="connsiteY190" fmla="*/ 530225 h 1181100"/>
                  <a:gd name="connsiteX191" fmla="*/ 73025 w 1530350"/>
                  <a:gd name="connsiteY191" fmla="*/ 555625 h 1181100"/>
                  <a:gd name="connsiteX192" fmla="*/ 96838 w 1530350"/>
                  <a:gd name="connsiteY192" fmla="*/ 582613 h 1181100"/>
                  <a:gd name="connsiteX193" fmla="*/ 101600 w 1530350"/>
                  <a:gd name="connsiteY193" fmla="*/ 603250 h 1181100"/>
                  <a:gd name="connsiteX194" fmla="*/ 98425 w 1530350"/>
                  <a:gd name="connsiteY194" fmla="*/ 650875 h 1181100"/>
                  <a:gd name="connsiteX195" fmla="*/ 98425 w 1530350"/>
                  <a:gd name="connsiteY195" fmla="*/ 679450 h 1181100"/>
                  <a:gd name="connsiteX196" fmla="*/ 117475 w 1530350"/>
                  <a:gd name="connsiteY196" fmla="*/ 708025 h 1181100"/>
                  <a:gd name="connsiteX197" fmla="*/ 152400 w 1530350"/>
                  <a:gd name="connsiteY197" fmla="*/ 736600 h 1181100"/>
                  <a:gd name="connsiteX198" fmla="*/ 209550 w 1530350"/>
                  <a:gd name="connsiteY198" fmla="*/ 749300 h 1181100"/>
                  <a:gd name="connsiteX199" fmla="*/ 218281 w 1530350"/>
                  <a:gd name="connsiteY199" fmla="*/ 780256 h 1181100"/>
                  <a:gd name="connsiteX200" fmla="*/ 215900 w 1530350"/>
                  <a:gd name="connsiteY200" fmla="*/ 822325 h 1181100"/>
                  <a:gd name="connsiteX201" fmla="*/ 215900 w 1530350"/>
                  <a:gd name="connsiteY201" fmla="*/ 847725 h 1181100"/>
                  <a:gd name="connsiteX202" fmla="*/ 279400 w 1530350"/>
                  <a:gd name="connsiteY202" fmla="*/ 854075 h 1181100"/>
                  <a:gd name="connsiteX203" fmla="*/ 295275 w 1530350"/>
                  <a:gd name="connsiteY203" fmla="*/ 882650 h 1181100"/>
                  <a:gd name="connsiteX204" fmla="*/ 298450 w 1530350"/>
                  <a:gd name="connsiteY204" fmla="*/ 898525 h 1181100"/>
                  <a:gd name="connsiteX205" fmla="*/ 260350 w 1530350"/>
                  <a:gd name="connsiteY205" fmla="*/ 920750 h 1181100"/>
                  <a:gd name="connsiteX206" fmla="*/ 245269 w 1530350"/>
                  <a:gd name="connsiteY206" fmla="*/ 949325 h 1181100"/>
                  <a:gd name="connsiteX207" fmla="*/ 241300 w 1530350"/>
                  <a:gd name="connsiteY207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39863 w 1530350"/>
                  <a:gd name="connsiteY128" fmla="*/ 263525 h 1181100"/>
                  <a:gd name="connsiteX129" fmla="*/ 1419225 w 1530350"/>
                  <a:gd name="connsiteY129" fmla="*/ 260350 h 1181100"/>
                  <a:gd name="connsiteX130" fmla="*/ 1374775 w 1530350"/>
                  <a:gd name="connsiteY130" fmla="*/ 276225 h 1181100"/>
                  <a:gd name="connsiteX131" fmla="*/ 1349375 w 1530350"/>
                  <a:gd name="connsiteY131" fmla="*/ 265906 h 1181100"/>
                  <a:gd name="connsiteX132" fmla="*/ 1335881 w 1530350"/>
                  <a:gd name="connsiteY132" fmla="*/ 257175 h 1181100"/>
                  <a:gd name="connsiteX133" fmla="*/ 1323181 w 1530350"/>
                  <a:gd name="connsiteY133" fmla="*/ 244475 h 1181100"/>
                  <a:gd name="connsiteX134" fmla="*/ 1308100 w 1530350"/>
                  <a:gd name="connsiteY134" fmla="*/ 228600 h 1181100"/>
                  <a:gd name="connsiteX135" fmla="*/ 1282700 w 1530350"/>
                  <a:gd name="connsiteY135" fmla="*/ 223044 h 1181100"/>
                  <a:gd name="connsiteX136" fmla="*/ 1266825 w 1530350"/>
                  <a:gd name="connsiteY136" fmla="*/ 196850 h 1181100"/>
                  <a:gd name="connsiteX137" fmla="*/ 1235075 w 1530350"/>
                  <a:gd name="connsiteY137" fmla="*/ 155575 h 1181100"/>
                  <a:gd name="connsiteX138" fmla="*/ 1219200 w 1530350"/>
                  <a:gd name="connsiteY138" fmla="*/ 130175 h 1181100"/>
                  <a:gd name="connsiteX139" fmla="*/ 1238250 w 1530350"/>
                  <a:gd name="connsiteY139" fmla="*/ 95250 h 1181100"/>
                  <a:gd name="connsiteX140" fmla="*/ 1219200 w 1530350"/>
                  <a:gd name="connsiteY140" fmla="*/ 76200 h 1181100"/>
                  <a:gd name="connsiteX141" fmla="*/ 1216025 w 1530350"/>
                  <a:gd name="connsiteY141" fmla="*/ 28575 h 1181100"/>
                  <a:gd name="connsiteX142" fmla="*/ 1152525 w 1530350"/>
                  <a:gd name="connsiteY142" fmla="*/ 28575 h 1181100"/>
                  <a:gd name="connsiteX143" fmla="*/ 1139825 w 1530350"/>
                  <a:gd name="connsiteY143" fmla="*/ 0 h 1181100"/>
                  <a:gd name="connsiteX144" fmla="*/ 1104900 w 1530350"/>
                  <a:gd name="connsiteY144" fmla="*/ 28575 h 1181100"/>
                  <a:gd name="connsiteX145" fmla="*/ 1047750 w 1530350"/>
                  <a:gd name="connsiteY145" fmla="*/ 12700 h 1181100"/>
                  <a:gd name="connsiteX146" fmla="*/ 1012825 w 1530350"/>
                  <a:gd name="connsiteY146" fmla="*/ 44450 h 1181100"/>
                  <a:gd name="connsiteX147" fmla="*/ 984250 w 1530350"/>
                  <a:gd name="connsiteY147" fmla="*/ 22225 h 1181100"/>
                  <a:gd name="connsiteX148" fmla="*/ 930275 w 1530350"/>
                  <a:gd name="connsiteY148" fmla="*/ 34925 h 1181100"/>
                  <a:gd name="connsiteX149" fmla="*/ 930275 w 1530350"/>
                  <a:gd name="connsiteY149" fmla="*/ 66675 h 1181100"/>
                  <a:gd name="connsiteX150" fmla="*/ 847725 w 1530350"/>
                  <a:gd name="connsiteY150" fmla="*/ 85725 h 1181100"/>
                  <a:gd name="connsiteX151" fmla="*/ 819150 w 1530350"/>
                  <a:gd name="connsiteY151" fmla="*/ 73025 h 1181100"/>
                  <a:gd name="connsiteX152" fmla="*/ 777875 w 1530350"/>
                  <a:gd name="connsiteY152" fmla="*/ 79375 h 1181100"/>
                  <a:gd name="connsiteX153" fmla="*/ 727075 w 1530350"/>
                  <a:gd name="connsiteY153" fmla="*/ 63500 h 1181100"/>
                  <a:gd name="connsiteX154" fmla="*/ 688975 w 1530350"/>
                  <a:gd name="connsiteY154" fmla="*/ 69850 h 1181100"/>
                  <a:gd name="connsiteX155" fmla="*/ 666750 w 1530350"/>
                  <a:gd name="connsiteY155" fmla="*/ 53975 h 1181100"/>
                  <a:gd name="connsiteX156" fmla="*/ 638175 w 1530350"/>
                  <a:gd name="connsiteY156" fmla="*/ 69850 h 1181100"/>
                  <a:gd name="connsiteX157" fmla="*/ 631825 w 1530350"/>
                  <a:gd name="connsiteY157" fmla="*/ 104775 h 1181100"/>
                  <a:gd name="connsiteX158" fmla="*/ 628650 w 1530350"/>
                  <a:gd name="connsiteY158" fmla="*/ 158750 h 1181100"/>
                  <a:gd name="connsiteX159" fmla="*/ 615950 w 1530350"/>
                  <a:gd name="connsiteY159" fmla="*/ 219075 h 1181100"/>
                  <a:gd name="connsiteX160" fmla="*/ 606425 w 1530350"/>
                  <a:gd name="connsiteY160" fmla="*/ 228600 h 1181100"/>
                  <a:gd name="connsiteX161" fmla="*/ 584200 w 1530350"/>
                  <a:gd name="connsiteY161" fmla="*/ 203200 h 1181100"/>
                  <a:gd name="connsiteX162" fmla="*/ 574675 w 1530350"/>
                  <a:gd name="connsiteY162" fmla="*/ 180975 h 1181100"/>
                  <a:gd name="connsiteX163" fmla="*/ 530225 w 1530350"/>
                  <a:gd name="connsiteY163" fmla="*/ 187325 h 1181100"/>
                  <a:gd name="connsiteX164" fmla="*/ 555625 w 1530350"/>
                  <a:gd name="connsiteY164" fmla="*/ 206375 h 1181100"/>
                  <a:gd name="connsiteX165" fmla="*/ 533400 w 1530350"/>
                  <a:gd name="connsiteY165" fmla="*/ 228600 h 1181100"/>
                  <a:gd name="connsiteX166" fmla="*/ 498475 w 1530350"/>
                  <a:gd name="connsiteY166" fmla="*/ 238125 h 1181100"/>
                  <a:gd name="connsiteX167" fmla="*/ 466725 w 1530350"/>
                  <a:gd name="connsiteY167" fmla="*/ 228600 h 1181100"/>
                  <a:gd name="connsiteX168" fmla="*/ 425450 w 1530350"/>
                  <a:gd name="connsiteY168" fmla="*/ 241300 h 1181100"/>
                  <a:gd name="connsiteX169" fmla="*/ 403225 w 1530350"/>
                  <a:gd name="connsiteY169" fmla="*/ 225425 h 1181100"/>
                  <a:gd name="connsiteX170" fmla="*/ 352425 w 1530350"/>
                  <a:gd name="connsiteY170" fmla="*/ 231775 h 1181100"/>
                  <a:gd name="connsiteX171" fmla="*/ 346075 w 1530350"/>
                  <a:gd name="connsiteY171" fmla="*/ 209550 h 1181100"/>
                  <a:gd name="connsiteX172" fmla="*/ 317500 w 1530350"/>
                  <a:gd name="connsiteY172" fmla="*/ 200025 h 1181100"/>
                  <a:gd name="connsiteX173" fmla="*/ 279400 w 1530350"/>
                  <a:gd name="connsiteY173" fmla="*/ 196850 h 1181100"/>
                  <a:gd name="connsiteX174" fmla="*/ 247650 w 1530350"/>
                  <a:gd name="connsiteY174" fmla="*/ 196850 h 1181100"/>
                  <a:gd name="connsiteX175" fmla="*/ 225425 w 1530350"/>
                  <a:gd name="connsiteY175" fmla="*/ 238125 h 1181100"/>
                  <a:gd name="connsiteX176" fmla="*/ 190500 w 1530350"/>
                  <a:gd name="connsiteY176" fmla="*/ 209550 h 1181100"/>
                  <a:gd name="connsiteX177" fmla="*/ 165100 w 1530350"/>
                  <a:gd name="connsiteY177" fmla="*/ 209550 h 1181100"/>
                  <a:gd name="connsiteX178" fmla="*/ 136525 w 1530350"/>
                  <a:gd name="connsiteY178" fmla="*/ 222250 h 1181100"/>
                  <a:gd name="connsiteX179" fmla="*/ 92075 w 1530350"/>
                  <a:gd name="connsiteY179" fmla="*/ 238125 h 1181100"/>
                  <a:gd name="connsiteX180" fmla="*/ 76200 w 1530350"/>
                  <a:gd name="connsiteY180" fmla="*/ 244475 h 1181100"/>
                  <a:gd name="connsiteX181" fmla="*/ 73025 w 1530350"/>
                  <a:gd name="connsiteY181" fmla="*/ 317500 h 1181100"/>
                  <a:gd name="connsiteX182" fmla="*/ 41275 w 1530350"/>
                  <a:gd name="connsiteY182" fmla="*/ 323850 h 1181100"/>
                  <a:gd name="connsiteX183" fmla="*/ 0 w 1530350"/>
                  <a:gd name="connsiteY183" fmla="*/ 346075 h 1181100"/>
                  <a:gd name="connsiteX184" fmla="*/ 19050 w 1530350"/>
                  <a:gd name="connsiteY184" fmla="*/ 365125 h 1181100"/>
                  <a:gd name="connsiteX185" fmla="*/ 47625 w 1530350"/>
                  <a:gd name="connsiteY185" fmla="*/ 381000 h 1181100"/>
                  <a:gd name="connsiteX186" fmla="*/ 66675 w 1530350"/>
                  <a:gd name="connsiteY186" fmla="*/ 409575 h 1181100"/>
                  <a:gd name="connsiteX187" fmla="*/ 41275 w 1530350"/>
                  <a:gd name="connsiteY187" fmla="*/ 434975 h 1181100"/>
                  <a:gd name="connsiteX188" fmla="*/ 38100 w 1530350"/>
                  <a:gd name="connsiteY188" fmla="*/ 457200 h 1181100"/>
                  <a:gd name="connsiteX189" fmla="*/ 15875 w 1530350"/>
                  <a:gd name="connsiteY189" fmla="*/ 479425 h 1181100"/>
                  <a:gd name="connsiteX190" fmla="*/ 25400 w 1530350"/>
                  <a:gd name="connsiteY190" fmla="*/ 530225 h 1181100"/>
                  <a:gd name="connsiteX191" fmla="*/ 44450 w 1530350"/>
                  <a:gd name="connsiteY191" fmla="*/ 551656 h 1181100"/>
                  <a:gd name="connsiteX192" fmla="*/ 73025 w 1530350"/>
                  <a:gd name="connsiteY192" fmla="*/ 555625 h 1181100"/>
                  <a:gd name="connsiteX193" fmla="*/ 96838 w 1530350"/>
                  <a:gd name="connsiteY193" fmla="*/ 582613 h 1181100"/>
                  <a:gd name="connsiteX194" fmla="*/ 101600 w 1530350"/>
                  <a:gd name="connsiteY194" fmla="*/ 603250 h 1181100"/>
                  <a:gd name="connsiteX195" fmla="*/ 98425 w 1530350"/>
                  <a:gd name="connsiteY195" fmla="*/ 650875 h 1181100"/>
                  <a:gd name="connsiteX196" fmla="*/ 98425 w 1530350"/>
                  <a:gd name="connsiteY196" fmla="*/ 679450 h 1181100"/>
                  <a:gd name="connsiteX197" fmla="*/ 117475 w 1530350"/>
                  <a:gd name="connsiteY197" fmla="*/ 708025 h 1181100"/>
                  <a:gd name="connsiteX198" fmla="*/ 152400 w 1530350"/>
                  <a:gd name="connsiteY198" fmla="*/ 736600 h 1181100"/>
                  <a:gd name="connsiteX199" fmla="*/ 209550 w 1530350"/>
                  <a:gd name="connsiteY199" fmla="*/ 749300 h 1181100"/>
                  <a:gd name="connsiteX200" fmla="*/ 218281 w 1530350"/>
                  <a:gd name="connsiteY200" fmla="*/ 780256 h 1181100"/>
                  <a:gd name="connsiteX201" fmla="*/ 215900 w 1530350"/>
                  <a:gd name="connsiteY201" fmla="*/ 822325 h 1181100"/>
                  <a:gd name="connsiteX202" fmla="*/ 215900 w 1530350"/>
                  <a:gd name="connsiteY202" fmla="*/ 847725 h 1181100"/>
                  <a:gd name="connsiteX203" fmla="*/ 279400 w 1530350"/>
                  <a:gd name="connsiteY203" fmla="*/ 854075 h 1181100"/>
                  <a:gd name="connsiteX204" fmla="*/ 295275 w 1530350"/>
                  <a:gd name="connsiteY204" fmla="*/ 882650 h 1181100"/>
                  <a:gd name="connsiteX205" fmla="*/ 298450 w 1530350"/>
                  <a:gd name="connsiteY205" fmla="*/ 898525 h 1181100"/>
                  <a:gd name="connsiteX206" fmla="*/ 260350 w 1530350"/>
                  <a:gd name="connsiteY206" fmla="*/ 920750 h 1181100"/>
                  <a:gd name="connsiteX207" fmla="*/ 245269 w 1530350"/>
                  <a:gd name="connsiteY207" fmla="*/ 949325 h 1181100"/>
                  <a:gd name="connsiteX208" fmla="*/ 241300 w 1530350"/>
                  <a:gd name="connsiteY208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39863 w 1530350"/>
                  <a:gd name="connsiteY128" fmla="*/ 263525 h 1181100"/>
                  <a:gd name="connsiteX129" fmla="*/ 1419225 w 1530350"/>
                  <a:gd name="connsiteY129" fmla="*/ 260350 h 1181100"/>
                  <a:gd name="connsiteX130" fmla="*/ 1374775 w 1530350"/>
                  <a:gd name="connsiteY130" fmla="*/ 276225 h 1181100"/>
                  <a:gd name="connsiteX131" fmla="*/ 1349375 w 1530350"/>
                  <a:gd name="connsiteY131" fmla="*/ 265906 h 1181100"/>
                  <a:gd name="connsiteX132" fmla="*/ 1335881 w 1530350"/>
                  <a:gd name="connsiteY132" fmla="*/ 257175 h 1181100"/>
                  <a:gd name="connsiteX133" fmla="*/ 1323181 w 1530350"/>
                  <a:gd name="connsiteY133" fmla="*/ 244475 h 1181100"/>
                  <a:gd name="connsiteX134" fmla="*/ 1308100 w 1530350"/>
                  <a:gd name="connsiteY134" fmla="*/ 228600 h 1181100"/>
                  <a:gd name="connsiteX135" fmla="*/ 1282700 w 1530350"/>
                  <a:gd name="connsiteY135" fmla="*/ 223044 h 1181100"/>
                  <a:gd name="connsiteX136" fmla="*/ 1266825 w 1530350"/>
                  <a:gd name="connsiteY136" fmla="*/ 196850 h 1181100"/>
                  <a:gd name="connsiteX137" fmla="*/ 1235075 w 1530350"/>
                  <a:gd name="connsiteY137" fmla="*/ 155575 h 1181100"/>
                  <a:gd name="connsiteX138" fmla="*/ 1219200 w 1530350"/>
                  <a:gd name="connsiteY138" fmla="*/ 130175 h 1181100"/>
                  <a:gd name="connsiteX139" fmla="*/ 1238250 w 1530350"/>
                  <a:gd name="connsiteY139" fmla="*/ 95250 h 1181100"/>
                  <a:gd name="connsiteX140" fmla="*/ 1219200 w 1530350"/>
                  <a:gd name="connsiteY140" fmla="*/ 76200 h 1181100"/>
                  <a:gd name="connsiteX141" fmla="*/ 1216025 w 1530350"/>
                  <a:gd name="connsiteY141" fmla="*/ 28575 h 1181100"/>
                  <a:gd name="connsiteX142" fmla="*/ 1152525 w 1530350"/>
                  <a:gd name="connsiteY142" fmla="*/ 28575 h 1181100"/>
                  <a:gd name="connsiteX143" fmla="*/ 1139825 w 1530350"/>
                  <a:gd name="connsiteY143" fmla="*/ 0 h 1181100"/>
                  <a:gd name="connsiteX144" fmla="*/ 1104900 w 1530350"/>
                  <a:gd name="connsiteY144" fmla="*/ 28575 h 1181100"/>
                  <a:gd name="connsiteX145" fmla="*/ 1047750 w 1530350"/>
                  <a:gd name="connsiteY145" fmla="*/ 12700 h 1181100"/>
                  <a:gd name="connsiteX146" fmla="*/ 1012825 w 1530350"/>
                  <a:gd name="connsiteY146" fmla="*/ 44450 h 1181100"/>
                  <a:gd name="connsiteX147" fmla="*/ 984250 w 1530350"/>
                  <a:gd name="connsiteY147" fmla="*/ 22225 h 1181100"/>
                  <a:gd name="connsiteX148" fmla="*/ 930275 w 1530350"/>
                  <a:gd name="connsiteY148" fmla="*/ 34925 h 1181100"/>
                  <a:gd name="connsiteX149" fmla="*/ 930275 w 1530350"/>
                  <a:gd name="connsiteY149" fmla="*/ 66675 h 1181100"/>
                  <a:gd name="connsiteX150" fmla="*/ 847725 w 1530350"/>
                  <a:gd name="connsiteY150" fmla="*/ 85725 h 1181100"/>
                  <a:gd name="connsiteX151" fmla="*/ 819150 w 1530350"/>
                  <a:gd name="connsiteY151" fmla="*/ 73025 h 1181100"/>
                  <a:gd name="connsiteX152" fmla="*/ 777875 w 1530350"/>
                  <a:gd name="connsiteY152" fmla="*/ 79375 h 1181100"/>
                  <a:gd name="connsiteX153" fmla="*/ 727075 w 1530350"/>
                  <a:gd name="connsiteY153" fmla="*/ 63500 h 1181100"/>
                  <a:gd name="connsiteX154" fmla="*/ 688975 w 1530350"/>
                  <a:gd name="connsiteY154" fmla="*/ 69850 h 1181100"/>
                  <a:gd name="connsiteX155" fmla="*/ 666750 w 1530350"/>
                  <a:gd name="connsiteY155" fmla="*/ 53975 h 1181100"/>
                  <a:gd name="connsiteX156" fmla="*/ 638175 w 1530350"/>
                  <a:gd name="connsiteY156" fmla="*/ 69850 h 1181100"/>
                  <a:gd name="connsiteX157" fmla="*/ 631825 w 1530350"/>
                  <a:gd name="connsiteY157" fmla="*/ 104775 h 1181100"/>
                  <a:gd name="connsiteX158" fmla="*/ 628650 w 1530350"/>
                  <a:gd name="connsiteY158" fmla="*/ 158750 h 1181100"/>
                  <a:gd name="connsiteX159" fmla="*/ 615950 w 1530350"/>
                  <a:gd name="connsiteY159" fmla="*/ 219075 h 1181100"/>
                  <a:gd name="connsiteX160" fmla="*/ 606425 w 1530350"/>
                  <a:gd name="connsiteY160" fmla="*/ 228600 h 1181100"/>
                  <a:gd name="connsiteX161" fmla="*/ 584200 w 1530350"/>
                  <a:gd name="connsiteY161" fmla="*/ 203200 h 1181100"/>
                  <a:gd name="connsiteX162" fmla="*/ 574675 w 1530350"/>
                  <a:gd name="connsiteY162" fmla="*/ 180975 h 1181100"/>
                  <a:gd name="connsiteX163" fmla="*/ 530225 w 1530350"/>
                  <a:gd name="connsiteY163" fmla="*/ 187325 h 1181100"/>
                  <a:gd name="connsiteX164" fmla="*/ 555625 w 1530350"/>
                  <a:gd name="connsiteY164" fmla="*/ 206375 h 1181100"/>
                  <a:gd name="connsiteX165" fmla="*/ 533400 w 1530350"/>
                  <a:gd name="connsiteY165" fmla="*/ 228600 h 1181100"/>
                  <a:gd name="connsiteX166" fmla="*/ 498475 w 1530350"/>
                  <a:gd name="connsiteY166" fmla="*/ 238125 h 1181100"/>
                  <a:gd name="connsiteX167" fmla="*/ 466725 w 1530350"/>
                  <a:gd name="connsiteY167" fmla="*/ 228600 h 1181100"/>
                  <a:gd name="connsiteX168" fmla="*/ 425450 w 1530350"/>
                  <a:gd name="connsiteY168" fmla="*/ 241300 h 1181100"/>
                  <a:gd name="connsiteX169" fmla="*/ 403225 w 1530350"/>
                  <a:gd name="connsiteY169" fmla="*/ 225425 h 1181100"/>
                  <a:gd name="connsiteX170" fmla="*/ 352425 w 1530350"/>
                  <a:gd name="connsiteY170" fmla="*/ 231775 h 1181100"/>
                  <a:gd name="connsiteX171" fmla="*/ 346075 w 1530350"/>
                  <a:gd name="connsiteY171" fmla="*/ 209550 h 1181100"/>
                  <a:gd name="connsiteX172" fmla="*/ 317500 w 1530350"/>
                  <a:gd name="connsiteY172" fmla="*/ 200025 h 1181100"/>
                  <a:gd name="connsiteX173" fmla="*/ 279400 w 1530350"/>
                  <a:gd name="connsiteY173" fmla="*/ 196850 h 1181100"/>
                  <a:gd name="connsiteX174" fmla="*/ 247650 w 1530350"/>
                  <a:gd name="connsiteY174" fmla="*/ 196850 h 1181100"/>
                  <a:gd name="connsiteX175" fmla="*/ 225425 w 1530350"/>
                  <a:gd name="connsiteY175" fmla="*/ 238125 h 1181100"/>
                  <a:gd name="connsiteX176" fmla="*/ 190500 w 1530350"/>
                  <a:gd name="connsiteY176" fmla="*/ 209550 h 1181100"/>
                  <a:gd name="connsiteX177" fmla="*/ 165100 w 1530350"/>
                  <a:gd name="connsiteY177" fmla="*/ 209550 h 1181100"/>
                  <a:gd name="connsiteX178" fmla="*/ 136525 w 1530350"/>
                  <a:gd name="connsiteY178" fmla="*/ 222250 h 1181100"/>
                  <a:gd name="connsiteX179" fmla="*/ 92075 w 1530350"/>
                  <a:gd name="connsiteY179" fmla="*/ 238125 h 1181100"/>
                  <a:gd name="connsiteX180" fmla="*/ 76200 w 1530350"/>
                  <a:gd name="connsiteY180" fmla="*/ 244475 h 1181100"/>
                  <a:gd name="connsiteX181" fmla="*/ 73025 w 1530350"/>
                  <a:gd name="connsiteY181" fmla="*/ 317500 h 1181100"/>
                  <a:gd name="connsiteX182" fmla="*/ 41275 w 1530350"/>
                  <a:gd name="connsiteY182" fmla="*/ 323850 h 1181100"/>
                  <a:gd name="connsiteX183" fmla="*/ 0 w 1530350"/>
                  <a:gd name="connsiteY183" fmla="*/ 346075 h 1181100"/>
                  <a:gd name="connsiteX184" fmla="*/ 19050 w 1530350"/>
                  <a:gd name="connsiteY184" fmla="*/ 365125 h 1181100"/>
                  <a:gd name="connsiteX185" fmla="*/ 47625 w 1530350"/>
                  <a:gd name="connsiteY185" fmla="*/ 381000 h 1181100"/>
                  <a:gd name="connsiteX186" fmla="*/ 66675 w 1530350"/>
                  <a:gd name="connsiteY186" fmla="*/ 409575 h 1181100"/>
                  <a:gd name="connsiteX187" fmla="*/ 41275 w 1530350"/>
                  <a:gd name="connsiteY187" fmla="*/ 434975 h 1181100"/>
                  <a:gd name="connsiteX188" fmla="*/ 38100 w 1530350"/>
                  <a:gd name="connsiteY188" fmla="*/ 457200 h 1181100"/>
                  <a:gd name="connsiteX189" fmla="*/ 15875 w 1530350"/>
                  <a:gd name="connsiteY189" fmla="*/ 479425 h 1181100"/>
                  <a:gd name="connsiteX190" fmla="*/ 25400 w 1530350"/>
                  <a:gd name="connsiteY190" fmla="*/ 530225 h 1181100"/>
                  <a:gd name="connsiteX191" fmla="*/ 44450 w 1530350"/>
                  <a:gd name="connsiteY191" fmla="*/ 551656 h 1181100"/>
                  <a:gd name="connsiteX192" fmla="*/ 73025 w 1530350"/>
                  <a:gd name="connsiteY192" fmla="*/ 555625 h 1181100"/>
                  <a:gd name="connsiteX193" fmla="*/ 96838 w 1530350"/>
                  <a:gd name="connsiteY193" fmla="*/ 582613 h 1181100"/>
                  <a:gd name="connsiteX194" fmla="*/ 101600 w 1530350"/>
                  <a:gd name="connsiteY194" fmla="*/ 603250 h 1181100"/>
                  <a:gd name="connsiteX195" fmla="*/ 106363 w 1530350"/>
                  <a:gd name="connsiteY195" fmla="*/ 627856 h 1181100"/>
                  <a:gd name="connsiteX196" fmla="*/ 98425 w 1530350"/>
                  <a:gd name="connsiteY196" fmla="*/ 650875 h 1181100"/>
                  <a:gd name="connsiteX197" fmla="*/ 98425 w 1530350"/>
                  <a:gd name="connsiteY197" fmla="*/ 679450 h 1181100"/>
                  <a:gd name="connsiteX198" fmla="*/ 117475 w 1530350"/>
                  <a:gd name="connsiteY198" fmla="*/ 708025 h 1181100"/>
                  <a:gd name="connsiteX199" fmla="*/ 152400 w 1530350"/>
                  <a:gd name="connsiteY199" fmla="*/ 736600 h 1181100"/>
                  <a:gd name="connsiteX200" fmla="*/ 209550 w 1530350"/>
                  <a:gd name="connsiteY200" fmla="*/ 749300 h 1181100"/>
                  <a:gd name="connsiteX201" fmla="*/ 218281 w 1530350"/>
                  <a:gd name="connsiteY201" fmla="*/ 780256 h 1181100"/>
                  <a:gd name="connsiteX202" fmla="*/ 215900 w 1530350"/>
                  <a:gd name="connsiteY202" fmla="*/ 822325 h 1181100"/>
                  <a:gd name="connsiteX203" fmla="*/ 215900 w 1530350"/>
                  <a:gd name="connsiteY203" fmla="*/ 847725 h 1181100"/>
                  <a:gd name="connsiteX204" fmla="*/ 279400 w 1530350"/>
                  <a:gd name="connsiteY204" fmla="*/ 854075 h 1181100"/>
                  <a:gd name="connsiteX205" fmla="*/ 295275 w 1530350"/>
                  <a:gd name="connsiteY205" fmla="*/ 882650 h 1181100"/>
                  <a:gd name="connsiteX206" fmla="*/ 298450 w 1530350"/>
                  <a:gd name="connsiteY206" fmla="*/ 898525 h 1181100"/>
                  <a:gd name="connsiteX207" fmla="*/ 260350 w 1530350"/>
                  <a:gd name="connsiteY207" fmla="*/ 920750 h 1181100"/>
                  <a:gd name="connsiteX208" fmla="*/ 245269 w 1530350"/>
                  <a:gd name="connsiteY208" fmla="*/ 949325 h 1181100"/>
                  <a:gd name="connsiteX209" fmla="*/ 241300 w 1530350"/>
                  <a:gd name="connsiteY209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39863 w 1530350"/>
                  <a:gd name="connsiteY128" fmla="*/ 263525 h 1181100"/>
                  <a:gd name="connsiteX129" fmla="*/ 1419225 w 1530350"/>
                  <a:gd name="connsiteY129" fmla="*/ 260350 h 1181100"/>
                  <a:gd name="connsiteX130" fmla="*/ 1374775 w 1530350"/>
                  <a:gd name="connsiteY130" fmla="*/ 276225 h 1181100"/>
                  <a:gd name="connsiteX131" fmla="*/ 1349375 w 1530350"/>
                  <a:gd name="connsiteY131" fmla="*/ 265906 h 1181100"/>
                  <a:gd name="connsiteX132" fmla="*/ 1335881 w 1530350"/>
                  <a:gd name="connsiteY132" fmla="*/ 257175 h 1181100"/>
                  <a:gd name="connsiteX133" fmla="*/ 1323181 w 1530350"/>
                  <a:gd name="connsiteY133" fmla="*/ 244475 h 1181100"/>
                  <a:gd name="connsiteX134" fmla="*/ 1308100 w 1530350"/>
                  <a:gd name="connsiteY134" fmla="*/ 228600 h 1181100"/>
                  <a:gd name="connsiteX135" fmla="*/ 1282700 w 1530350"/>
                  <a:gd name="connsiteY135" fmla="*/ 223044 h 1181100"/>
                  <a:gd name="connsiteX136" fmla="*/ 1266825 w 1530350"/>
                  <a:gd name="connsiteY136" fmla="*/ 196850 h 1181100"/>
                  <a:gd name="connsiteX137" fmla="*/ 1235075 w 1530350"/>
                  <a:gd name="connsiteY137" fmla="*/ 155575 h 1181100"/>
                  <a:gd name="connsiteX138" fmla="*/ 1219200 w 1530350"/>
                  <a:gd name="connsiteY138" fmla="*/ 130175 h 1181100"/>
                  <a:gd name="connsiteX139" fmla="*/ 1237456 w 1530350"/>
                  <a:gd name="connsiteY139" fmla="*/ 115888 h 1181100"/>
                  <a:gd name="connsiteX140" fmla="*/ 1238250 w 1530350"/>
                  <a:gd name="connsiteY140" fmla="*/ 95250 h 1181100"/>
                  <a:gd name="connsiteX141" fmla="*/ 1219200 w 1530350"/>
                  <a:gd name="connsiteY141" fmla="*/ 76200 h 1181100"/>
                  <a:gd name="connsiteX142" fmla="*/ 1216025 w 1530350"/>
                  <a:gd name="connsiteY142" fmla="*/ 28575 h 1181100"/>
                  <a:gd name="connsiteX143" fmla="*/ 1152525 w 1530350"/>
                  <a:gd name="connsiteY143" fmla="*/ 28575 h 1181100"/>
                  <a:gd name="connsiteX144" fmla="*/ 1139825 w 1530350"/>
                  <a:gd name="connsiteY144" fmla="*/ 0 h 1181100"/>
                  <a:gd name="connsiteX145" fmla="*/ 1104900 w 1530350"/>
                  <a:gd name="connsiteY145" fmla="*/ 28575 h 1181100"/>
                  <a:gd name="connsiteX146" fmla="*/ 1047750 w 1530350"/>
                  <a:gd name="connsiteY146" fmla="*/ 12700 h 1181100"/>
                  <a:gd name="connsiteX147" fmla="*/ 1012825 w 1530350"/>
                  <a:gd name="connsiteY147" fmla="*/ 44450 h 1181100"/>
                  <a:gd name="connsiteX148" fmla="*/ 984250 w 1530350"/>
                  <a:gd name="connsiteY148" fmla="*/ 22225 h 1181100"/>
                  <a:gd name="connsiteX149" fmla="*/ 930275 w 1530350"/>
                  <a:gd name="connsiteY149" fmla="*/ 34925 h 1181100"/>
                  <a:gd name="connsiteX150" fmla="*/ 930275 w 1530350"/>
                  <a:gd name="connsiteY150" fmla="*/ 66675 h 1181100"/>
                  <a:gd name="connsiteX151" fmla="*/ 847725 w 1530350"/>
                  <a:gd name="connsiteY151" fmla="*/ 85725 h 1181100"/>
                  <a:gd name="connsiteX152" fmla="*/ 819150 w 1530350"/>
                  <a:gd name="connsiteY152" fmla="*/ 73025 h 1181100"/>
                  <a:gd name="connsiteX153" fmla="*/ 777875 w 1530350"/>
                  <a:gd name="connsiteY153" fmla="*/ 79375 h 1181100"/>
                  <a:gd name="connsiteX154" fmla="*/ 727075 w 1530350"/>
                  <a:gd name="connsiteY154" fmla="*/ 63500 h 1181100"/>
                  <a:gd name="connsiteX155" fmla="*/ 688975 w 1530350"/>
                  <a:gd name="connsiteY155" fmla="*/ 69850 h 1181100"/>
                  <a:gd name="connsiteX156" fmla="*/ 666750 w 1530350"/>
                  <a:gd name="connsiteY156" fmla="*/ 53975 h 1181100"/>
                  <a:gd name="connsiteX157" fmla="*/ 638175 w 1530350"/>
                  <a:gd name="connsiteY157" fmla="*/ 69850 h 1181100"/>
                  <a:gd name="connsiteX158" fmla="*/ 631825 w 1530350"/>
                  <a:gd name="connsiteY158" fmla="*/ 104775 h 1181100"/>
                  <a:gd name="connsiteX159" fmla="*/ 628650 w 1530350"/>
                  <a:gd name="connsiteY159" fmla="*/ 158750 h 1181100"/>
                  <a:gd name="connsiteX160" fmla="*/ 615950 w 1530350"/>
                  <a:gd name="connsiteY160" fmla="*/ 219075 h 1181100"/>
                  <a:gd name="connsiteX161" fmla="*/ 606425 w 1530350"/>
                  <a:gd name="connsiteY161" fmla="*/ 228600 h 1181100"/>
                  <a:gd name="connsiteX162" fmla="*/ 584200 w 1530350"/>
                  <a:gd name="connsiteY162" fmla="*/ 203200 h 1181100"/>
                  <a:gd name="connsiteX163" fmla="*/ 574675 w 1530350"/>
                  <a:gd name="connsiteY163" fmla="*/ 180975 h 1181100"/>
                  <a:gd name="connsiteX164" fmla="*/ 530225 w 1530350"/>
                  <a:gd name="connsiteY164" fmla="*/ 187325 h 1181100"/>
                  <a:gd name="connsiteX165" fmla="*/ 555625 w 1530350"/>
                  <a:gd name="connsiteY165" fmla="*/ 206375 h 1181100"/>
                  <a:gd name="connsiteX166" fmla="*/ 533400 w 1530350"/>
                  <a:gd name="connsiteY166" fmla="*/ 228600 h 1181100"/>
                  <a:gd name="connsiteX167" fmla="*/ 498475 w 1530350"/>
                  <a:gd name="connsiteY167" fmla="*/ 238125 h 1181100"/>
                  <a:gd name="connsiteX168" fmla="*/ 466725 w 1530350"/>
                  <a:gd name="connsiteY168" fmla="*/ 228600 h 1181100"/>
                  <a:gd name="connsiteX169" fmla="*/ 425450 w 1530350"/>
                  <a:gd name="connsiteY169" fmla="*/ 241300 h 1181100"/>
                  <a:gd name="connsiteX170" fmla="*/ 403225 w 1530350"/>
                  <a:gd name="connsiteY170" fmla="*/ 225425 h 1181100"/>
                  <a:gd name="connsiteX171" fmla="*/ 352425 w 1530350"/>
                  <a:gd name="connsiteY171" fmla="*/ 231775 h 1181100"/>
                  <a:gd name="connsiteX172" fmla="*/ 346075 w 1530350"/>
                  <a:gd name="connsiteY172" fmla="*/ 209550 h 1181100"/>
                  <a:gd name="connsiteX173" fmla="*/ 317500 w 1530350"/>
                  <a:gd name="connsiteY173" fmla="*/ 200025 h 1181100"/>
                  <a:gd name="connsiteX174" fmla="*/ 279400 w 1530350"/>
                  <a:gd name="connsiteY174" fmla="*/ 196850 h 1181100"/>
                  <a:gd name="connsiteX175" fmla="*/ 247650 w 1530350"/>
                  <a:gd name="connsiteY175" fmla="*/ 196850 h 1181100"/>
                  <a:gd name="connsiteX176" fmla="*/ 225425 w 1530350"/>
                  <a:gd name="connsiteY176" fmla="*/ 238125 h 1181100"/>
                  <a:gd name="connsiteX177" fmla="*/ 190500 w 1530350"/>
                  <a:gd name="connsiteY177" fmla="*/ 209550 h 1181100"/>
                  <a:gd name="connsiteX178" fmla="*/ 165100 w 1530350"/>
                  <a:gd name="connsiteY178" fmla="*/ 209550 h 1181100"/>
                  <a:gd name="connsiteX179" fmla="*/ 136525 w 1530350"/>
                  <a:gd name="connsiteY179" fmla="*/ 222250 h 1181100"/>
                  <a:gd name="connsiteX180" fmla="*/ 92075 w 1530350"/>
                  <a:gd name="connsiteY180" fmla="*/ 238125 h 1181100"/>
                  <a:gd name="connsiteX181" fmla="*/ 76200 w 1530350"/>
                  <a:gd name="connsiteY181" fmla="*/ 244475 h 1181100"/>
                  <a:gd name="connsiteX182" fmla="*/ 73025 w 1530350"/>
                  <a:gd name="connsiteY182" fmla="*/ 317500 h 1181100"/>
                  <a:gd name="connsiteX183" fmla="*/ 41275 w 1530350"/>
                  <a:gd name="connsiteY183" fmla="*/ 323850 h 1181100"/>
                  <a:gd name="connsiteX184" fmla="*/ 0 w 1530350"/>
                  <a:gd name="connsiteY184" fmla="*/ 346075 h 1181100"/>
                  <a:gd name="connsiteX185" fmla="*/ 19050 w 1530350"/>
                  <a:gd name="connsiteY185" fmla="*/ 365125 h 1181100"/>
                  <a:gd name="connsiteX186" fmla="*/ 47625 w 1530350"/>
                  <a:gd name="connsiteY186" fmla="*/ 381000 h 1181100"/>
                  <a:gd name="connsiteX187" fmla="*/ 66675 w 1530350"/>
                  <a:gd name="connsiteY187" fmla="*/ 409575 h 1181100"/>
                  <a:gd name="connsiteX188" fmla="*/ 41275 w 1530350"/>
                  <a:gd name="connsiteY188" fmla="*/ 434975 h 1181100"/>
                  <a:gd name="connsiteX189" fmla="*/ 38100 w 1530350"/>
                  <a:gd name="connsiteY189" fmla="*/ 457200 h 1181100"/>
                  <a:gd name="connsiteX190" fmla="*/ 15875 w 1530350"/>
                  <a:gd name="connsiteY190" fmla="*/ 479425 h 1181100"/>
                  <a:gd name="connsiteX191" fmla="*/ 25400 w 1530350"/>
                  <a:gd name="connsiteY191" fmla="*/ 530225 h 1181100"/>
                  <a:gd name="connsiteX192" fmla="*/ 44450 w 1530350"/>
                  <a:gd name="connsiteY192" fmla="*/ 551656 h 1181100"/>
                  <a:gd name="connsiteX193" fmla="*/ 73025 w 1530350"/>
                  <a:gd name="connsiteY193" fmla="*/ 555625 h 1181100"/>
                  <a:gd name="connsiteX194" fmla="*/ 96838 w 1530350"/>
                  <a:gd name="connsiteY194" fmla="*/ 582613 h 1181100"/>
                  <a:gd name="connsiteX195" fmla="*/ 101600 w 1530350"/>
                  <a:gd name="connsiteY195" fmla="*/ 603250 h 1181100"/>
                  <a:gd name="connsiteX196" fmla="*/ 106363 w 1530350"/>
                  <a:gd name="connsiteY196" fmla="*/ 627856 h 1181100"/>
                  <a:gd name="connsiteX197" fmla="*/ 98425 w 1530350"/>
                  <a:gd name="connsiteY197" fmla="*/ 650875 h 1181100"/>
                  <a:gd name="connsiteX198" fmla="*/ 98425 w 1530350"/>
                  <a:gd name="connsiteY198" fmla="*/ 679450 h 1181100"/>
                  <a:gd name="connsiteX199" fmla="*/ 117475 w 1530350"/>
                  <a:gd name="connsiteY199" fmla="*/ 708025 h 1181100"/>
                  <a:gd name="connsiteX200" fmla="*/ 152400 w 1530350"/>
                  <a:gd name="connsiteY200" fmla="*/ 736600 h 1181100"/>
                  <a:gd name="connsiteX201" fmla="*/ 209550 w 1530350"/>
                  <a:gd name="connsiteY201" fmla="*/ 749300 h 1181100"/>
                  <a:gd name="connsiteX202" fmla="*/ 218281 w 1530350"/>
                  <a:gd name="connsiteY202" fmla="*/ 780256 h 1181100"/>
                  <a:gd name="connsiteX203" fmla="*/ 215900 w 1530350"/>
                  <a:gd name="connsiteY203" fmla="*/ 822325 h 1181100"/>
                  <a:gd name="connsiteX204" fmla="*/ 215900 w 1530350"/>
                  <a:gd name="connsiteY204" fmla="*/ 847725 h 1181100"/>
                  <a:gd name="connsiteX205" fmla="*/ 279400 w 1530350"/>
                  <a:gd name="connsiteY205" fmla="*/ 854075 h 1181100"/>
                  <a:gd name="connsiteX206" fmla="*/ 295275 w 1530350"/>
                  <a:gd name="connsiteY206" fmla="*/ 882650 h 1181100"/>
                  <a:gd name="connsiteX207" fmla="*/ 298450 w 1530350"/>
                  <a:gd name="connsiteY207" fmla="*/ 898525 h 1181100"/>
                  <a:gd name="connsiteX208" fmla="*/ 260350 w 1530350"/>
                  <a:gd name="connsiteY208" fmla="*/ 920750 h 1181100"/>
                  <a:gd name="connsiteX209" fmla="*/ 245269 w 1530350"/>
                  <a:gd name="connsiteY209" fmla="*/ 949325 h 1181100"/>
                  <a:gd name="connsiteX210" fmla="*/ 241300 w 1530350"/>
                  <a:gd name="connsiteY210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12875 w 1530350"/>
                  <a:gd name="connsiteY121" fmla="*/ 438150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39863 w 1530350"/>
                  <a:gd name="connsiteY128" fmla="*/ 263525 h 1181100"/>
                  <a:gd name="connsiteX129" fmla="*/ 1419225 w 1530350"/>
                  <a:gd name="connsiteY129" fmla="*/ 260350 h 1181100"/>
                  <a:gd name="connsiteX130" fmla="*/ 1374775 w 1530350"/>
                  <a:gd name="connsiteY130" fmla="*/ 276225 h 1181100"/>
                  <a:gd name="connsiteX131" fmla="*/ 1349375 w 1530350"/>
                  <a:gd name="connsiteY131" fmla="*/ 265906 h 1181100"/>
                  <a:gd name="connsiteX132" fmla="*/ 1335881 w 1530350"/>
                  <a:gd name="connsiteY132" fmla="*/ 257175 h 1181100"/>
                  <a:gd name="connsiteX133" fmla="*/ 1323181 w 1530350"/>
                  <a:gd name="connsiteY133" fmla="*/ 244475 h 1181100"/>
                  <a:gd name="connsiteX134" fmla="*/ 1308100 w 1530350"/>
                  <a:gd name="connsiteY134" fmla="*/ 228600 h 1181100"/>
                  <a:gd name="connsiteX135" fmla="*/ 1282700 w 1530350"/>
                  <a:gd name="connsiteY135" fmla="*/ 223044 h 1181100"/>
                  <a:gd name="connsiteX136" fmla="*/ 1266825 w 1530350"/>
                  <a:gd name="connsiteY136" fmla="*/ 196850 h 1181100"/>
                  <a:gd name="connsiteX137" fmla="*/ 1235075 w 1530350"/>
                  <a:gd name="connsiteY137" fmla="*/ 155575 h 1181100"/>
                  <a:gd name="connsiteX138" fmla="*/ 1219200 w 1530350"/>
                  <a:gd name="connsiteY138" fmla="*/ 130175 h 1181100"/>
                  <a:gd name="connsiteX139" fmla="*/ 1237456 w 1530350"/>
                  <a:gd name="connsiteY139" fmla="*/ 115888 h 1181100"/>
                  <a:gd name="connsiteX140" fmla="*/ 1243012 w 1530350"/>
                  <a:gd name="connsiteY140" fmla="*/ 104775 h 1181100"/>
                  <a:gd name="connsiteX141" fmla="*/ 1219200 w 1530350"/>
                  <a:gd name="connsiteY141" fmla="*/ 76200 h 1181100"/>
                  <a:gd name="connsiteX142" fmla="*/ 1216025 w 1530350"/>
                  <a:gd name="connsiteY142" fmla="*/ 28575 h 1181100"/>
                  <a:gd name="connsiteX143" fmla="*/ 1152525 w 1530350"/>
                  <a:gd name="connsiteY143" fmla="*/ 28575 h 1181100"/>
                  <a:gd name="connsiteX144" fmla="*/ 1139825 w 1530350"/>
                  <a:gd name="connsiteY144" fmla="*/ 0 h 1181100"/>
                  <a:gd name="connsiteX145" fmla="*/ 1104900 w 1530350"/>
                  <a:gd name="connsiteY145" fmla="*/ 28575 h 1181100"/>
                  <a:gd name="connsiteX146" fmla="*/ 1047750 w 1530350"/>
                  <a:gd name="connsiteY146" fmla="*/ 12700 h 1181100"/>
                  <a:gd name="connsiteX147" fmla="*/ 1012825 w 1530350"/>
                  <a:gd name="connsiteY147" fmla="*/ 44450 h 1181100"/>
                  <a:gd name="connsiteX148" fmla="*/ 984250 w 1530350"/>
                  <a:gd name="connsiteY148" fmla="*/ 22225 h 1181100"/>
                  <a:gd name="connsiteX149" fmla="*/ 930275 w 1530350"/>
                  <a:gd name="connsiteY149" fmla="*/ 34925 h 1181100"/>
                  <a:gd name="connsiteX150" fmla="*/ 930275 w 1530350"/>
                  <a:gd name="connsiteY150" fmla="*/ 66675 h 1181100"/>
                  <a:gd name="connsiteX151" fmla="*/ 847725 w 1530350"/>
                  <a:gd name="connsiteY151" fmla="*/ 85725 h 1181100"/>
                  <a:gd name="connsiteX152" fmla="*/ 819150 w 1530350"/>
                  <a:gd name="connsiteY152" fmla="*/ 73025 h 1181100"/>
                  <a:gd name="connsiteX153" fmla="*/ 777875 w 1530350"/>
                  <a:gd name="connsiteY153" fmla="*/ 79375 h 1181100"/>
                  <a:gd name="connsiteX154" fmla="*/ 727075 w 1530350"/>
                  <a:gd name="connsiteY154" fmla="*/ 63500 h 1181100"/>
                  <a:gd name="connsiteX155" fmla="*/ 688975 w 1530350"/>
                  <a:gd name="connsiteY155" fmla="*/ 69850 h 1181100"/>
                  <a:gd name="connsiteX156" fmla="*/ 666750 w 1530350"/>
                  <a:gd name="connsiteY156" fmla="*/ 53975 h 1181100"/>
                  <a:gd name="connsiteX157" fmla="*/ 638175 w 1530350"/>
                  <a:gd name="connsiteY157" fmla="*/ 69850 h 1181100"/>
                  <a:gd name="connsiteX158" fmla="*/ 631825 w 1530350"/>
                  <a:gd name="connsiteY158" fmla="*/ 104775 h 1181100"/>
                  <a:gd name="connsiteX159" fmla="*/ 628650 w 1530350"/>
                  <a:gd name="connsiteY159" fmla="*/ 158750 h 1181100"/>
                  <a:gd name="connsiteX160" fmla="*/ 615950 w 1530350"/>
                  <a:gd name="connsiteY160" fmla="*/ 219075 h 1181100"/>
                  <a:gd name="connsiteX161" fmla="*/ 606425 w 1530350"/>
                  <a:gd name="connsiteY161" fmla="*/ 228600 h 1181100"/>
                  <a:gd name="connsiteX162" fmla="*/ 584200 w 1530350"/>
                  <a:gd name="connsiteY162" fmla="*/ 203200 h 1181100"/>
                  <a:gd name="connsiteX163" fmla="*/ 574675 w 1530350"/>
                  <a:gd name="connsiteY163" fmla="*/ 180975 h 1181100"/>
                  <a:gd name="connsiteX164" fmla="*/ 530225 w 1530350"/>
                  <a:gd name="connsiteY164" fmla="*/ 187325 h 1181100"/>
                  <a:gd name="connsiteX165" fmla="*/ 555625 w 1530350"/>
                  <a:gd name="connsiteY165" fmla="*/ 206375 h 1181100"/>
                  <a:gd name="connsiteX166" fmla="*/ 533400 w 1530350"/>
                  <a:gd name="connsiteY166" fmla="*/ 228600 h 1181100"/>
                  <a:gd name="connsiteX167" fmla="*/ 498475 w 1530350"/>
                  <a:gd name="connsiteY167" fmla="*/ 238125 h 1181100"/>
                  <a:gd name="connsiteX168" fmla="*/ 466725 w 1530350"/>
                  <a:gd name="connsiteY168" fmla="*/ 228600 h 1181100"/>
                  <a:gd name="connsiteX169" fmla="*/ 425450 w 1530350"/>
                  <a:gd name="connsiteY169" fmla="*/ 241300 h 1181100"/>
                  <a:gd name="connsiteX170" fmla="*/ 403225 w 1530350"/>
                  <a:gd name="connsiteY170" fmla="*/ 225425 h 1181100"/>
                  <a:gd name="connsiteX171" fmla="*/ 352425 w 1530350"/>
                  <a:gd name="connsiteY171" fmla="*/ 231775 h 1181100"/>
                  <a:gd name="connsiteX172" fmla="*/ 346075 w 1530350"/>
                  <a:gd name="connsiteY172" fmla="*/ 209550 h 1181100"/>
                  <a:gd name="connsiteX173" fmla="*/ 317500 w 1530350"/>
                  <a:gd name="connsiteY173" fmla="*/ 200025 h 1181100"/>
                  <a:gd name="connsiteX174" fmla="*/ 279400 w 1530350"/>
                  <a:gd name="connsiteY174" fmla="*/ 196850 h 1181100"/>
                  <a:gd name="connsiteX175" fmla="*/ 247650 w 1530350"/>
                  <a:gd name="connsiteY175" fmla="*/ 196850 h 1181100"/>
                  <a:gd name="connsiteX176" fmla="*/ 225425 w 1530350"/>
                  <a:gd name="connsiteY176" fmla="*/ 238125 h 1181100"/>
                  <a:gd name="connsiteX177" fmla="*/ 190500 w 1530350"/>
                  <a:gd name="connsiteY177" fmla="*/ 209550 h 1181100"/>
                  <a:gd name="connsiteX178" fmla="*/ 165100 w 1530350"/>
                  <a:gd name="connsiteY178" fmla="*/ 209550 h 1181100"/>
                  <a:gd name="connsiteX179" fmla="*/ 136525 w 1530350"/>
                  <a:gd name="connsiteY179" fmla="*/ 222250 h 1181100"/>
                  <a:gd name="connsiteX180" fmla="*/ 92075 w 1530350"/>
                  <a:gd name="connsiteY180" fmla="*/ 238125 h 1181100"/>
                  <a:gd name="connsiteX181" fmla="*/ 76200 w 1530350"/>
                  <a:gd name="connsiteY181" fmla="*/ 244475 h 1181100"/>
                  <a:gd name="connsiteX182" fmla="*/ 73025 w 1530350"/>
                  <a:gd name="connsiteY182" fmla="*/ 317500 h 1181100"/>
                  <a:gd name="connsiteX183" fmla="*/ 41275 w 1530350"/>
                  <a:gd name="connsiteY183" fmla="*/ 323850 h 1181100"/>
                  <a:gd name="connsiteX184" fmla="*/ 0 w 1530350"/>
                  <a:gd name="connsiteY184" fmla="*/ 346075 h 1181100"/>
                  <a:gd name="connsiteX185" fmla="*/ 19050 w 1530350"/>
                  <a:gd name="connsiteY185" fmla="*/ 365125 h 1181100"/>
                  <a:gd name="connsiteX186" fmla="*/ 47625 w 1530350"/>
                  <a:gd name="connsiteY186" fmla="*/ 381000 h 1181100"/>
                  <a:gd name="connsiteX187" fmla="*/ 66675 w 1530350"/>
                  <a:gd name="connsiteY187" fmla="*/ 409575 h 1181100"/>
                  <a:gd name="connsiteX188" fmla="*/ 41275 w 1530350"/>
                  <a:gd name="connsiteY188" fmla="*/ 434975 h 1181100"/>
                  <a:gd name="connsiteX189" fmla="*/ 38100 w 1530350"/>
                  <a:gd name="connsiteY189" fmla="*/ 457200 h 1181100"/>
                  <a:gd name="connsiteX190" fmla="*/ 15875 w 1530350"/>
                  <a:gd name="connsiteY190" fmla="*/ 479425 h 1181100"/>
                  <a:gd name="connsiteX191" fmla="*/ 25400 w 1530350"/>
                  <a:gd name="connsiteY191" fmla="*/ 530225 h 1181100"/>
                  <a:gd name="connsiteX192" fmla="*/ 44450 w 1530350"/>
                  <a:gd name="connsiteY192" fmla="*/ 551656 h 1181100"/>
                  <a:gd name="connsiteX193" fmla="*/ 73025 w 1530350"/>
                  <a:gd name="connsiteY193" fmla="*/ 555625 h 1181100"/>
                  <a:gd name="connsiteX194" fmla="*/ 96838 w 1530350"/>
                  <a:gd name="connsiteY194" fmla="*/ 582613 h 1181100"/>
                  <a:gd name="connsiteX195" fmla="*/ 101600 w 1530350"/>
                  <a:gd name="connsiteY195" fmla="*/ 603250 h 1181100"/>
                  <a:gd name="connsiteX196" fmla="*/ 106363 w 1530350"/>
                  <a:gd name="connsiteY196" fmla="*/ 627856 h 1181100"/>
                  <a:gd name="connsiteX197" fmla="*/ 98425 w 1530350"/>
                  <a:gd name="connsiteY197" fmla="*/ 650875 h 1181100"/>
                  <a:gd name="connsiteX198" fmla="*/ 98425 w 1530350"/>
                  <a:gd name="connsiteY198" fmla="*/ 679450 h 1181100"/>
                  <a:gd name="connsiteX199" fmla="*/ 117475 w 1530350"/>
                  <a:gd name="connsiteY199" fmla="*/ 708025 h 1181100"/>
                  <a:gd name="connsiteX200" fmla="*/ 152400 w 1530350"/>
                  <a:gd name="connsiteY200" fmla="*/ 736600 h 1181100"/>
                  <a:gd name="connsiteX201" fmla="*/ 209550 w 1530350"/>
                  <a:gd name="connsiteY201" fmla="*/ 749300 h 1181100"/>
                  <a:gd name="connsiteX202" fmla="*/ 218281 w 1530350"/>
                  <a:gd name="connsiteY202" fmla="*/ 780256 h 1181100"/>
                  <a:gd name="connsiteX203" fmla="*/ 215900 w 1530350"/>
                  <a:gd name="connsiteY203" fmla="*/ 822325 h 1181100"/>
                  <a:gd name="connsiteX204" fmla="*/ 215900 w 1530350"/>
                  <a:gd name="connsiteY204" fmla="*/ 847725 h 1181100"/>
                  <a:gd name="connsiteX205" fmla="*/ 279400 w 1530350"/>
                  <a:gd name="connsiteY205" fmla="*/ 854075 h 1181100"/>
                  <a:gd name="connsiteX206" fmla="*/ 295275 w 1530350"/>
                  <a:gd name="connsiteY206" fmla="*/ 882650 h 1181100"/>
                  <a:gd name="connsiteX207" fmla="*/ 298450 w 1530350"/>
                  <a:gd name="connsiteY207" fmla="*/ 898525 h 1181100"/>
                  <a:gd name="connsiteX208" fmla="*/ 260350 w 1530350"/>
                  <a:gd name="connsiteY208" fmla="*/ 920750 h 1181100"/>
                  <a:gd name="connsiteX209" fmla="*/ 245269 w 1530350"/>
                  <a:gd name="connsiteY209" fmla="*/ 949325 h 1181100"/>
                  <a:gd name="connsiteX210" fmla="*/ 241300 w 1530350"/>
                  <a:gd name="connsiteY210" fmla="*/ 990600 h 1181100"/>
                  <a:gd name="connsiteX0" fmla="*/ 241300 w 1530350"/>
                  <a:gd name="connsiteY0" fmla="*/ 990600 h 1181100"/>
                  <a:gd name="connsiteX1" fmla="*/ 265906 w 1530350"/>
                  <a:gd name="connsiteY1" fmla="*/ 1016000 h 1181100"/>
                  <a:gd name="connsiteX2" fmla="*/ 292100 w 1530350"/>
                  <a:gd name="connsiteY2" fmla="*/ 1025525 h 1181100"/>
                  <a:gd name="connsiteX3" fmla="*/ 333375 w 1530350"/>
                  <a:gd name="connsiteY3" fmla="*/ 996950 h 1181100"/>
                  <a:gd name="connsiteX4" fmla="*/ 371475 w 1530350"/>
                  <a:gd name="connsiteY4" fmla="*/ 1016000 h 1181100"/>
                  <a:gd name="connsiteX5" fmla="*/ 377825 w 1530350"/>
                  <a:gd name="connsiteY5" fmla="*/ 1050925 h 1181100"/>
                  <a:gd name="connsiteX6" fmla="*/ 368300 w 1530350"/>
                  <a:gd name="connsiteY6" fmla="*/ 1076325 h 1181100"/>
                  <a:gd name="connsiteX7" fmla="*/ 400050 w 1530350"/>
                  <a:gd name="connsiteY7" fmla="*/ 1108075 h 1181100"/>
                  <a:gd name="connsiteX8" fmla="*/ 460375 w 1530350"/>
                  <a:gd name="connsiteY8" fmla="*/ 1114425 h 1181100"/>
                  <a:gd name="connsiteX9" fmla="*/ 523875 w 1530350"/>
                  <a:gd name="connsiteY9" fmla="*/ 1130300 h 1181100"/>
                  <a:gd name="connsiteX10" fmla="*/ 574675 w 1530350"/>
                  <a:gd name="connsiteY10" fmla="*/ 1130300 h 1181100"/>
                  <a:gd name="connsiteX11" fmla="*/ 552450 w 1530350"/>
                  <a:gd name="connsiteY11" fmla="*/ 1117600 h 1181100"/>
                  <a:gd name="connsiteX12" fmla="*/ 520700 w 1530350"/>
                  <a:gd name="connsiteY12" fmla="*/ 1098550 h 1181100"/>
                  <a:gd name="connsiteX13" fmla="*/ 514350 w 1530350"/>
                  <a:gd name="connsiteY13" fmla="*/ 1066800 h 1181100"/>
                  <a:gd name="connsiteX14" fmla="*/ 495300 w 1530350"/>
                  <a:gd name="connsiteY14" fmla="*/ 1057275 h 1181100"/>
                  <a:gd name="connsiteX15" fmla="*/ 514350 w 1530350"/>
                  <a:gd name="connsiteY15" fmla="*/ 1035050 h 1181100"/>
                  <a:gd name="connsiteX16" fmla="*/ 492125 w 1530350"/>
                  <a:gd name="connsiteY16" fmla="*/ 1009650 h 1181100"/>
                  <a:gd name="connsiteX17" fmla="*/ 482600 w 1530350"/>
                  <a:gd name="connsiteY17" fmla="*/ 981075 h 1181100"/>
                  <a:gd name="connsiteX18" fmla="*/ 508000 w 1530350"/>
                  <a:gd name="connsiteY18" fmla="*/ 958850 h 1181100"/>
                  <a:gd name="connsiteX19" fmla="*/ 520700 w 1530350"/>
                  <a:gd name="connsiteY19" fmla="*/ 936625 h 1181100"/>
                  <a:gd name="connsiteX20" fmla="*/ 520700 w 1530350"/>
                  <a:gd name="connsiteY20" fmla="*/ 892175 h 1181100"/>
                  <a:gd name="connsiteX21" fmla="*/ 542925 w 1530350"/>
                  <a:gd name="connsiteY21" fmla="*/ 857250 h 1181100"/>
                  <a:gd name="connsiteX22" fmla="*/ 558800 w 1530350"/>
                  <a:gd name="connsiteY22" fmla="*/ 825500 h 1181100"/>
                  <a:gd name="connsiteX23" fmla="*/ 568325 w 1530350"/>
                  <a:gd name="connsiteY23" fmla="*/ 806450 h 1181100"/>
                  <a:gd name="connsiteX24" fmla="*/ 546100 w 1530350"/>
                  <a:gd name="connsiteY24" fmla="*/ 793750 h 1181100"/>
                  <a:gd name="connsiteX25" fmla="*/ 536575 w 1530350"/>
                  <a:gd name="connsiteY25" fmla="*/ 781050 h 1181100"/>
                  <a:gd name="connsiteX26" fmla="*/ 527050 w 1530350"/>
                  <a:gd name="connsiteY26" fmla="*/ 752475 h 1181100"/>
                  <a:gd name="connsiteX27" fmla="*/ 523875 w 1530350"/>
                  <a:gd name="connsiteY27" fmla="*/ 730250 h 1181100"/>
                  <a:gd name="connsiteX28" fmla="*/ 565150 w 1530350"/>
                  <a:gd name="connsiteY28" fmla="*/ 746125 h 1181100"/>
                  <a:gd name="connsiteX29" fmla="*/ 568325 w 1530350"/>
                  <a:gd name="connsiteY29" fmla="*/ 688975 h 1181100"/>
                  <a:gd name="connsiteX30" fmla="*/ 619125 w 1530350"/>
                  <a:gd name="connsiteY30" fmla="*/ 711200 h 1181100"/>
                  <a:gd name="connsiteX31" fmla="*/ 622300 w 1530350"/>
                  <a:gd name="connsiteY31" fmla="*/ 676275 h 1181100"/>
                  <a:gd name="connsiteX32" fmla="*/ 644525 w 1530350"/>
                  <a:gd name="connsiteY32" fmla="*/ 663575 h 1181100"/>
                  <a:gd name="connsiteX33" fmla="*/ 682625 w 1530350"/>
                  <a:gd name="connsiteY33" fmla="*/ 654050 h 1181100"/>
                  <a:gd name="connsiteX34" fmla="*/ 698500 w 1530350"/>
                  <a:gd name="connsiteY34" fmla="*/ 609600 h 1181100"/>
                  <a:gd name="connsiteX35" fmla="*/ 736600 w 1530350"/>
                  <a:gd name="connsiteY35" fmla="*/ 625475 h 1181100"/>
                  <a:gd name="connsiteX36" fmla="*/ 749300 w 1530350"/>
                  <a:gd name="connsiteY36" fmla="*/ 654050 h 1181100"/>
                  <a:gd name="connsiteX37" fmla="*/ 768350 w 1530350"/>
                  <a:gd name="connsiteY37" fmla="*/ 679450 h 1181100"/>
                  <a:gd name="connsiteX38" fmla="*/ 730250 w 1530350"/>
                  <a:gd name="connsiteY38" fmla="*/ 711200 h 1181100"/>
                  <a:gd name="connsiteX39" fmla="*/ 704850 w 1530350"/>
                  <a:gd name="connsiteY39" fmla="*/ 708025 h 1181100"/>
                  <a:gd name="connsiteX40" fmla="*/ 669925 w 1530350"/>
                  <a:gd name="connsiteY40" fmla="*/ 717550 h 1181100"/>
                  <a:gd name="connsiteX41" fmla="*/ 657225 w 1530350"/>
                  <a:gd name="connsiteY41" fmla="*/ 733425 h 1181100"/>
                  <a:gd name="connsiteX42" fmla="*/ 692150 w 1530350"/>
                  <a:gd name="connsiteY42" fmla="*/ 771525 h 1181100"/>
                  <a:gd name="connsiteX43" fmla="*/ 701675 w 1530350"/>
                  <a:gd name="connsiteY43" fmla="*/ 809625 h 1181100"/>
                  <a:gd name="connsiteX44" fmla="*/ 758825 w 1530350"/>
                  <a:gd name="connsiteY44" fmla="*/ 800100 h 1181100"/>
                  <a:gd name="connsiteX45" fmla="*/ 800100 w 1530350"/>
                  <a:gd name="connsiteY45" fmla="*/ 857250 h 1181100"/>
                  <a:gd name="connsiteX46" fmla="*/ 841375 w 1530350"/>
                  <a:gd name="connsiteY46" fmla="*/ 882650 h 1181100"/>
                  <a:gd name="connsiteX47" fmla="*/ 901700 w 1530350"/>
                  <a:gd name="connsiteY47" fmla="*/ 895350 h 1181100"/>
                  <a:gd name="connsiteX48" fmla="*/ 946150 w 1530350"/>
                  <a:gd name="connsiteY48" fmla="*/ 917575 h 1181100"/>
                  <a:gd name="connsiteX49" fmla="*/ 977900 w 1530350"/>
                  <a:gd name="connsiteY49" fmla="*/ 917575 h 1181100"/>
                  <a:gd name="connsiteX50" fmla="*/ 987425 w 1530350"/>
                  <a:gd name="connsiteY50" fmla="*/ 987425 h 1181100"/>
                  <a:gd name="connsiteX51" fmla="*/ 974725 w 1530350"/>
                  <a:gd name="connsiteY51" fmla="*/ 1031875 h 1181100"/>
                  <a:gd name="connsiteX52" fmla="*/ 1038225 w 1530350"/>
                  <a:gd name="connsiteY52" fmla="*/ 1098550 h 1181100"/>
                  <a:gd name="connsiteX53" fmla="*/ 1016000 w 1530350"/>
                  <a:gd name="connsiteY53" fmla="*/ 1136650 h 1181100"/>
                  <a:gd name="connsiteX54" fmla="*/ 1028700 w 1530350"/>
                  <a:gd name="connsiteY54" fmla="*/ 1152525 h 1181100"/>
                  <a:gd name="connsiteX55" fmla="*/ 1069975 w 1530350"/>
                  <a:gd name="connsiteY55" fmla="*/ 1123950 h 1181100"/>
                  <a:gd name="connsiteX56" fmla="*/ 1117600 w 1530350"/>
                  <a:gd name="connsiteY56" fmla="*/ 1146175 h 1181100"/>
                  <a:gd name="connsiteX57" fmla="*/ 1181100 w 1530350"/>
                  <a:gd name="connsiteY57" fmla="*/ 1168400 h 1181100"/>
                  <a:gd name="connsiteX58" fmla="*/ 1225550 w 1530350"/>
                  <a:gd name="connsiteY58" fmla="*/ 1181100 h 1181100"/>
                  <a:gd name="connsiteX59" fmla="*/ 1238250 w 1530350"/>
                  <a:gd name="connsiteY59" fmla="*/ 1149350 h 1181100"/>
                  <a:gd name="connsiteX60" fmla="*/ 1225550 w 1530350"/>
                  <a:gd name="connsiteY60" fmla="*/ 1130300 h 1181100"/>
                  <a:gd name="connsiteX61" fmla="*/ 1177925 w 1530350"/>
                  <a:gd name="connsiteY61" fmla="*/ 1117600 h 1181100"/>
                  <a:gd name="connsiteX62" fmla="*/ 1146175 w 1530350"/>
                  <a:gd name="connsiteY62" fmla="*/ 1089025 h 1181100"/>
                  <a:gd name="connsiteX63" fmla="*/ 1076325 w 1530350"/>
                  <a:gd name="connsiteY63" fmla="*/ 1069975 h 1181100"/>
                  <a:gd name="connsiteX64" fmla="*/ 1050925 w 1530350"/>
                  <a:gd name="connsiteY64" fmla="*/ 1031875 h 1181100"/>
                  <a:gd name="connsiteX65" fmla="*/ 1031875 w 1530350"/>
                  <a:gd name="connsiteY65" fmla="*/ 993775 h 1181100"/>
                  <a:gd name="connsiteX66" fmla="*/ 1009650 w 1530350"/>
                  <a:gd name="connsiteY66" fmla="*/ 974725 h 1181100"/>
                  <a:gd name="connsiteX67" fmla="*/ 990600 w 1530350"/>
                  <a:gd name="connsiteY67" fmla="*/ 936625 h 1181100"/>
                  <a:gd name="connsiteX68" fmla="*/ 1000125 w 1530350"/>
                  <a:gd name="connsiteY68" fmla="*/ 908050 h 1181100"/>
                  <a:gd name="connsiteX69" fmla="*/ 1022350 w 1530350"/>
                  <a:gd name="connsiteY69" fmla="*/ 892175 h 1181100"/>
                  <a:gd name="connsiteX70" fmla="*/ 1069975 w 1530350"/>
                  <a:gd name="connsiteY70" fmla="*/ 904875 h 1181100"/>
                  <a:gd name="connsiteX71" fmla="*/ 1177925 w 1530350"/>
                  <a:gd name="connsiteY71" fmla="*/ 930275 h 1181100"/>
                  <a:gd name="connsiteX72" fmla="*/ 1200150 w 1530350"/>
                  <a:gd name="connsiteY72" fmla="*/ 923925 h 1181100"/>
                  <a:gd name="connsiteX73" fmla="*/ 1231900 w 1530350"/>
                  <a:gd name="connsiteY73" fmla="*/ 965200 h 1181100"/>
                  <a:gd name="connsiteX74" fmla="*/ 1292225 w 1530350"/>
                  <a:gd name="connsiteY74" fmla="*/ 1009650 h 1181100"/>
                  <a:gd name="connsiteX75" fmla="*/ 1276350 w 1530350"/>
                  <a:gd name="connsiteY75" fmla="*/ 1057275 h 1181100"/>
                  <a:gd name="connsiteX76" fmla="*/ 1295400 w 1530350"/>
                  <a:gd name="connsiteY76" fmla="*/ 1089025 h 1181100"/>
                  <a:gd name="connsiteX77" fmla="*/ 1327150 w 1530350"/>
                  <a:gd name="connsiteY77" fmla="*/ 1098550 h 1181100"/>
                  <a:gd name="connsiteX78" fmla="*/ 1377950 w 1530350"/>
                  <a:gd name="connsiteY78" fmla="*/ 1136650 h 1181100"/>
                  <a:gd name="connsiteX79" fmla="*/ 1419225 w 1530350"/>
                  <a:gd name="connsiteY79" fmla="*/ 1162050 h 1181100"/>
                  <a:gd name="connsiteX80" fmla="*/ 1428750 w 1530350"/>
                  <a:gd name="connsiteY80" fmla="*/ 1104900 h 1181100"/>
                  <a:gd name="connsiteX81" fmla="*/ 1435100 w 1530350"/>
                  <a:gd name="connsiteY81" fmla="*/ 1079500 h 1181100"/>
                  <a:gd name="connsiteX82" fmla="*/ 1406525 w 1530350"/>
                  <a:gd name="connsiteY82" fmla="*/ 1066800 h 1181100"/>
                  <a:gd name="connsiteX83" fmla="*/ 1412875 w 1530350"/>
                  <a:gd name="connsiteY83" fmla="*/ 1025525 h 1181100"/>
                  <a:gd name="connsiteX84" fmla="*/ 1412875 w 1530350"/>
                  <a:gd name="connsiteY84" fmla="*/ 1000125 h 1181100"/>
                  <a:gd name="connsiteX85" fmla="*/ 1355725 w 1530350"/>
                  <a:gd name="connsiteY85" fmla="*/ 971550 h 1181100"/>
                  <a:gd name="connsiteX86" fmla="*/ 1285875 w 1530350"/>
                  <a:gd name="connsiteY86" fmla="*/ 942975 h 1181100"/>
                  <a:gd name="connsiteX87" fmla="*/ 1247775 w 1530350"/>
                  <a:gd name="connsiteY87" fmla="*/ 920750 h 1181100"/>
                  <a:gd name="connsiteX88" fmla="*/ 1238250 w 1530350"/>
                  <a:gd name="connsiteY88" fmla="*/ 873125 h 1181100"/>
                  <a:gd name="connsiteX89" fmla="*/ 1231900 w 1530350"/>
                  <a:gd name="connsiteY89" fmla="*/ 822325 h 1181100"/>
                  <a:gd name="connsiteX90" fmla="*/ 1295400 w 1530350"/>
                  <a:gd name="connsiteY90" fmla="*/ 838200 h 1181100"/>
                  <a:gd name="connsiteX91" fmla="*/ 1330325 w 1530350"/>
                  <a:gd name="connsiteY91" fmla="*/ 809625 h 1181100"/>
                  <a:gd name="connsiteX92" fmla="*/ 1362075 w 1530350"/>
                  <a:gd name="connsiteY92" fmla="*/ 828675 h 1181100"/>
                  <a:gd name="connsiteX93" fmla="*/ 1393825 w 1530350"/>
                  <a:gd name="connsiteY93" fmla="*/ 847725 h 1181100"/>
                  <a:gd name="connsiteX94" fmla="*/ 1444625 w 1530350"/>
                  <a:gd name="connsiteY94" fmla="*/ 879475 h 1181100"/>
                  <a:gd name="connsiteX95" fmla="*/ 1498600 w 1530350"/>
                  <a:gd name="connsiteY95" fmla="*/ 879475 h 1181100"/>
                  <a:gd name="connsiteX96" fmla="*/ 1530350 w 1530350"/>
                  <a:gd name="connsiteY96" fmla="*/ 841375 h 1181100"/>
                  <a:gd name="connsiteX97" fmla="*/ 1495425 w 1530350"/>
                  <a:gd name="connsiteY97" fmla="*/ 819150 h 1181100"/>
                  <a:gd name="connsiteX98" fmla="*/ 1466850 w 1530350"/>
                  <a:gd name="connsiteY98" fmla="*/ 803275 h 1181100"/>
                  <a:gd name="connsiteX99" fmla="*/ 1447800 w 1530350"/>
                  <a:gd name="connsiteY99" fmla="*/ 746125 h 1181100"/>
                  <a:gd name="connsiteX100" fmla="*/ 1416050 w 1530350"/>
                  <a:gd name="connsiteY100" fmla="*/ 755650 h 1181100"/>
                  <a:gd name="connsiteX101" fmla="*/ 1428750 w 1530350"/>
                  <a:gd name="connsiteY101" fmla="*/ 803275 h 1181100"/>
                  <a:gd name="connsiteX102" fmla="*/ 1397000 w 1530350"/>
                  <a:gd name="connsiteY102" fmla="*/ 815975 h 1181100"/>
                  <a:gd name="connsiteX103" fmla="*/ 1365250 w 1530350"/>
                  <a:gd name="connsiteY103" fmla="*/ 790575 h 1181100"/>
                  <a:gd name="connsiteX104" fmla="*/ 1330325 w 1530350"/>
                  <a:gd name="connsiteY104" fmla="*/ 777875 h 1181100"/>
                  <a:gd name="connsiteX105" fmla="*/ 1314450 w 1530350"/>
                  <a:gd name="connsiteY105" fmla="*/ 742950 h 1181100"/>
                  <a:gd name="connsiteX106" fmla="*/ 1317625 w 1530350"/>
                  <a:gd name="connsiteY106" fmla="*/ 711200 h 1181100"/>
                  <a:gd name="connsiteX107" fmla="*/ 1343025 w 1530350"/>
                  <a:gd name="connsiteY107" fmla="*/ 704850 h 1181100"/>
                  <a:gd name="connsiteX108" fmla="*/ 1368425 w 1530350"/>
                  <a:gd name="connsiteY108" fmla="*/ 708025 h 1181100"/>
                  <a:gd name="connsiteX109" fmla="*/ 1362075 w 1530350"/>
                  <a:gd name="connsiteY109" fmla="*/ 679450 h 1181100"/>
                  <a:gd name="connsiteX110" fmla="*/ 1317625 w 1530350"/>
                  <a:gd name="connsiteY110" fmla="*/ 669925 h 1181100"/>
                  <a:gd name="connsiteX111" fmla="*/ 1276350 w 1530350"/>
                  <a:gd name="connsiteY111" fmla="*/ 650875 h 1181100"/>
                  <a:gd name="connsiteX112" fmla="*/ 1263650 w 1530350"/>
                  <a:gd name="connsiteY112" fmla="*/ 612775 h 1181100"/>
                  <a:gd name="connsiteX113" fmla="*/ 1228725 w 1530350"/>
                  <a:gd name="connsiteY113" fmla="*/ 581025 h 1181100"/>
                  <a:gd name="connsiteX114" fmla="*/ 1231900 w 1530350"/>
                  <a:gd name="connsiteY114" fmla="*/ 546100 h 1181100"/>
                  <a:gd name="connsiteX115" fmla="*/ 1254125 w 1530350"/>
                  <a:gd name="connsiteY115" fmla="*/ 514350 h 1181100"/>
                  <a:gd name="connsiteX116" fmla="*/ 1295400 w 1530350"/>
                  <a:gd name="connsiteY116" fmla="*/ 523875 h 1181100"/>
                  <a:gd name="connsiteX117" fmla="*/ 1323975 w 1530350"/>
                  <a:gd name="connsiteY117" fmla="*/ 508000 h 1181100"/>
                  <a:gd name="connsiteX118" fmla="*/ 1362075 w 1530350"/>
                  <a:gd name="connsiteY118" fmla="*/ 523875 h 1181100"/>
                  <a:gd name="connsiteX119" fmla="*/ 1387475 w 1530350"/>
                  <a:gd name="connsiteY119" fmla="*/ 508000 h 1181100"/>
                  <a:gd name="connsiteX120" fmla="*/ 1412875 w 1530350"/>
                  <a:gd name="connsiteY120" fmla="*/ 469900 h 1181100"/>
                  <a:gd name="connsiteX121" fmla="*/ 1420019 w 1530350"/>
                  <a:gd name="connsiteY121" fmla="*/ 442912 h 1181100"/>
                  <a:gd name="connsiteX122" fmla="*/ 1454150 w 1530350"/>
                  <a:gd name="connsiteY122" fmla="*/ 431800 h 1181100"/>
                  <a:gd name="connsiteX123" fmla="*/ 1470819 w 1530350"/>
                  <a:gd name="connsiteY123" fmla="*/ 418306 h 1181100"/>
                  <a:gd name="connsiteX124" fmla="*/ 1466850 w 1530350"/>
                  <a:gd name="connsiteY124" fmla="*/ 400050 h 1181100"/>
                  <a:gd name="connsiteX125" fmla="*/ 1498600 w 1530350"/>
                  <a:gd name="connsiteY125" fmla="*/ 381000 h 1181100"/>
                  <a:gd name="connsiteX126" fmla="*/ 1482725 w 1530350"/>
                  <a:gd name="connsiteY126" fmla="*/ 339725 h 1181100"/>
                  <a:gd name="connsiteX127" fmla="*/ 1454150 w 1530350"/>
                  <a:gd name="connsiteY127" fmla="*/ 282575 h 1181100"/>
                  <a:gd name="connsiteX128" fmla="*/ 1439863 w 1530350"/>
                  <a:gd name="connsiteY128" fmla="*/ 263525 h 1181100"/>
                  <a:gd name="connsiteX129" fmla="*/ 1419225 w 1530350"/>
                  <a:gd name="connsiteY129" fmla="*/ 260350 h 1181100"/>
                  <a:gd name="connsiteX130" fmla="*/ 1374775 w 1530350"/>
                  <a:gd name="connsiteY130" fmla="*/ 276225 h 1181100"/>
                  <a:gd name="connsiteX131" fmla="*/ 1349375 w 1530350"/>
                  <a:gd name="connsiteY131" fmla="*/ 265906 h 1181100"/>
                  <a:gd name="connsiteX132" fmla="*/ 1335881 w 1530350"/>
                  <a:gd name="connsiteY132" fmla="*/ 257175 h 1181100"/>
                  <a:gd name="connsiteX133" fmla="*/ 1323181 w 1530350"/>
                  <a:gd name="connsiteY133" fmla="*/ 244475 h 1181100"/>
                  <a:gd name="connsiteX134" fmla="*/ 1308100 w 1530350"/>
                  <a:gd name="connsiteY134" fmla="*/ 228600 h 1181100"/>
                  <a:gd name="connsiteX135" fmla="*/ 1282700 w 1530350"/>
                  <a:gd name="connsiteY135" fmla="*/ 223044 h 1181100"/>
                  <a:gd name="connsiteX136" fmla="*/ 1266825 w 1530350"/>
                  <a:gd name="connsiteY136" fmla="*/ 196850 h 1181100"/>
                  <a:gd name="connsiteX137" fmla="*/ 1235075 w 1530350"/>
                  <a:gd name="connsiteY137" fmla="*/ 155575 h 1181100"/>
                  <a:gd name="connsiteX138" fmla="*/ 1219200 w 1530350"/>
                  <a:gd name="connsiteY138" fmla="*/ 130175 h 1181100"/>
                  <a:gd name="connsiteX139" fmla="*/ 1237456 w 1530350"/>
                  <a:gd name="connsiteY139" fmla="*/ 115888 h 1181100"/>
                  <a:gd name="connsiteX140" fmla="*/ 1243012 w 1530350"/>
                  <a:gd name="connsiteY140" fmla="*/ 104775 h 1181100"/>
                  <a:gd name="connsiteX141" fmla="*/ 1219200 w 1530350"/>
                  <a:gd name="connsiteY141" fmla="*/ 76200 h 1181100"/>
                  <a:gd name="connsiteX142" fmla="*/ 1216025 w 1530350"/>
                  <a:gd name="connsiteY142" fmla="*/ 28575 h 1181100"/>
                  <a:gd name="connsiteX143" fmla="*/ 1152525 w 1530350"/>
                  <a:gd name="connsiteY143" fmla="*/ 28575 h 1181100"/>
                  <a:gd name="connsiteX144" fmla="*/ 1139825 w 1530350"/>
                  <a:gd name="connsiteY144" fmla="*/ 0 h 1181100"/>
                  <a:gd name="connsiteX145" fmla="*/ 1104900 w 1530350"/>
                  <a:gd name="connsiteY145" fmla="*/ 28575 h 1181100"/>
                  <a:gd name="connsiteX146" fmla="*/ 1047750 w 1530350"/>
                  <a:gd name="connsiteY146" fmla="*/ 12700 h 1181100"/>
                  <a:gd name="connsiteX147" fmla="*/ 1012825 w 1530350"/>
                  <a:gd name="connsiteY147" fmla="*/ 44450 h 1181100"/>
                  <a:gd name="connsiteX148" fmla="*/ 984250 w 1530350"/>
                  <a:gd name="connsiteY148" fmla="*/ 22225 h 1181100"/>
                  <a:gd name="connsiteX149" fmla="*/ 930275 w 1530350"/>
                  <a:gd name="connsiteY149" fmla="*/ 34925 h 1181100"/>
                  <a:gd name="connsiteX150" fmla="*/ 930275 w 1530350"/>
                  <a:gd name="connsiteY150" fmla="*/ 66675 h 1181100"/>
                  <a:gd name="connsiteX151" fmla="*/ 847725 w 1530350"/>
                  <a:gd name="connsiteY151" fmla="*/ 85725 h 1181100"/>
                  <a:gd name="connsiteX152" fmla="*/ 819150 w 1530350"/>
                  <a:gd name="connsiteY152" fmla="*/ 73025 h 1181100"/>
                  <a:gd name="connsiteX153" fmla="*/ 777875 w 1530350"/>
                  <a:gd name="connsiteY153" fmla="*/ 79375 h 1181100"/>
                  <a:gd name="connsiteX154" fmla="*/ 727075 w 1530350"/>
                  <a:gd name="connsiteY154" fmla="*/ 63500 h 1181100"/>
                  <a:gd name="connsiteX155" fmla="*/ 688975 w 1530350"/>
                  <a:gd name="connsiteY155" fmla="*/ 69850 h 1181100"/>
                  <a:gd name="connsiteX156" fmla="*/ 666750 w 1530350"/>
                  <a:gd name="connsiteY156" fmla="*/ 53975 h 1181100"/>
                  <a:gd name="connsiteX157" fmla="*/ 638175 w 1530350"/>
                  <a:gd name="connsiteY157" fmla="*/ 69850 h 1181100"/>
                  <a:gd name="connsiteX158" fmla="*/ 631825 w 1530350"/>
                  <a:gd name="connsiteY158" fmla="*/ 104775 h 1181100"/>
                  <a:gd name="connsiteX159" fmla="*/ 628650 w 1530350"/>
                  <a:gd name="connsiteY159" fmla="*/ 158750 h 1181100"/>
                  <a:gd name="connsiteX160" fmla="*/ 615950 w 1530350"/>
                  <a:gd name="connsiteY160" fmla="*/ 219075 h 1181100"/>
                  <a:gd name="connsiteX161" fmla="*/ 606425 w 1530350"/>
                  <a:gd name="connsiteY161" fmla="*/ 228600 h 1181100"/>
                  <a:gd name="connsiteX162" fmla="*/ 584200 w 1530350"/>
                  <a:gd name="connsiteY162" fmla="*/ 203200 h 1181100"/>
                  <a:gd name="connsiteX163" fmla="*/ 574675 w 1530350"/>
                  <a:gd name="connsiteY163" fmla="*/ 180975 h 1181100"/>
                  <a:gd name="connsiteX164" fmla="*/ 530225 w 1530350"/>
                  <a:gd name="connsiteY164" fmla="*/ 187325 h 1181100"/>
                  <a:gd name="connsiteX165" fmla="*/ 555625 w 1530350"/>
                  <a:gd name="connsiteY165" fmla="*/ 206375 h 1181100"/>
                  <a:gd name="connsiteX166" fmla="*/ 533400 w 1530350"/>
                  <a:gd name="connsiteY166" fmla="*/ 228600 h 1181100"/>
                  <a:gd name="connsiteX167" fmla="*/ 498475 w 1530350"/>
                  <a:gd name="connsiteY167" fmla="*/ 238125 h 1181100"/>
                  <a:gd name="connsiteX168" fmla="*/ 466725 w 1530350"/>
                  <a:gd name="connsiteY168" fmla="*/ 228600 h 1181100"/>
                  <a:gd name="connsiteX169" fmla="*/ 425450 w 1530350"/>
                  <a:gd name="connsiteY169" fmla="*/ 241300 h 1181100"/>
                  <a:gd name="connsiteX170" fmla="*/ 403225 w 1530350"/>
                  <a:gd name="connsiteY170" fmla="*/ 225425 h 1181100"/>
                  <a:gd name="connsiteX171" fmla="*/ 352425 w 1530350"/>
                  <a:gd name="connsiteY171" fmla="*/ 231775 h 1181100"/>
                  <a:gd name="connsiteX172" fmla="*/ 346075 w 1530350"/>
                  <a:gd name="connsiteY172" fmla="*/ 209550 h 1181100"/>
                  <a:gd name="connsiteX173" fmla="*/ 317500 w 1530350"/>
                  <a:gd name="connsiteY173" fmla="*/ 200025 h 1181100"/>
                  <a:gd name="connsiteX174" fmla="*/ 279400 w 1530350"/>
                  <a:gd name="connsiteY174" fmla="*/ 196850 h 1181100"/>
                  <a:gd name="connsiteX175" fmla="*/ 247650 w 1530350"/>
                  <a:gd name="connsiteY175" fmla="*/ 196850 h 1181100"/>
                  <a:gd name="connsiteX176" fmla="*/ 225425 w 1530350"/>
                  <a:gd name="connsiteY176" fmla="*/ 238125 h 1181100"/>
                  <a:gd name="connsiteX177" fmla="*/ 190500 w 1530350"/>
                  <a:gd name="connsiteY177" fmla="*/ 209550 h 1181100"/>
                  <a:gd name="connsiteX178" fmla="*/ 165100 w 1530350"/>
                  <a:gd name="connsiteY178" fmla="*/ 209550 h 1181100"/>
                  <a:gd name="connsiteX179" fmla="*/ 136525 w 1530350"/>
                  <a:gd name="connsiteY179" fmla="*/ 222250 h 1181100"/>
                  <a:gd name="connsiteX180" fmla="*/ 92075 w 1530350"/>
                  <a:gd name="connsiteY180" fmla="*/ 238125 h 1181100"/>
                  <a:gd name="connsiteX181" fmla="*/ 76200 w 1530350"/>
                  <a:gd name="connsiteY181" fmla="*/ 244475 h 1181100"/>
                  <a:gd name="connsiteX182" fmla="*/ 73025 w 1530350"/>
                  <a:gd name="connsiteY182" fmla="*/ 317500 h 1181100"/>
                  <a:gd name="connsiteX183" fmla="*/ 41275 w 1530350"/>
                  <a:gd name="connsiteY183" fmla="*/ 323850 h 1181100"/>
                  <a:gd name="connsiteX184" fmla="*/ 0 w 1530350"/>
                  <a:gd name="connsiteY184" fmla="*/ 346075 h 1181100"/>
                  <a:gd name="connsiteX185" fmla="*/ 19050 w 1530350"/>
                  <a:gd name="connsiteY185" fmla="*/ 365125 h 1181100"/>
                  <a:gd name="connsiteX186" fmla="*/ 47625 w 1530350"/>
                  <a:gd name="connsiteY186" fmla="*/ 381000 h 1181100"/>
                  <a:gd name="connsiteX187" fmla="*/ 66675 w 1530350"/>
                  <a:gd name="connsiteY187" fmla="*/ 409575 h 1181100"/>
                  <a:gd name="connsiteX188" fmla="*/ 41275 w 1530350"/>
                  <a:gd name="connsiteY188" fmla="*/ 434975 h 1181100"/>
                  <a:gd name="connsiteX189" fmla="*/ 38100 w 1530350"/>
                  <a:gd name="connsiteY189" fmla="*/ 457200 h 1181100"/>
                  <a:gd name="connsiteX190" fmla="*/ 15875 w 1530350"/>
                  <a:gd name="connsiteY190" fmla="*/ 479425 h 1181100"/>
                  <a:gd name="connsiteX191" fmla="*/ 25400 w 1530350"/>
                  <a:gd name="connsiteY191" fmla="*/ 530225 h 1181100"/>
                  <a:gd name="connsiteX192" fmla="*/ 44450 w 1530350"/>
                  <a:gd name="connsiteY192" fmla="*/ 551656 h 1181100"/>
                  <a:gd name="connsiteX193" fmla="*/ 73025 w 1530350"/>
                  <a:gd name="connsiteY193" fmla="*/ 555625 h 1181100"/>
                  <a:gd name="connsiteX194" fmla="*/ 96838 w 1530350"/>
                  <a:gd name="connsiteY194" fmla="*/ 582613 h 1181100"/>
                  <a:gd name="connsiteX195" fmla="*/ 101600 w 1530350"/>
                  <a:gd name="connsiteY195" fmla="*/ 603250 h 1181100"/>
                  <a:gd name="connsiteX196" fmla="*/ 106363 w 1530350"/>
                  <a:gd name="connsiteY196" fmla="*/ 627856 h 1181100"/>
                  <a:gd name="connsiteX197" fmla="*/ 98425 w 1530350"/>
                  <a:gd name="connsiteY197" fmla="*/ 650875 h 1181100"/>
                  <a:gd name="connsiteX198" fmla="*/ 98425 w 1530350"/>
                  <a:gd name="connsiteY198" fmla="*/ 679450 h 1181100"/>
                  <a:gd name="connsiteX199" fmla="*/ 117475 w 1530350"/>
                  <a:gd name="connsiteY199" fmla="*/ 708025 h 1181100"/>
                  <a:gd name="connsiteX200" fmla="*/ 152400 w 1530350"/>
                  <a:gd name="connsiteY200" fmla="*/ 736600 h 1181100"/>
                  <a:gd name="connsiteX201" fmla="*/ 209550 w 1530350"/>
                  <a:gd name="connsiteY201" fmla="*/ 749300 h 1181100"/>
                  <a:gd name="connsiteX202" fmla="*/ 218281 w 1530350"/>
                  <a:gd name="connsiteY202" fmla="*/ 780256 h 1181100"/>
                  <a:gd name="connsiteX203" fmla="*/ 215900 w 1530350"/>
                  <a:gd name="connsiteY203" fmla="*/ 822325 h 1181100"/>
                  <a:gd name="connsiteX204" fmla="*/ 215900 w 1530350"/>
                  <a:gd name="connsiteY204" fmla="*/ 847725 h 1181100"/>
                  <a:gd name="connsiteX205" fmla="*/ 279400 w 1530350"/>
                  <a:gd name="connsiteY205" fmla="*/ 854075 h 1181100"/>
                  <a:gd name="connsiteX206" fmla="*/ 295275 w 1530350"/>
                  <a:gd name="connsiteY206" fmla="*/ 882650 h 1181100"/>
                  <a:gd name="connsiteX207" fmla="*/ 298450 w 1530350"/>
                  <a:gd name="connsiteY207" fmla="*/ 898525 h 1181100"/>
                  <a:gd name="connsiteX208" fmla="*/ 260350 w 1530350"/>
                  <a:gd name="connsiteY208" fmla="*/ 920750 h 1181100"/>
                  <a:gd name="connsiteX209" fmla="*/ 245269 w 1530350"/>
                  <a:gd name="connsiteY209" fmla="*/ 949325 h 1181100"/>
                  <a:gd name="connsiteX210" fmla="*/ 241300 w 1530350"/>
                  <a:gd name="connsiteY210" fmla="*/ 99060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1530350" h="1181100">
                    <a:moveTo>
                      <a:pt x="241300" y="990600"/>
                    </a:moveTo>
                    <a:cubicBezTo>
                      <a:pt x="251883" y="997479"/>
                      <a:pt x="255323" y="1009121"/>
                      <a:pt x="265906" y="1016000"/>
                    </a:cubicBezTo>
                    <a:lnTo>
                      <a:pt x="292100" y="1025525"/>
                    </a:lnTo>
                    <a:lnTo>
                      <a:pt x="333375" y="996950"/>
                    </a:lnTo>
                    <a:lnTo>
                      <a:pt x="371475" y="1016000"/>
                    </a:lnTo>
                    <a:lnTo>
                      <a:pt x="377825" y="1050925"/>
                    </a:lnTo>
                    <a:lnTo>
                      <a:pt x="368300" y="1076325"/>
                    </a:lnTo>
                    <a:lnTo>
                      <a:pt x="400050" y="1108075"/>
                    </a:lnTo>
                    <a:lnTo>
                      <a:pt x="460375" y="1114425"/>
                    </a:lnTo>
                    <a:lnTo>
                      <a:pt x="523875" y="1130300"/>
                    </a:lnTo>
                    <a:lnTo>
                      <a:pt x="574675" y="1130300"/>
                    </a:lnTo>
                    <a:lnTo>
                      <a:pt x="552450" y="1117600"/>
                    </a:lnTo>
                    <a:lnTo>
                      <a:pt x="520700" y="1098550"/>
                    </a:lnTo>
                    <a:lnTo>
                      <a:pt x="514350" y="1066800"/>
                    </a:lnTo>
                    <a:lnTo>
                      <a:pt x="495300" y="1057275"/>
                    </a:lnTo>
                    <a:lnTo>
                      <a:pt x="514350" y="1035050"/>
                    </a:lnTo>
                    <a:lnTo>
                      <a:pt x="492125" y="1009650"/>
                    </a:lnTo>
                    <a:lnTo>
                      <a:pt x="482600" y="981075"/>
                    </a:lnTo>
                    <a:lnTo>
                      <a:pt x="508000" y="958850"/>
                    </a:lnTo>
                    <a:lnTo>
                      <a:pt x="520700" y="936625"/>
                    </a:lnTo>
                    <a:lnTo>
                      <a:pt x="520700" y="892175"/>
                    </a:lnTo>
                    <a:lnTo>
                      <a:pt x="542925" y="857250"/>
                    </a:lnTo>
                    <a:lnTo>
                      <a:pt x="558800" y="825500"/>
                    </a:lnTo>
                    <a:lnTo>
                      <a:pt x="568325" y="806450"/>
                    </a:lnTo>
                    <a:lnTo>
                      <a:pt x="546100" y="793750"/>
                    </a:lnTo>
                    <a:lnTo>
                      <a:pt x="536575" y="781050"/>
                    </a:lnTo>
                    <a:lnTo>
                      <a:pt x="527050" y="752475"/>
                    </a:lnTo>
                    <a:lnTo>
                      <a:pt x="523875" y="730250"/>
                    </a:lnTo>
                    <a:lnTo>
                      <a:pt x="565150" y="746125"/>
                    </a:lnTo>
                    <a:lnTo>
                      <a:pt x="568325" y="688975"/>
                    </a:lnTo>
                    <a:lnTo>
                      <a:pt x="619125" y="711200"/>
                    </a:lnTo>
                    <a:lnTo>
                      <a:pt x="622300" y="676275"/>
                    </a:lnTo>
                    <a:lnTo>
                      <a:pt x="644525" y="663575"/>
                    </a:lnTo>
                    <a:lnTo>
                      <a:pt x="682625" y="654050"/>
                    </a:lnTo>
                    <a:lnTo>
                      <a:pt x="698500" y="609600"/>
                    </a:lnTo>
                    <a:lnTo>
                      <a:pt x="736600" y="625475"/>
                    </a:lnTo>
                    <a:lnTo>
                      <a:pt x="749300" y="654050"/>
                    </a:lnTo>
                    <a:lnTo>
                      <a:pt x="768350" y="679450"/>
                    </a:lnTo>
                    <a:lnTo>
                      <a:pt x="730250" y="711200"/>
                    </a:lnTo>
                    <a:lnTo>
                      <a:pt x="704850" y="708025"/>
                    </a:lnTo>
                    <a:lnTo>
                      <a:pt x="669925" y="717550"/>
                    </a:lnTo>
                    <a:lnTo>
                      <a:pt x="657225" y="733425"/>
                    </a:lnTo>
                    <a:lnTo>
                      <a:pt x="692150" y="771525"/>
                    </a:lnTo>
                    <a:lnTo>
                      <a:pt x="701675" y="809625"/>
                    </a:lnTo>
                    <a:lnTo>
                      <a:pt x="758825" y="800100"/>
                    </a:lnTo>
                    <a:lnTo>
                      <a:pt x="800100" y="857250"/>
                    </a:lnTo>
                    <a:lnTo>
                      <a:pt x="841375" y="882650"/>
                    </a:lnTo>
                    <a:lnTo>
                      <a:pt x="901700" y="895350"/>
                    </a:lnTo>
                    <a:lnTo>
                      <a:pt x="946150" y="917575"/>
                    </a:lnTo>
                    <a:lnTo>
                      <a:pt x="977900" y="917575"/>
                    </a:lnTo>
                    <a:lnTo>
                      <a:pt x="987425" y="987425"/>
                    </a:lnTo>
                    <a:lnTo>
                      <a:pt x="974725" y="1031875"/>
                    </a:lnTo>
                    <a:lnTo>
                      <a:pt x="1038225" y="1098550"/>
                    </a:lnTo>
                    <a:lnTo>
                      <a:pt x="1016000" y="1136650"/>
                    </a:lnTo>
                    <a:lnTo>
                      <a:pt x="1028700" y="1152525"/>
                    </a:lnTo>
                    <a:lnTo>
                      <a:pt x="1069975" y="1123950"/>
                    </a:lnTo>
                    <a:lnTo>
                      <a:pt x="1117600" y="1146175"/>
                    </a:lnTo>
                    <a:lnTo>
                      <a:pt x="1181100" y="1168400"/>
                    </a:lnTo>
                    <a:lnTo>
                      <a:pt x="1225550" y="1181100"/>
                    </a:lnTo>
                    <a:lnTo>
                      <a:pt x="1238250" y="1149350"/>
                    </a:lnTo>
                    <a:lnTo>
                      <a:pt x="1225550" y="1130300"/>
                    </a:lnTo>
                    <a:lnTo>
                      <a:pt x="1177925" y="1117600"/>
                    </a:lnTo>
                    <a:lnTo>
                      <a:pt x="1146175" y="1089025"/>
                    </a:lnTo>
                    <a:lnTo>
                      <a:pt x="1076325" y="1069975"/>
                    </a:lnTo>
                    <a:lnTo>
                      <a:pt x="1050925" y="1031875"/>
                    </a:lnTo>
                    <a:lnTo>
                      <a:pt x="1031875" y="993775"/>
                    </a:lnTo>
                    <a:lnTo>
                      <a:pt x="1009650" y="974725"/>
                    </a:lnTo>
                    <a:lnTo>
                      <a:pt x="990600" y="936625"/>
                    </a:lnTo>
                    <a:lnTo>
                      <a:pt x="1000125" y="908050"/>
                    </a:lnTo>
                    <a:lnTo>
                      <a:pt x="1022350" y="892175"/>
                    </a:lnTo>
                    <a:lnTo>
                      <a:pt x="1069975" y="904875"/>
                    </a:lnTo>
                    <a:lnTo>
                      <a:pt x="1177925" y="930275"/>
                    </a:lnTo>
                    <a:lnTo>
                      <a:pt x="1200150" y="923925"/>
                    </a:lnTo>
                    <a:lnTo>
                      <a:pt x="1231900" y="965200"/>
                    </a:lnTo>
                    <a:lnTo>
                      <a:pt x="1292225" y="1009650"/>
                    </a:lnTo>
                    <a:lnTo>
                      <a:pt x="1276350" y="1057275"/>
                    </a:lnTo>
                    <a:lnTo>
                      <a:pt x="1295400" y="1089025"/>
                    </a:lnTo>
                    <a:lnTo>
                      <a:pt x="1327150" y="1098550"/>
                    </a:lnTo>
                    <a:lnTo>
                      <a:pt x="1377950" y="1136650"/>
                    </a:lnTo>
                    <a:lnTo>
                      <a:pt x="1419225" y="1162050"/>
                    </a:lnTo>
                    <a:lnTo>
                      <a:pt x="1428750" y="1104900"/>
                    </a:lnTo>
                    <a:lnTo>
                      <a:pt x="1435100" y="1079500"/>
                    </a:lnTo>
                    <a:lnTo>
                      <a:pt x="1406525" y="1066800"/>
                    </a:lnTo>
                    <a:lnTo>
                      <a:pt x="1412875" y="1025525"/>
                    </a:lnTo>
                    <a:lnTo>
                      <a:pt x="1412875" y="1000125"/>
                    </a:lnTo>
                    <a:lnTo>
                      <a:pt x="1355725" y="971550"/>
                    </a:lnTo>
                    <a:lnTo>
                      <a:pt x="1285875" y="942975"/>
                    </a:lnTo>
                    <a:lnTo>
                      <a:pt x="1247775" y="920750"/>
                    </a:lnTo>
                    <a:lnTo>
                      <a:pt x="1238250" y="873125"/>
                    </a:lnTo>
                    <a:lnTo>
                      <a:pt x="1231900" y="822325"/>
                    </a:lnTo>
                    <a:lnTo>
                      <a:pt x="1295400" y="838200"/>
                    </a:lnTo>
                    <a:lnTo>
                      <a:pt x="1330325" y="809625"/>
                    </a:lnTo>
                    <a:lnTo>
                      <a:pt x="1362075" y="828675"/>
                    </a:lnTo>
                    <a:lnTo>
                      <a:pt x="1393825" y="847725"/>
                    </a:lnTo>
                    <a:lnTo>
                      <a:pt x="1444625" y="879475"/>
                    </a:lnTo>
                    <a:lnTo>
                      <a:pt x="1498600" y="879475"/>
                    </a:lnTo>
                    <a:lnTo>
                      <a:pt x="1530350" y="841375"/>
                    </a:lnTo>
                    <a:lnTo>
                      <a:pt x="1495425" y="819150"/>
                    </a:lnTo>
                    <a:lnTo>
                      <a:pt x="1466850" y="803275"/>
                    </a:lnTo>
                    <a:lnTo>
                      <a:pt x="1447800" y="746125"/>
                    </a:lnTo>
                    <a:lnTo>
                      <a:pt x="1416050" y="755650"/>
                    </a:lnTo>
                    <a:lnTo>
                      <a:pt x="1428750" y="803275"/>
                    </a:lnTo>
                    <a:lnTo>
                      <a:pt x="1397000" y="815975"/>
                    </a:lnTo>
                    <a:lnTo>
                      <a:pt x="1365250" y="790575"/>
                    </a:lnTo>
                    <a:lnTo>
                      <a:pt x="1330325" y="777875"/>
                    </a:lnTo>
                    <a:lnTo>
                      <a:pt x="1314450" y="742950"/>
                    </a:lnTo>
                    <a:lnTo>
                      <a:pt x="1317625" y="711200"/>
                    </a:lnTo>
                    <a:lnTo>
                      <a:pt x="1343025" y="704850"/>
                    </a:lnTo>
                    <a:lnTo>
                      <a:pt x="1368425" y="708025"/>
                    </a:lnTo>
                    <a:lnTo>
                      <a:pt x="1362075" y="679450"/>
                    </a:lnTo>
                    <a:lnTo>
                      <a:pt x="1317625" y="669925"/>
                    </a:lnTo>
                    <a:lnTo>
                      <a:pt x="1276350" y="650875"/>
                    </a:lnTo>
                    <a:lnTo>
                      <a:pt x="1263650" y="612775"/>
                    </a:lnTo>
                    <a:lnTo>
                      <a:pt x="1228725" y="581025"/>
                    </a:lnTo>
                    <a:lnTo>
                      <a:pt x="1231900" y="546100"/>
                    </a:lnTo>
                    <a:lnTo>
                      <a:pt x="1254125" y="514350"/>
                    </a:lnTo>
                    <a:lnTo>
                      <a:pt x="1295400" y="523875"/>
                    </a:lnTo>
                    <a:lnTo>
                      <a:pt x="1323975" y="508000"/>
                    </a:lnTo>
                    <a:lnTo>
                      <a:pt x="1362075" y="523875"/>
                    </a:lnTo>
                    <a:lnTo>
                      <a:pt x="1387475" y="508000"/>
                    </a:lnTo>
                    <a:lnTo>
                      <a:pt x="1412875" y="469900"/>
                    </a:lnTo>
                    <a:lnTo>
                      <a:pt x="1420019" y="442912"/>
                    </a:lnTo>
                    <a:lnTo>
                      <a:pt x="1454150" y="431800"/>
                    </a:lnTo>
                    <a:cubicBezTo>
                      <a:pt x="1457325" y="425715"/>
                      <a:pt x="1467644" y="424391"/>
                      <a:pt x="1470819" y="418306"/>
                    </a:cubicBezTo>
                    <a:lnTo>
                      <a:pt x="1466850" y="400050"/>
                    </a:lnTo>
                    <a:lnTo>
                      <a:pt x="1498600" y="381000"/>
                    </a:lnTo>
                    <a:lnTo>
                      <a:pt x="1482725" y="339725"/>
                    </a:lnTo>
                    <a:lnTo>
                      <a:pt x="1454150" y="282575"/>
                    </a:lnTo>
                    <a:cubicBezTo>
                      <a:pt x="1448594" y="278606"/>
                      <a:pt x="1445419" y="267494"/>
                      <a:pt x="1439863" y="263525"/>
                    </a:cubicBezTo>
                    <a:lnTo>
                      <a:pt x="1419225" y="260350"/>
                    </a:lnTo>
                    <a:lnTo>
                      <a:pt x="1374775" y="276225"/>
                    </a:lnTo>
                    <a:cubicBezTo>
                      <a:pt x="1369483" y="271992"/>
                      <a:pt x="1354667" y="270139"/>
                      <a:pt x="1349375" y="265906"/>
                    </a:cubicBezTo>
                    <a:lnTo>
                      <a:pt x="1335881" y="257175"/>
                    </a:lnTo>
                    <a:cubicBezTo>
                      <a:pt x="1330854" y="253735"/>
                      <a:pt x="1328208" y="247915"/>
                      <a:pt x="1323181" y="244475"/>
                    </a:cubicBezTo>
                    <a:lnTo>
                      <a:pt x="1308100" y="228600"/>
                    </a:lnTo>
                    <a:cubicBezTo>
                      <a:pt x="1302808" y="225954"/>
                      <a:pt x="1287992" y="225690"/>
                      <a:pt x="1282700" y="223044"/>
                    </a:cubicBezTo>
                    <a:lnTo>
                      <a:pt x="1266825" y="196850"/>
                    </a:lnTo>
                    <a:lnTo>
                      <a:pt x="1235075" y="155575"/>
                    </a:lnTo>
                    <a:lnTo>
                      <a:pt x="1219200" y="130175"/>
                    </a:lnTo>
                    <a:cubicBezTo>
                      <a:pt x="1222110" y="123825"/>
                      <a:pt x="1234546" y="122238"/>
                      <a:pt x="1237456" y="115888"/>
                    </a:cubicBezTo>
                    <a:cubicBezTo>
                      <a:pt x="1237721" y="109009"/>
                      <a:pt x="1246055" y="111390"/>
                      <a:pt x="1243012" y="104775"/>
                    </a:cubicBezTo>
                    <a:cubicBezTo>
                      <a:pt x="1239969" y="98160"/>
                      <a:pt x="1225550" y="82550"/>
                      <a:pt x="1219200" y="76200"/>
                    </a:cubicBezTo>
                    <a:lnTo>
                      <a:pt x="1216025" y="28575"/>
                    </a:lnTo>
                    <a:lnTo>
                      <a:pt x="1152525" y="28575"/>
                    </a:lnTo>
                    <a:lnTo>
                      <a:pt x="1139825" y="0"/>
                    </a:lnTo>
                    <a:lnTo>
                      <a:pt x="1104900" y="28575"/>
                    </a:lnTo>
                    <a:lnTo>
                      <a:pt x="1047750" y="12700"/>
                    </a:lnTo>
                    <a:lnTo>
                      <a:pt x="1012825" y="44450"/>
                    </a:lnTo>
                    <a:lnTo>
                      <a:pt x="984250" y="22225"/>
                    </a:lnTo>
                    <a:lnTo>
                      <a:pt x="930275" y="34925"/>
                    </a:lnTo>
                    <a:lnTo>
                      <a:pt x="930275" y="66675"/>
                    </a:lnTo>
                    <a:lnTo>
                      <a:pt x="847725" y="85725"/>
                    </a:lnTo>
                    <a:lnTo>
                      <a:pt x="819150" y="73025"/>
                    </a:lnTo>
                    <a:lnTo>
                      <a:pt x="777875" y="79375"/>
                    </a:lnTo>
                    <a:lnTo>
                      <a:pt x="727075" y="63500"/>
                    </a:lnTo>
                    <a:lnTo>
                      <a:pt x="688975" y="69850"/>
                    </a:lnTo>
                    <a:lnTo>
                      <a:pt x="666750" y="53975"/>
                    </a:lnTo>
                    <a:lnTo>
                      <a:pt x="638175" y="69850"/>
                    </a:lnTo>
                    <a:lnTo>
                      <a:pt x="631825" y="104775"/>
                    </a:lnTo>
                    <a:lnTo>
                      <a:pt x="628650" y="158750"/>
                    </a:lnTo>
                    <a:lnTo>
                      <a:pt x="615950" y="219075"/>
                    </a:lnTo>
                    <a:lnTo>
                      <a:pt x="606425" y="228600"/>
                    </a:lnTo>
                    <a:lnTo>
                      <a:pt x="584200" y="203200"/>
                    </a:lnTo>
                    <a:lnTo>
                      <a:pt x="574675" y="180975"/>
                    </a:lnTo>
                    <a:lnTo>
                      <a:pt x="530225" y="187325"/>
                    </a:lnTo>
                    <a:lnTo>
                      <a:pt x="555625" y="206375"/>
                    </a:lnTo>
                    <a:lnTo>
                      <a:pt x="533400" y="228600"/>
                    </a:lnTo>
                    <a:lnTo>
                      <a:pt x="498475" y="238125"/>
                    </a:lnTo>
                    <a:lnTo>
                      <a:pt x="466725" y="228600"/>
                    </a:lnTo>
                    <a:lnTo>
                      <a:pt x="425450" y="241300"/>
                    </a:lnTo>
                    <a:lnTo>
                      <a:pt x="403225" y="225425"/>
                    </a:lnTo>
                    <a:lnTo>
                      <a:pt x="352425" y="231775"/>
                    </a:lnTo>
                    <a:lnTo>
                      <a:pt x="346075" y="209550"/>
                    </a:lnTo>
                    <a:lnTo>
                      <a:pt x="317500" y="200025"/>
                    </a:lnTo>
                    <a:lnTo>
                      <a:pt x="279400" y="196850"/>
                    </a:lnTo>
                    <a:lnTo>
                      <a:pt x="247650" y="196850"/>
                    </a:lnTo>
                    <a:lnTo>
                      <a:pt x="225425" y="238125"/>
                    </a:lnTo>
                    <a:lnTo>
                      <a:pt x="190500" y="209550"/>
                    </a:lnTo>
                    <a:lnTo>
                      <a:pt x="165100" y="209550"/>
                    </a:lnTo>
                    <a:lnTo>
                      <a:pt x="136525" y="222250"/>
                    </a:lnTo>
                    <a:lnTo>
                      <a:pt x="92075" y="238125"/>
                    </a:lnTo>
                    <a:lnTo>
                      <a:pt x="76200" y="244475"/>
                    </a:lnTo>
                    <a:lnTo>
                      <a:pt x="73025" y="317500"/>
                    </a:lnTo>
                    <a:lnTo>
                      <a:pt x="41275" y="323850"/>
                    </a:lnTo>
                    <a:lnTo>
                      <a:pt x="0" y="346075"/>
                    </a:lnTo>
                    <a:lnTo>
                      <a:pt x="19050" y="365125"/>
                    </a:lnTo>
                    <a:lnTo>
                      <a:pt x="47625" y="381000"/>
                    </a:lnTo>
                    <a:lnTo>
                      <a:pt x="66675" y="409575"/>
                    </a:lnTo>
                    <a:lnTo>
                      <a:pt x="41275" y="434975"/>
                    </a:lnTo>
                    <a:lnTo>
                      <a:pt x="38100" y="457200"/>
                    </a:lnTo>
                    <a:lnTo>
                      <a:pt x="15875" y="479425"/>
                    </a:lnTo>
                    <a:lnTo>
                      <a:pt x="25400" y="530225"/>
                    </a:lnTo>
                    <a:cubicBezTo>
                      <a:pt x="33338" y="534988"/>
                      <a:pt x="36512" y="546893"/>
                      <a:pt x="44450" y="551656"/>
                    </a:cubicBezTo>
                    <a:lnTo>
                      <a:pt x="73025" y="555625"/>
                    </a:lnTo>
                    <a:cubicBezTo>
                      <a:pt x="76994" y="564621"/>
                      <a:pt x="92869" y="573617"/>
                      <a:pt x="96838" y="582613"/>
                    </a:cubicBezTo>
                    <a:lnTo>
                      <a:pt x="101600" y="603250"/>
                    </a:lnTo>
                    <a:cubicBezTo>
                      <a:pt x="100013" y="609865"/>
                      <a:pt x="107950" y="621241"/>
                      <a:pt x="106363" y="627856"/>
                    </a:cubicBezTo>
                    <a:lnTo>
                      <a:pt x="98425" y="650875"/>
                    </a:lnTo>
                    <a:lnTo>
                      <a:pt x="98425" y="679450"/>
                    </a:lnTo>
                    <a:lnTo>
                      <a:pt x="117475" y="708025"/>
                    </a:lnTo>
                    <a:cubicBezTo>
                      <a:pt x="129117" y="717550"/>
                      <a:pt x="147901" y="719932"/>
                      <a:pt x="152400" y="736600"/>
                    </a:cubicBezTo>
                    <a:cubicBezTo>
                      <a:pt x="173831" y="733689"/>
                      <a:pt x="190500" y="745067"/>
                      <a:pt x="209550" y="749300"/>
                    </a:cubicBezTo>
                    <a:cubicBezTo>
                      <a:pt x="210079" y="759619"/>
                      <a:pt x="217752" y="769937"/>
                      <a:pt x="218281" y="780256"/>
                    </a:cubicBezTo>
                    <a:lnTo>
                      <a:pt x="215900" y="822325"/>
                    </a:lnTo>
                    <a:lnTo>
                      <a:pt x="215900" y="847725"/>
                    </a:lnTo>
                    <a:lnTo>
                      <a:pt x="279400" y="854075"/>
                    </a:lnTo>
                    <a:lnTo>
                      <a:pt x="295275" y="882650"/>
                    </a:lnTo>
                    <a:lnTo>
                      <a:pt x="298450" y="898525"/>
                    </a:lnTo>
                    <a:lnTo>
                      <a:pt x="260350" y="920750"/>
                    </a:lnTo>
                    <a:lnTo>
                      <a:pt x="245269" y="949325"/>
                    </a:lnTo>
                    <a:lnTo>
                      <a:pt x="241300" y="99060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Epirus">
                <a:extLst>
                  <a:ext uri="{FF2B5EF4-FFF2-40B4-BE49-F238E27FC236}">
                    <a16:creationId xmlns:a16="http://schemas.microsoft.com/office/drawing/2014/main" id="{589C89B0-090B-32A2-C265-F903E3BF6A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36628" y="1802744"/>
                <a:ext cx="896952" cy="1134731"/>
              </a:xfrm>
              <a:custGeom>
                <a:avLst/>
                <a:gdLst>
                  <a:gd name="connsiteX0" fmla="*/ 0 w 892175"/>
                  <a:gd name="connsiteY0" fmla="*/ 523875 h 1098550"/>
                  <a:gd name="connsiteX1" fmla="*/ 98425 w 892175"/>
                  <a:gd name="connsiteY1" fmla="*/ 565150 h 1098550"/>
                  <a:gd name="connsiteX2" fmla="*/ 136525 w 892175"/>
                  <a:gd name="connsiteY2" fmla="*/ 565150 h 1098550"/>
                  <a:gd name="connsiteX3" fmla="*/ 136525 w 892175"/>
                  <a:gd name="connsiteY3" fmla="*/ 565150 h 1098550"/>
                  <a:gd name="connsiteX4" fmla="*/ 149225 w 892175"/>
                  <a:gd name="connsiteY4" fmla="*/ 527050 h 1098550"/>
                  <a:gd name="connsiteX5" fmla="*/ 155575 w 892175"/>
                  <a:gd name="connsiteY5" fmla="*/ 539750 h 1098550"/>
                  <a:gd name="connsiteX6" fmla="*/ 177800 w 892175"/>
                  <a:gd name="connsiteY6" fmla="*/ 504825 h 1098550"/>
                  <a:gd name="connsiteX7" fmla="*/ 196850 w 892175"/>
                  <a:gd name="connsiteY7" fmla="*/ 495300 h 1098550"/>
                  <a:gd name="connsiteX8" fmla="*/ 168275 w 892175"/>
                  <a:gd name="connsiteY8" fmla="*/ 469900 h 1098550"/>
                  <a:gd name="connsiteX9" fmla="*/ 184150 w 892175"/>
                  <a:gd name="connsiteY9" fmla="*/ 457200 h 1098550"/>
                  <a:gd name="connsiteX10" fmla="*/ 177800 w 892175"/>
                  <a:gd name="connsiteY10" fmla="*/ 434975 h 1098550"/>
                  <a:gd name="connsiteX11" fmla="*/ 238125 w 892175"/>
                  <a:gd name="connsiteY11" fmla="*/ 444500 h 1098550"/>
                  <a:gd name="connsiteX12" fmla="*/ 257175 w 892175"/>
                  <a:gd name="connsiteY12" fmla="*/ 428625 h 1098550"/>
                  <a:gd name="connsiteX13" fmla="*/ 193675 w 892175"/>
                  <a:gd name="connsiteY13" fmla="*/ 336550 h 1098550"/>
                  <a:gd name="connsiteX14" fmla="*/ 209550 w 892175"/>
                  <a:gd name="connsiteY14" fmla="*/ 317500 h 1098550"/>
                  <a:gd name="connsiteX15" fmla="*/ 190500 w 892175"/>
                  <a:gd name="connsiteY15" fmla="*/ 295275 h 1098550"/>
                  <a:gd name="connsiteX16" fmla="*/ 231775 w 892175"/>
                  <a:gd name="connsiteY16" fmla="*/ 282575 h 1098550"/>
                  <a:gd name="connsiteX17" fmla="*/ 266700 w 892175"/>
                  <a:gd name="connsiteY17" fmla="*/ 225425 h 1098550"/>
                  <a:gd name="connsiteX18" fmla="*/ 307975 w 892175"/>
                  <a:gd name="connsiteY18" fmla="*/ 238125 h 1098550"/>
                  <a:gd name="connsiteX19" fmla="*/ 327025 w 892175"/>
                  <a:gd name="connsiteY19" fmla="*/ 228600 h 1098550"/>
                  <a:gd name="connsiteX20" fmla="*/ 352425 w 892175"/>
                  <a:gd name="connsiteY20" fmla="*/ 241300 h 1098550"/>
                  <a:gd name="connsiteX21" fmla="*/ 384175 w 892175"/>
                  <a:gd name="connsiteY21" fmla="*/ 231775 h 1098550"/>
                  <a:gd name="connsiteX22" fmla="*/ 412750 w 892175"/>
                  <a:gd name="connsiteY22" fmla="*/ 209550 h 1098550"/>
                  <a:gd name="connsiteX23" fmla="*/ 438150 w 892175"/>
                  <a:gd name="connsiteY23" fmla="*/ 171450 h 1098550"/>
                  <a:gd name="connsiteX24" fmla="*/ 425450 w 892175"/>
                  <a:gd name="connsiteY24" fmla="*/ 139700 h 1098550"/>
                  <a:gd name="connsiteX25" fmla="*/ 466725 w 892175"/>
                  <a:gd name="connsiteY25" fmla="*/ 107950 h 1098550"/>
                  <a:gd name="connsiteX26" fmla="*/ 444500 w 892175"/>
                  <a:gd name="connsiteY26" fmla="*/ 82550 h 1098550"/>
                  <a:gd name="connsiteX27" fmla="*/ 482600 w 892175"/>
                  <a:gd name="connsiteY27" fmla="*/ 38100 h 1098550"/>
                  <a:gd name="connsiteX28" fmla="*/ 492125 w 892175"/>
                  <a:gd name="connsiteY28" fmla="*/ 15875 h 1098550"/>
                  <a:gd name="connsiteX29" fmla="*/ 517525 w 892175"/>
                  <a:gd name="connsiteY29" fmla="*/ 0 h 1098550"/>
                  <a:gd name="connsiteX30" fmla="*/ 581025 w 892175"/>
                  <a:gd name="connsiteY30" fmla="*/ 28575 h 1098550"/>
                  <a:gd name="connsiteX31" fmla="*/ 644525 w 892175"/>
                  <a:gd name="connsiteY31" fmla="*/ 69850 h 1098550"/>
                  <a:gd name="connsiteX32" fmla="*/ 650875 w 892175"/>
                  <a:gd name="connsiteY32" fmla="*/ 206375 h 1098550"/>
                  <a:gd name="connsiteX33" fmla="*/ 688975 w 892175"/>
                  <a:gd name="connsiteY33" fmla="*/ 234950 h 1098550"/>
                  <a:gd name="connsiteX34" fmla="*/ 685800 w 892175"/>
                  <a:gd name="connsiteY34" fmla="*/ 266700 h 1098550"/>
                  <a:gd name="connsiteX35" fmla="*/ 695325 w 892175"/>
                  <a:gd name="connsiteY35" fmla="*/ 292100 h 1098550"/>
                  <a:gd name="connsiteX36" fmla="*/ 720725 w 892175"/>
                  <a:gd name="connsiteY36" fmla="*/ 342900 h 1098550"/>
                  <a:gd name="connsiteX37" fmla="*/ 784225 w 892175"/>
                  <a:gd name="connsiteY37" fmla="*/ 387350 h 1098550"/>
                  <a:gd name="connsiteX38" fmla="*/ 822325 w 892175"/>
                  <a:gd name="connsiteY38" fmla="*/ 374650 h 1098550"/>
                  <a:gd name="connsiteX39" fmla="*/ 850900 w 892175"/>
                  <a:gd name="connsiteY39" fmla="*/ 406400 h 1098550"/>
                  <a:gd name="connsiteX40" fmla="*/ 825500 w 892175"/>
                  <a:gd name="connsiteY40" fmla="*/ 447675 h 1098550"/>
                  <a:gd name="connsiteX41" fmla="*/ 809625 w 892175"/>
                  <a:gd name="connsiteY41" fmla="*/ 498475 h 1098550"/>
                  <a:gd name="connsiteX42" fmla="*/ 777875 w 892175"/>
                  <a:gd name="connsiteY42" fmla="*/ 533400 h 1098550"/>
                  <a:gd name="connsiteX43" fmla="*/ 733425 w 892175"/>
                  <a:gd name="connsiteY43" fmla="*/ 523875 h 1098550"/>
                  <a:gd name="connsiteX44" fmla="*/ 746125 w 892175"/>
                  <a:gd name="connsiteY44" fmla="*/ 552450 h 1098550"/>
                  <a:gd name="connsiteX45" fmla="*/ 758825 w 892175"/>
                  <a:gd name="connsiteY45" fmla="*/ 568325 h 1098550"/>
                  <a:gd name="connsiteX46" fmla="*/ 758825 w 892175"/>
                  <a:gd name="connsiteY46" fmla="*/ 669925 h 1098550"/>
                  <a:gd name="connsiteX47" fmla="*/ 777875 w 892175"/>
                  <a:gd name="connsiteY47" fmla="*/ 704850 h 1098550"/>
                  <a:gd name="connsiteX48" fmla="*/ 790575 w 892175"/>
                  <a:gd name="connsiteY48" fmla="*/ 777875 h 1098550"/>
                  <a:gd name="connsiteX49" fmla="*/ 838200 w 892175"/>
                  <a:gd name="connsiteY49" fmla="*/ 781050 h 1098550"/>
                  <a:gd name="connsiteX50" fmla="*/ 876300 w 892175"/>
                  <a:gd name="connsiteY50" fmla="*/ 790575 h 1098550"/>
                  <a:gd name="connsiteX51" fmla="*/ 892175 w 892175"/>
                  <a:gd name="connsiteY51" fmla="*/ 873125 h 1098550"/>
                  <a:gd name="connsiteX52" fmla="*/ 850900 w 892175"/>
                  <a:gd name="connsiteY52" fmla="*/ 952500 h 1098550"/>
                  <a:gd name="connsiteX53" fmla="*/ 758825 w 892175"/>
                  <a:gd name="connsiteY53" fmla="*/ 952500 h 1098550"/>
                  <a:gd name="connsiteX54" fmla="*/ 698500 w 892175"/>
                  <a:gd name="connsiteY54" fmla="*/ 962025 h 1098550"/>
                  <a:gd name="connsiteX55" fmla="*/ 685800 w 892175"/>
                  <a:gd name="connsiteY55" fmla="*/ 1025525 h 1098550"/>
                  <a:gd name="connsiteX56" fmla="*/ 666750 w 892175"/>
                  <a:gd name="connsiteY56" fmla="*/ 1057275 h 1098550"/>
                  <a:gd name="connsiteX57" fmla="*/ 628650 w 892175"/>
                  <a:gd name="connsiteY57" fmla="*/ 1063625 h 1098550"/>
                  <a:gd name="connsiteX58" fmla="*/ 612775 w 892175"/>
                  <a:gd name="connsiteY58" fmla="*/ 1044575 h 1098550"/>
                  <a:gd name="connsiteX59" fmla="*/ 587375 w 892175"/>
                  <a:gd name="connsiteY59" fmla="*/ 1041400 h 1098550"/>
                  <a:gd name="connsiteX60" fmla="*/ 584200 w 892175"/>
                  <a:gd name="connsiteY60" fmla="*/ 1016000 h 1098550"/>
                  <a:gd name="connsiteX61" fmla="*/ 565150 w 892175"/>
                  <a:gd name="connsiteY61" fmla="*/ 1006475 h 1098550"/>
                  <a:gd name="connsiteX62" fmla="*/ 536575 w 892175"/>
                  <a:gd name="connsiteY62" fmla="*/ 1035050 h 1098550"/>
                  <a:gd name="connsiteX63" fmla="*/ 517525 w 892175"/>
                  <a:gd name="connsiteY63" fmla="*/ 1009650 h 1098550"/>
                  <a:gd name="connsiteX64" fmla="*/ 530225 w 892175"/>
                  <a:gd name="connsiteY64" fmla="*/ 984250 h 1098550"/>
                  <a:gd name="connsiteX65" fmla="*/ 511175 w 892175"/>
                  <a:gd name="connsiteY65" fmla="*/ 981075 h 1098550"/>
                  <a:gd name="connsiteX66" fmla="*/ 488950 w 892175"/>
                  <a:gd name="connsiteY66" fmla="*/ 1012825 h 1098550"/>
                  <a:gd name="connsiteX67" fmla="*/ 473075 w 892175"/>
                  <a:gd name="connsiteY67" fmla="*/ 1041400 h 1098550"/>
                  <a:gd name="connsiteX68" fmla="*/ 520700 w 892175"/>
                  <a:gd name="connsiteY68" fmla="*/ 1085850 h 1098550"/>
                  <a:gd name="connsiteX69" fmla="*/ 476250 w 892175"/>
                  <a:gd name="connsiteY69" fmla="*/ 1085850 h 1098550"/>
                  <a:gd name="connsiteX70" fmla="*/ 469900 w 892175"/>
                  <a:gd name="connsiteY70" fmla="*/ 1098550 h 1098550"/>
                  <a:gd name="connsiteX71" fmla="*/ 438150 w 892175"/>
                  <a:gd name="connsiteY71" fmla="*/ 1082675 h 1098550"/>
                  <a:gd name="connsiteX72" fmla="*/ 441325 w 892175"/>
                  <a:gd name="connsiteY72" fmla="*/ 1050925 h 1098550"/>
                  <a:gd name="connsiteX73" fmla="*/ 441325 w 892175"/>
                  <a:gd name="connsiteY73" fmla="*/ 1016000 h 1098550"/>
                  <a:gd name="connsiteX74" fmla="*/ 403225 w 892175"/>
                  <a:gd name="connsiteY74" fmla="*/ 984250 h 1098550"/>
                  <a:gd name="connsiteX75" fmla="*/ 368300 w 892175"/>
                  <a:gd name="connsiteY75" fmla="*/ 981075 h 1098550"/>
                  <a:gd name="connsiteX76" fmla="*/ 330200 w 892175"/>
                  <a:gd name="connsiteY76" fmla="*/ 914400 h 1098550"/>
                  <a:gd name="connsiteX77" fmla="*/ 292100 w 892175"/>
                  <a:gd name="connsiteY77" fmla="*/ 901700 h 1098550"/>
                  <a:gd name="connsiteX78" fmla="*/ 288925 w 892175"/>
                  <a:gd name="connsiteY78" fmla="*/ 847725 h 1098550"/>
                  <a:gd name="connsiteX79" fmla="*/ 254000 w 892175"/>
                  <a:gd name="connsiteY79" fmla="*/ 841375 h 1098550"/>
                  <a:gd name="connsiteX80" fmla="*/ 241300 w 892175"/>
                  <a:gd name="connsiteY80" fmla="*/ 841375 h 1098550"/>
                  <a:gd name="connsiteX81" fmla="*/ 209550 w 892175"/>
                  <a:gd name="connsiteY81" fmla="*/ 838200 h 1098550"/>
                  <a:gd name="connsiteX82" fmla="*/ 171450 w 892175"/>
                  <a:gd name="connsiteY82" fmla="*/ 815975 h 1098550"/>
                  <a:gd name="connsiteX83" fmla="*/ 158750 w 892175"/>
                  <a:gd name="connsiteY83" fmla="*/ 771525 h 1098550"/>
                  <a:gd name="connsiteX84" fmla="*/ 146050 w 892175"/>
                  <a:gd name="connsiteY84" fmla="*/ 746125 h 1098550"/>
                  <a:gd name="connsiteX85" fmla="*/ 133350 w 892175"/>
                  <a:gd name="connsiteY85" fmla="*/ 727075 h 1098550"/>
                  <a:gd name="connsiteX86" fmla="*/ 168275 w 892175"/>
                  <a:gd name="connsiteY86" fmla="*/ 711200 h 1098550"/>
                  <a:gd name="connsiteX87" fmla="*/ 127000 w 892175"/>
                  <a:gd name="connsiteY87" fmla="*/ 685800 h 1098550"/>
                  <a:gd name="connsiteX88" fmla="*/ 152400 w 892175"/>
                  <a:gd name="connsiteY88" fmla="*/ 673100 h 1098550"/>
                  <a:gd name="connsiteX89" fmla="*/ 142875 w 892175"/>
                  <a:gd name="connsiteY89" fmla="*/ 660400 h 1098550"/>
                  <a:gd name="connsiteX90" fmla="*/ 117475 w 892175"/>
                  <a:gd name="connsiteY90" fmla="*/ 673100 h 1098550"/>
                  <a:gd name="connsiteX91" fmla="*/ 85725 w 892175"/>
                  <a:gd name="connsiteY91" fmla="*/ 654050 h 1098550"/>
                  <a:gd name="connsiteX92" fmla="*/ 60325 w 892175"/>
                  <a:gd name="connsiteY92" fmla="*/ 647700 h 1098550"/>
                  <a:gd name="connsiteX93" fmla="*/ 95250 w 892175"/>
                  <a:gd name="connsiteY93" fmla="*/ 612775 h 1098550"/>
                  <a:gd name="connsiteX94" fmla="*/ 114300 w 892175"/>
                  <a:gd name="connsiteY94" fmla="*/ 587375 h 1098550"/>
                  <a:gd name="connsiteX95" fmla="*/ 92075 w 892175"/>
                  <a:gd name="connsiteY95" fmla="*/ 568325 h 1098550"/>
                  <a:gd name="connsiteX96" fmla="*/ 107950 w 892175"/>
                  <a:gd name="connsiteY96" fmla="*/ 565150 h 1098550"/>
                  <a:gd name="connsiteX97" fmla="*/ 0 w 892175"/>
                  <a:gd name="connsiteY97" fmla="*/ 523875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92175" h="1098550">
                    <a:moveTo>
                      <a:pt x="0" y="523875"/>
                    </a:moveTo>
                    <a:lnTo>
                      <a:pt x="98425" y="565150"/>
                    </a:lnTo>
                    <a:lnTo>
                      <a:pt x="136525" y="565150"/>
                    </a:lnTo>
                    <a:lnTo>
                      <a:pt x="136525" y="565150"/>
                    </a:lnTo>
                    <a:lnTo>
                      <a:pt x="149225" y="527050"/>
                    </a:lnTo>
                    <a:lnTo>
                      <a:pt x="155575" y="539750"/>
                    </a:lnTo>
                    <a:lnTo>
                      <a:pt x="177800" y="504825"/>
                    </a:lnTo>
                    <a:lnTo>
                      <a:pt x="196850" y="495300"/>
                    </a:lnTo>
                    <a:lnTo>
                      <a:pt x="168275" y="469900"/>
                    </a:lnTo>
                    <a:lnTo>
                      <a:pt x="184150" y="457200"/>
                    </a:lnTo>
                    <a:lnTo>
                      <a:pt x="177800" y="434975"/>
                    </a:lnTo>
                    <a:lnTo>
                      <a:pt x="238125" y="444500"/>
                    </a:lnTo>
                    <a:lnTo>
                      <a:pt x="257175" y="428625"/>
                    </a:lnTo>
                    <a:lnTo>
                      <a:pt x="193675" y="336550"/>
                    </a:lnTo>
                    <a:lnTo>
                      <a:pt x="209550" y="317500"/>
                    </a:lnTo>
                    <a:lnTo>
                      <a:pt x="190500" y="295275"/>
                    </a:lnTo>
                    <a:lnTo>
                      <a:pt x="231775" y="282575"/>
                    </a:lnTo>
                    <a:lnTo>
                      <a:pt x="266700" y="225425"/>
                    </a:lnTo>
                    <a:lnTo>
                      <a:pt x="307975" y="238125"/>
                    </a:lnTo>
                    <a:lnTo>
                      <a:pt x="327025" y="228600"/>
                    </a:lnTo>
                    <a:lnTo>
                      <a:pt x="352425" y="241300"/>
                    </a:lnTo>
                    <a:lnTo>
                      <a:pt x="384175" y="231775"/>
                    </a:lnTo>
                    <a:lnTo>
                      <a:pt x="412750" y="209550"/>
                    </a:lnTo>
                    <a:lnTo>
                      <a:pt x="438150" y="171450"/>
                    </a:lnTo>
                    <a:lnTo>
                      <a:pt x="425450" y="139700"/>
                    </a:lnTo>
                    <a:lnTo>
                      <a:pt x="466725" y="107950"/>
                    </a:lnTo>
                    <a:lnTo>
                      <a:pt x="444500" y="82550"/>
                    </a:lnTo>
                    <a:lnTo>
                      <a:pt x="482600" y="38100"/>
                    </a:lnTo>
                    <a:lnTo>
                      <a:pt x="492125" y="15875"/>
                    </a:lnTo>
                    <a:lnTo>
                      <a:pt x="517525" y="0"/>
                    </a:lnTo>
                    <a:lnTo>
                      <a:pt x="581025" y="28575"/>
                    </a:lnTo>
                    <a:lnTo>
                      <a:pt x="644525" y="69850"/>
                    </a:lnTo>
                    <a:lnTo>
                      <a:pt x="650875" y="206375"/>
                    </a:lnTo>
                    <a:lnTo>
                      <a:pt x="688975" y="234950"/>
                    </a:lnTo>
                    <a:lnTo>
                      <a:pt x="685800" y="266700"/>
                    </a:lnTo>
                    <a:lnTo>
                      <a:pt x="695325" y="292100"/>
                    </a:lnTo>
                    <a:lnTo>
                      <a:pt x="720725" y="342900"/>
                    </a:lnTo>
                    <a:lnTo>
                      <a:pt x="784225" y="387350"/>
                    </a:lnTo>
                    <a:lnTo>
                      <a:pt x="822325" y="374650"/>
                    </a:lnTo>
                    <a:lnTo>
                      <a:pt x="850900" y="406400"/>
                    </a:lnTo>
                    <a:lnTo>
                      <a:pt x="825500" y="447675"/>
                    </a:lnTo>
                    <a:lnTo>
                      <a:pt x="809625" y="498475"/>
                    </a:lnTo>
                    <a:lnTo>
                      <a:pt x="777875" y="533400"/>
                    </a:lnTo>
                    <a:lnTo>
                      <a:pt x="733425" y="523875"/>
                    </a:lnTo>
                    <a:lnTo>
                      <a:pt x="746125" y="552450"/>
                    </a:lnTo>
                    <a:lnTo>
                      <a:pt x="758825" y="568325"/>
                    </a:lnTo>
                    <a:lnTo>
                      <a:pt x="758825" y="669925"/>
                    </a:lnTo>
                    <a:lnTo>
                      <a:pt x="777875" y="704850"/>
                    </a:lnTo>
                    <a:lnTo>
                      <a:pt x="790575" y="777875"/>
                    </a:lnTo>
                    <a:lnTo>
                      <a:pt x="838200" y="781050"/>
                    </a:lnTo>
                    <a:lnTo>
                      <a:pt x="876300" y="790575"/>
                    </a:lnTo>
                    <a:lnTo>
                      <a:pt x="892175" y="873125"/>
                    </a:lnTo>
                    <a:lnTo>
                      <a:pt x="850900" y="952500"/>
                    </a:lnTo>
                    <a:lnTo>
                      <a:pt x="758825" y="952500"/>
                    </a:lnTo>
                    <a:lnTo>
                      <a:pt x="698500" y="962025"/>
                    </a:lnTo>
                    <a:lnTo>
                      <a:pt x="685800" y="1025525"/>
                    </a:lnTo>
                    <a:lnTo>
                      <a:pt x="666750" y="1057275"/>
                    </a:lnTo>
                    <a:lnTo>
                      <a:pt x="628650" y="1063625"/>
                    </a:lnTo>
                    <a:lnTo>
                      <a:pt x="612775" y="1044575"/>
                    </a:lnTo>
                    <a:lnTo>
                      <a:pt x="587375" y="1041400"/>
                    </a:lnTo>
                    <a:lnTo>
                      <a:pt x="584200" y="1016000"/>
                    </a:lnTo>
                    <a:lnTo>
                      <a:pt x="565150" y="1006475"/>
                    </a:lnTo>
                    <a:lnTo>
                      <a:pt x="536575" y="1035050"/>
                    </a:lnTo>
                    <a:lnTo>
                      <a:pt x="517525" y="1009650"/>
                    </a:lnTo>
                    <a:lnTo>
                      <a:pt x="530225" y="984250"/>
                    </a:lnTo>
                    <a:lnTo>
                      <a:pt x="511175" y="981075"/>
                    </a:lnTo>
                    <a:lnTo>
                      <a:pt x="488950" y="1012825"/>
                    </a:lnTo>
                    <a:lnTo>
                      <a:pt x="473075" y="1041400"/>
                    </a:lnTo>
                    <a:lnTo>
                      <a:pt x="520700" y="1085850"/>
                    </a:lnTo>
                    <a:lnTo>
                      <a:pt x="476250" y="1085850"/>
                    </a:lnTo>
                    <a:lnTo>
                      <a:pt x="469900" y="1098550"/>
                    </a:lnTo>
                    <a:lnTo>
                      <a:pt x="438150" y="1082675"/>
                    </a:lnTo>
                    <a:lnTo>
                      <a:pt x="441325" y="1050925"/>
                    </a:lnTo>
                    <a:lnTo>
                      <a:pt x="441325" y="1016000"/>
                    </a:lnTo>
                    <a:lnTo>
                      <a:pt x="403225" y="984250"/>
                    </a:lnTo>
                    <a:lnTo>
                      <a:pt x="368300" y="981075"/>
                    </a:lnTo>
                    <a:lnTo>
                      <a:pt x="330200" y="914400"/>
                    </a:lnTo>
                    <a:lnTo>
                      <a:pt x="292100" y="901700"/>
                    </a:lnTo>
                    <a:lnTo>
                      <a:pt x="288925" y="847725"/>
                    </a:lnTo>
                    <a:lnTo>
                      <a:pt x="254000" y="841375"/>
                    </a:lnTo>
                    <a:lnTo>
                      <a:pt x="241300" y="841375"/>
                    </a:lnTo>
                    <a:lnTo>
                      <a:pt x="209550" y="838200"/>
                    </a:lnTo>
                    <a:lnTo>
                      <a:pt x="171450" y="815975"/>
                    </a:lnTo>
                    <a:lnTo>
                      <a:pt x="158750" y="771525"/>
                    </a:lnTo>
                    <a:lnTo>
                      <a:pt x="146050" y="746125"/>
                    </a:lnTo>
                    <a:lnTo>
                      <a:pt x="133350" y="727075"/>
                    </a:lnTo>
                    <a:lnTo>
                      <a:pt x="168275" y="711200"/>
                    </a:lnTo>
                    <a:lnTo>
                      <a:pt x="127000" y="685800"/>
                    </a:lnTo>
                    <a:lnTo>
                      <a:pt x="152400" y="673100"/>
                    </a:lnTo>
                    <a:lnTo>
                      <a:pt x="142875" y="660400"/>
                    </a:lnTo>
                    <a:lnTo>
                      <a:pt x="117475" y="673100"/>
                    </a:lnTo>
                    <a:lnTo>
                      <a:pt x="85725" y="654050"/>
                    </a:lnTo>
                    <a:lnTo>
                      <a:pt x="60325" y="647700"/>
                    </a:lnTo>
                    <a:lnTo>
                      <a:pt x="95250" y="612775"/>
                    </a:lnTo>
                    <a:lnTo>
                      <a:pt x="114300" y="587375"/>
                    </a:lnTo>
                    <a:lnTo>
                      <a:pt x="92075" y="568325"/>
                    </a:lnTo>
                    <a:lnTo>
                      <a:pt x="107950" y="565150"/>
                    </a:lnTo>
                    <a:lnTo>
                      <a:pt x="0" y="523875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West Macedonia">
                <a:extLst>
                  <a:ext uri="{FF2B5EF4-FFF2-40B4-BE49-F238E27FC236}">
                    <a16:creationId xmlns:a16="http://schemas.microsoft.com/office/drawing/2014/main" id="{87F859B1-69BF-DACA-66DA-CE8086CFE3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5004" y="1337045"/>
                <a:ext cx="951216" cy="888763"/>
              </a:xfrm>
              <a:custGeom>
                <a:avLst/>
                <a:gdLst>
                  <a:gd name="connsiteX0" fmla="*/ 358775 w 946150"/>
                  <a:gd name="connsiteY0" fmla="*/ 850900 h 860425"/>
                  <a:gd name="connsiteX1" fmla="*/ 444500 w 946150"/>
                  <a:gd name="connsiteY1" fmla="*/ 844550 h 860425"/>
                  <a:gd name="connsiteX2" fmla="*/ 479425 w 946150"/>
                  <a:gd name="connsiteY2" fmla="*/ 825500 h 860425"/>
                  <a:gd name="connsiteX3" fmla="*/ 590550 w 946150"/>
                  <a:gd name="connsiteY3" fmla="*/ 838200 h 860425"/>
                  <a:gd name="connsiteX4" fmla="*/ 609600 w 946150"/>
                  <a:gd name="connsiteY4" fmla="*/ 860425 h 860425"/>
                  <a:gd name="connsiteX5" fmla="*/ 736600 w 946150"/>
                  <a:gd name="connsiteY5" fmla="*/ 860425 h 860425"/>
                  <a:gd name="connsiteX6" fmla="*/ 749300 w 946150"/>
                  <a:gd name="connsiteY6" fmla="*/ 781050 h 860425"/>
                  <a:gd name="connsiteX7" fmla="*/ 774700 w 946150"/>
                  <a:gd name="connsiteY7" fmla="*/ 730250 h 860425"/>
                  <a:gd name="connsiteX8" fmla="*/ 847725 w 946150"/>
                  <a:gd name="connsiteY8" fmla="*/ 673100 h 860425"/>
                  <a:gd name="connsiteX9" fmla="*/ 882650 w 946150"/>
                  <a:gd name="connsiteY9" fmla="*/ 631825 h 860425"/>
                  <a:gd name="connsiteX10" fmla="*/ 892175 w 946150"/>
                  <a:gd name="connsiteY10" fmla="*/ 574675 h 860425"/>
                  <a:gd name="connsiteX11" fmla="*/ 946150 w 946150"/>
                  <a:gd name="connsiteY11" fmla="*/ 527050 h 860425"/>
                  <a:gd name="connsiteX12" fmla="*/ 933450 w 946150"/>
                  <a:gd name="connsiteY12" fmla="*/ 495300 h 860425"/>
                  <a:gd name="connsiteX13" fmla="*/ 866775 w 946150"/>
                  <a:gd name="connsiteY13" fmla="*/ 482600 h 860425"/>
                  <a:gd name="connsiteX14" fmla="*/ 863600 w 946150"/>
                  <a:gd name="connsiteY14" fmla="*/ 387350 h 860425"/>
                  <a:gd name="connsiteX15" fmla="*/ 793750 w 946150"/>
                  <a:gd name="connsiteY15" fmla="*/ 361950 h 860425"/>
                  <a:gd name="connsiteX16" fmla="*/ 746125 w 946150"/>
                  <a:gd name="connsiteY16" fmla="*/ 320675 h 860425"/>
                  <a:gd name="connsiteX17" fmla="*/ 752475 w 946150"/>
                  <a:gd name="connsiteY17" fmla="*/ 231775 h 860425"/>
                  <a:gd name="connsiteX18" fmla="*/ 727075 w 946150"/>
                  <a:gd name="connsiteY18" fmla="*/ 193675 h 860425"/>
                  <a:gd name="connsiteX19" fmla="*/ 673100 w 946150"/>
                  <a:gd name="connsiteY19" fmla="*/ 177800 h 860425"/>
                  <a:gd name="connsiteX20" fmla="*/ 660400 w 946150"/>
                  <a:gd name="connsiteY20" fmla="*/ 123825 h 860425"/>
                  <a:gd name="connsiteX21" fmla="*/ 682625 w 946150"/>
                  <a:gd name="connsiteY21" fmla="*/ 95250 h 860425"/>
                  <a:gd name="connsiteX22" fmla="*/ 708025 w 946150"/>
                  <a:gd name="connsiteY22" fmla="*/ 47625 h 860425"/>
                  <a:gd name="connsiteX23" fmla="*/ 679450 w 946150"/>
                  <a:gd name="connsiteY23" fmla="*/ 0 h 860425"/>
                  <a:gd name="connsiteX24" fmla="*/ 650875 w 946150"/>
                  <a:gd name="connsiteY24" fmla="*/ 9525 h 860425"/>
                  <a:gd name="connsiteX25" fmla="*/ 619125 w 946150"/>
                  <a:gd name="connsiteY25" fmla="*/ 31750 h 860425"/>
                  <a:gd name="connsiteX26" fmla="*/ 587375 w 946150"/>
                  <a:gd name="connsiteY26" fmla="*/ 15875 h 860425"/>
                  <a:gd name="connsiteX27" fmla="*/ 558800 w 946150"/>
                  <a:gd name="connsiteY27" fmla="*/ 53975 h 860425"/>
                  <a:gd name="connsiteX28" fmla="*/ 508000 w 946150"/>
                  <a:gd name="connsiteY28" fmla="*/ 73025 h 860425"/>
                  <a:gd name="connsiteX29" fmla="*/ 469900 w 946150"/>
                  <a:gd name="connsiteY29" fmla="*/ 38100 h 860425"/>
                  <a:gd name="connsiteX30" fmla="*/ 419100 w 946150"/>
                  <a:gd name="connsiteY30" fmla="*/ 34925 h 860425"/>
                  <a:gd name="connsiteX31" fmla="*/ 387350 w 946150"/>
                  <a:gd name="connsiteY31" fmla="*/ 25400 h 860425"/>
                  <a:gd name="connsiteX32" fmla="*/ 352425 w 946150"/>
                  <a:gd name="connsiteY32" fmla="*/ 82550 h 860425"/>
                  <a:gd name="connsiteX33" fmla="*/ 279400 w 946150"/>
                  <a:gd name="connsiteY33" fmla="*/ 63500 h 860425"/>
                  <a:gd name="connsiteX34" fmla="*/ 254000 w 946150"/>
                  <a:gd name="connsiteY34" fmla="*/ 63500 h 860425"/>
                  <a:gd name="connsiteX35" fmla="*/ 212725 w 946150"/>
                  <a:gd name="connsiteY35" fmla="*/ 82550 h 860425"/>
                  <a:gd name="connsiteX36" fmla="*/ 136525 w 946150"/>
                  <a:gd name="connsiteY36" fmla="*/ 82550 h 860425"/>
                  <a:gd name="connsiteX37" fmla="*/ 120650 w 946150"/>
                  <a:gd name="connsiteY37" fmla="*/ 133350 h 860425"/>
                  <a:gd name="connsiteX38" fmla="*/ 127000 w 946150"/>
                  <a:gd name="connsiteY38" fmla="*/ 165100 h 860425"/>
                  <a:gd name="connsiteX39" fmla="*/ 180975 w 946150"/>
                  <a:gd name="connsiteY39" fmla="*/ 219075 h 860425"/>
                  <a:gd name="connsiteX40" fmla="*/ 174625 w 946150"/>
                  <a:gd name="connsiteY40" fmla="*/ 282575 h 860425"/>
                  <a:gd name="connsiteX41" fmla="*/ 168275 w 946150"/>
                  <a:gd name="connsiteY41" fmla="*/ 311150 h 860425"/>
                  <a:gd name="connsiteX42" fmla="*/ 139700 w 946150"/>
                  <a:gd name="connsiteY42" fmla="*/ 327025 h 860425"/>
                  <a:gd name="connsiteX43" fmla="*/ 120650 w 946150"/>
                  <a:gd name="connsiteY43" fmla="*/ 352425 h 860425"/>
                  <a:gd name="connsiteX44" fmla="*/ 123825 w 946150"/>
                  <a:gd name="connsiteY44" fmla="*/ 384175 h 860425"/>
                  <a:gd name="connsiteX45" fmla="*/ 92075 w 946150"/>
                  <a:gd name="connsiteY45" fmla="*/ 390525 h 860425"/>
                  <a:gd name="connsiteX46" fmla="*/ 57150 w 946150"/>
                  <a:gd name="connsiteY46" fmla="*/ 374650 h 860425"/>
                  <a:gd name="connsiteX47" fmla="*/ 28575 w 946150"/>
                  <a:gd name="connsiteY47" fmla="*/ 396875 h 860425"/>
                  <a:gd name="connsiteX48" fmla="*/ 0 w 946150"/>
                  <a:gd name="connsiteY48" fmla="*/ 412750 h 860425"/>
                  <a:gd name="connsiteX49" fmla="*/ 6350 w 946150"/>
                  <a:gd name="connsiteY49" fmla="*/ 460375 h 860425"/>
                  <a:gd name="connsiteX50" fmla="*/ 34925 w 946150"/>
                  <a:gd name="connsiteY50" fmla="*/ 454025 h 860425"/>
                  <a:gd name="connsiteX51" fmla="*/ 114300 w 946150"/>
                  <a:gd name="connsiteY51" fmla="*/ 485775 h 860425"/>
                  <a:gd name="connsiteX52" fmla="*/ 149225 w 946150"/>
                  <a:gd name="connsiteY52" fmla="*/ 517525 h 860425"/>
                  <a:gd name="connsiteX53" fmla="*/ 155575 w 946150"/>
                  <a:gd name="connsiteY53" fmla="*/ 523875 h 860425"/>
                  <a:gd name="connsiteX54" fmla="*/ 168275 w 946150"/>
                  <a:gd name="connsiteY54" fmla="*/ 663575 h 860425"/>
                  <a:gd name="connsiteX55" fmla="*/ 209550 w 946150"/>
                  <a:gd name="connsiteY55" fmla="*/ 688975 h 860425"/>
                  <a:gd name="connsiteX56" fmla="*/ 203200 w 946150"/>
                  <a:gd name="connsiteY56" fmla="*/ 727075 h 860425"/>
                  <a:gd name="connsiteX57" fmla="*/ 238125 w 946150"/>
                  <a:gd name="connsiteY57" fmla="*/ 803275 h 860425"/>
                  <a:gd name="connsiteX58" fmla="*/ 301625 w 946150"/>
                  <a:gd name="connsiteY58" fmla="*/ 844550 h 860425"/>
                  <a:gd name="connsiteX59" fmla="*/ 358775 w 946150"/>
                  <a:gd name="connsiteY59" fmla="*/ 850900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46150" h="860425">
                    <a:moveTo>
                      <a:pt x="358775" y="850900"/>
                    </a:moveTo>
                    <a:lnTo>
                      <a:pt x="444500" y="844550"/>
                    </a:lnTo>
                    <a:lnTo>
                      <a:pt x="479425" y="825500"/>
                    </a:lnTo>
                    <a:lnTo>
                      <a:pt x="590550" y="838200"/>
                    </a:lnTo>
                    <a:lnTo>
                      <a:pt x="609600" y="860425"/>
                    </a:lnTo>
                    <a:lnTo>
                      <a:pt x="736600" y="860425"/>
                    </a:lnTo>
                    <a:lnTo>
                      <a:pt x="749300" y="781050"/>
                    </a:lnTo>
                    <a:lnTo>
                      <a:pt x="774700" y="730250"/>
                    </a:lnTo>
                    <a:lnTo>
                      <a:pt x="847725" y="673100"/>
                    </a:lnTo>
                    <a:lnTo>
                      <a:pt x="882650" y="631825"/>
                    </a:lnTo>
                    <a:lnTo>
                      <a:pt x="892175" y="574675"/>
                    </a:lnTo>
                    <a:lnTo>
                      <a:pt x="946150" y="527050"/>
                    </a:lnTo>
                    <a:lnTo>
                      <a:pt x="933450" y="495300"/>
                    </a:lnTo>
                    <a:lnTo>
                      <a:pt x="866775" y="482600"/>
                    </a:lnTo>
                    <a:lnTo>
                      <a:pt x="863600" y="387350"/>
                    </a:lnTo>
                    <a:lnTo>
                      <a:pt x="793750" y="361950"/>
                    </a:lnTo>
                    <a:lnTo>
                      <a:pt x="746125" y="320675"/>
                    </a:lnTo>
                    <a:lnTo>
                      <a:pt x="752475" y="231775"/>
                    </a:lnTo>
                    <a:lnTo>
                      <a:pt x="727075" y="193675"/>
                    </a:lnTo>
                    <a:lnTo>
                      <a:pt x="673100" y="177800"/>
                    </a:lnTo>
                    <a:lnTo>
                      <a:pt x="660400" y="123825"/>
                    </a:lnTo>
                    <a:lnTo>
                      <a:pt x="682625" y="95250"/>
                    </a:lnTo>
                    <a:lnTo>
                      <a:pt x="708025" y="47625"/>
                    </a:lnTo>
                    <a:lnTo>
                      <a:pt x="679450" y="0"/>
                    </a:lnTo>
                    <a:lnTo>
                      <a:pt x="650875" y="9525"/>
                    </a:lnTo>
                    <a:lnTo>
                      <a:pt x="619125" y="31750"/>
                    </a:lnTo>
                    <a:lnTo>
                      <a:pt x="587375" y="15875"/>
                    </a:lnTo>
                    <a:lnTo>
                      <a:pt x="558800" y="53975"/>
                    </a:lnTo>
                    <a:lnTo>
                      <a:pt x="508000" y="73025"/>
                    </a:lnTo>
                    <a:lnTo>
                      <a:pt x="469900" y="38100"/>
                    </a:lnTo>
                    <a:lnTo>
                      <a:pt x="419100" y="34925"/>
                    </a:lnTo>
                    <a:lnTo>
                      <a:pt x="387350" y="25400"/>
                    </a:lnTo>
                    <a:lnTo>
                      <a:pt x="352425" y="82550"/>
                    </a:lnTo>
                    <a:lnTo>
                      <a:pt x="279400" y="63500"/>
                    </a:lnTo>
                    <a:lnTo>
                      <a:pt x="254000" y="63500"/>
                    </a:lnTo>
                    <a:lnTo>
                      <a:pt x="212725" y="82550"/>
                    </a:lnTo>
                    <a:lnTo>
                      <a:pt x="136525" y="82550"/>
                    </a:lnTo>
                    <a:lnTo>
                      <a:pt x="120650" y="133350"/>
                    </a:lnTo>
                    <a:lnTo>
                      <a:pt x="127000" y="165100"/>
                    </a:lnTo>
                    <a:lnTo>
                      <a:pt x="180975" y="219075"/>
                    </a:lnTo>
                    <a:lnTo>
                      <a:pt x="174625" y="282575"/>
                    </a:lnTo>
                    <a:lnTo>
                      <a:pt x="168275" y="311150"/>
                    </a:lnTo>
                    <a:lnTo>
                      <a:pt x="139700" y="327025"/>
                    </a:lnTo>
                    <a:lnTo>
                      <a:pt x="120650" y="352425"/>
                    </a:lnTo>
                    <a:lnTo>
                      <a:pt x="123825" y="384175"/>
                    </a:lnTo>
                    <a:lnTo>
                      <a:pt x="92075" y="390525"/>
                    </a:lnTo>
                    <a:lnTo>
                      <a:pt x="57150" y="374650"/>
                    </a:lnTo>
                    <a:lnTo>
                      <a:pt x="28575" y="396875"/>
                    </a:lnTo>
                    <a:lnTo>
                      <a:pt x="0" y="412750"/>
                    </a:lnTo>
                    <a:lnTo>
                      <a:pt x="6350" y="460375"/>
                    </a:lnTo>
                    <a:lnTo>
                      <a:pt x="34925" y="454025"/>
                    </a:lnTo>
                    <a:lnTo>
                      <a:pt x="114300" y="485775"/>
                    </a:lnTo>
                    <a:lnTo>
                      <a:pt x="149225" y="517525"/>
                    </a:lnTo>
                    <a:lnTo>
                      <a:pt x="155575" y="523875"/>
                    </a:lnTo>
                    <a:lnTo>
                      <a:pt x="168275" y="663575"/>
                    </a:lnTo>
                    <a:lnTo>
                      <a:pt x="209550" y="688975"/>
                    </a:lnTo>
                    <a:lnTo>
                      <a:pt x="203200" y="727075"/>
                    </a:lnTo>
                    <a:lnTo>
                      <a:pt x="238125" y="803275"/>
                    </a:lnTo>
                    <a:lnTo>
                      <a:pt x="301625" y="844550"/>
                    </a:lnTo>
                    <a:lnTo>
                      <a:pt x="358775" y="85090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7" name="West Greece">
                <a:extLst>
                  <a:ext uri="{FF2B5EF4-FFF2-40B4-BE49-F238E27FC236}">
                    <a16:creationId xmlns:a16="http://schemas.microsoft.com/office/drawing/2014/main" id="{F17F102B-0E81-F1E2-98F3-E72088CF128A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493883" y="2739882"/>
                <a:ext cx="1055751" cy="1478267"/>
                <a:chOff x="4116944" y="2877181"/>
                <a:chExt cx="1050129" cy="1431131"/>
              </a:xfrm>
              <a:grpFill/>
            </p:grpSpPr>
            <p:sp>
              <p:nvSpPr>
                <p:cNvPr id="157" name="Freeform 109">
                  <a:extLst>
                    <a:ext uri="{FF2B5EF4-FFF2-40B4-BE49-F238E27FC236}">
                      <a16:creationId xmlns:a16="http://schemas.microsoft.com/office/drawing/2014/main" id="{7C235CA7-399A-D8A7-E44B-EEFDC35FCE6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116944" y="2877181"/>
                  <a:ext cx="842962" cy="700088"/>
                </a:xfrm>
                <a:custGeom>
                  <a:avLst/>
                  <a:gdLst>
                    <a:gd name="connsiteX0" fmla="*/ 421481 w 842962"/>
                    <a:gd name="connsiteY0" fmla="*/ 0 h 700088"/>
                    <a:gd name="connsiteX1" fmla="*/ 397669 w 842962"/>
                    <a:gd name="connsiteY1" fmla="*/ 52388 h 700088"/>
                    <a:gd name="connsiteX2" fmla="*/ 302419 w 842962"/>
                    <a:gd name="connsiteY2" fmla="*/ 45244 h 700088"/>
                    <a:gd name="connsiteX3" fmla="*/ 242887 w 842962"/>
                    <a:gd name="connsiteY3" fmla="*/ 54769 h 700088"/>
                    <a:gd name="connsiteX4" fmla="*/ 233362 w 842962"/>
                    <a:gd name="connsiteY4" fmla="*/ 119063 h 700088"/>
                    <a:gd name="connsiteX5" fmla="*/ 273844 w 842962"/>
                    <a:gd name="connsiteY5" fmla="*/ 159544 h 700088"/>
                    <a:gd name="connsiteX6" fmla="*/ 261937 w 842962"/>
                    <a:gd name="connsiteY6" fmla="*/ 185738 h 700088"/>
                    <a:gd name="connsiteX7" fmla="*/ 285750 w 842962"/>
                    <a:gd name="connsiteY7" fmla="*/ 235744 h 700088"/>
                    <a:gd name="connsiteX8" fmla="*/ 283369 w 842962"/>
                    <a:gd name="connsiteY8" fmla="*/ 269082 h 700088"/>
                    <a:gd name="connsiteX9" fmla="*/ 254794 w 842962"/>
                    <a:gd name="connsiteY9" fmla="*/ 226219 h 700088"/>
                    <a:gd name="connsiteX10" fmla="*/ 230981 w 842962"/>
                    <a:gd name="connsiteY10" fmla="*/ 235744 h 700088"/>
                    <a:gd name="connsiteX11" fmla="*/ 214312 w 842962"/>
                    <a:gd name="connsiteY11" fmla="*/ 261938 h 700088"/>
                    <a:gd name="connsiteX12" fmla="*/ 188119 w 842962"/>
                    <a:gd name="connsiteY12" fmla="*/ 235744 h 700088"/>
                    <a:gd name="connsiteX13" fmla="*/ 197644 w 842962"/>
                    <a:gd name="connsiteY13" fmla="*/ 207169 h 700088"/>
                    <a:gd name="connsiteX14" fmla="*/ 164306 w 842962"/>
                    <a:gd name="connsiteY14" fmla="*/ 204788 h 700088"/>
                    <a:gd name="connsiteX15" fmla="*/ 150019 w 842962"/>
                    <a:gd name="connsiteY15" fmla="*/ 192882 h 700088"/>
                    <a:gd name="connsiteX16" fmla="*/ 111919 w 842962"/>
                    <a:gd name="connsiteY16" fmla="*/ 211932 h 700088"/>
                    <a:gd name="connsiteX17" fmla="*/ 88106 w 842962"/>
                    <a:gd name="connsiteY17" fmla="*/ 216694 h 700088"/>
                    <a:gd name="connsiteX18" fmla="*/ 88106 w 842962"/>
                    <a:gd name="connsiteY18" fmla="*/ 190500 h 700088"/>
                    <a:gd name="connsiteX19" fmla="*/ 61912 w 842962"/>
                    <a:gd name="connsiteY19" fmla="*/ 226219 h 700088"/>
                    <a:gd name="connsiteX20" fmla="*/ 21431 w 842962"/>
                    <a:gd name="connsiteY20" fmla="*/ 183357 h 700088"/>
                    <a:gd name="connsiteX21" fmla="*/ 16669 w 842962"/>
                    <a:gd name="connsiteY21" fmla="*/ 219075 h 700088"/>
                    <a:gd name="connsiteX22" fmla="*/ 52387 w 842962"/>
                    <a:gd name="connsiteY22" fmla="*/ 257175 h 700088"/>
                    <a:gd name="connsiteX23" fmla="*/ 0 w 842962"/>
                    <a:gd name="connsiteY23" fmla="*/ 273844 h 700088"/>
                    <a:gd name="connsiteX24" fmla="*/ 11906 w 842962"/>
                    <a:gd name="connsiteY24" fmla="*/ 326232 h 700088"/>
                    <a:gd name="connsiteX25" fmla="*/ 35719 w 842962"/>
                    <a:gd name="connsiteY25" fmla="*/ 345282 h 700088"/>
                    <a:gd name="connsiteX26" fmla="*/ 83344 w 842962"/>
                    <a:gd name="connsiteY26" fmla="*/ 304800 h 700088"/>
                    <a:gd name="connsiteX27" fmla="*/ 107156 w 842962"/>
                    <a:gd name="connsiteY27" fmla="*/ 345282 h 700088"/>
                    <a:gd name="connsiteX28" fmla="*/ 114300 w 842962"/>
                    <a:gd name="connsiteY28" fmla="*/ 400050 h 700088"/>
                    <a:gd name="connsiteX29" fmla="*/ 145256 w 842962"/>
                    <a:gd name="connsiteY29" fmla="*/ 414338 h 700088"/>
                    <a:gd name="connsiteX30" fmla="*/ 169069 w 842962"/>
                    <a:gd name="connsiteY30" fmla="*/ 411957 h 700088"/>
                    <a:gd name="connsiteX31" fmla="*/ 188119 w 842962"/>
                    <a:gd name="connsiteY31" fmla="*/ 471488 h 700088"/>
                    <a:gd name="connsiteX32" fmla="*/ 183356 w 842962"/>
                    <a:gd name="connsiteY32" fmla="*/ 545307 h 700088"/>
                    <a:gd name="connsiteX33" fmla="*/ 230981 w 842962"/>
                    <a:gd name="connsiteY33" fmla="*/ 516732 h 700088"/>
                    <a:gd name="connsiteX34" fmla="*/ 240506 w 842962"/>
                    <a:gd name="connsiteY34" fmla="*/ 564357 h 700088"/>
                    <a:gd name="connsiteX35" fmla="*/ 257175 w 842962"/>
                    <a:gd name="connsiteY35" fmla="*/ 600075 h 700088"/>
                    <a:gd name="connsiteX36" fmla="*/ 223837 w 842962"/>
                    <a:gd name="connsiteY36" fmla="*/ 602457 h 700088"/>
                    <a:gd name="connsiteX37" fmla="*/ 254794 w 842962"/>
                    <a:gd name="connsiteY37" fmla="*/ 628650 h 700088"/>
                    <a:gd name="connsiteX38" fmla="*/ 235744 w 842962"/>
                    <a:gd name="connsiteY38" fmla="*/ 654844 h 700088"/>
                    <a:gd name="connsiteX39" fmla="*/ 280987 w 842962"/>
                    <a:gd name="connsiteY39" fmla="*/ 700088 h 700088"/>
                    <a:gd name="connsiteX40" fmla="*/ 311944 w 842962"/>
                    <a:gd name="connsiteY40" fmla="*/ 671513 h 700088"/>
                    <a:gd name="connsiteX41" fmla="*/ 326231 w 842962"/>
                    <a:gd name="connsiteY41" fmla="*/ 692944 h 700088"/>
                    <a:gd name="connsiteX42" fmla="*/ 354806 w 842962"/>
                    <a:gd name="connsiteY42" fmla="*/ 661988 h 700088"/>
                    <a:gd name="connsiteX43" fmla="*/ 376237 w 842962"/>
                    <a:gd name="connsiteY43" fmla="*/ 640557 h 700088"/>
                    <a:gd name="connsiteX44" fmla="*/ 400050 w 842962"/>
                    <a:gd name="connsiteY44" fmla="*/ 611982 h 700088"/>
                    <a:gd name="connsiteX45" fmla="*/ 383381 w 842962"/>
                    <a:gd name="connsiteY45" fmla="*/ 569119 h 700088"/>
                    <a:gd name="connsiteX46" fmla="*/ 369094 w 842962"/>
                    <a:gd name="connsiteY46" fmla="*/ 547688 h 700088"/>
                    <a:gd name="connsiteX47" fmla="*/ 383381 w 842962"/>
                    <a:gd name="connsiteY47" fmla="*/ 535782 h 700088"/>
                    <a:gd name="connsiteX48" fmla="*/ 402431 w 842962"/>
                    <a:gd name="connsiteY48" fmla="*/ 573882 h 700088"/>
                    <a:gd name="connsiteX49" fmla="*/ 409575 w 842962"/>
                    <a:gd name="connsiteY49" fmla="*/ 616744 h 700088"/>
                    <a:gd name="connsiteX50" fmla="*/ 452437 w 842962"/>
                    <a:gd name="connsiteY50" fmla="*/ 631032 h 700088"/>
                    <a:gd name="connsiteX51" fmla="*/ 454819 w 842962"/>
                    <a:gd name="connsiteY51" fmla="*/ 650082 h 700088"/>
                    <a:gd name="connsiteX52" fmla="*/ 485775 w 842962"/>
                    <a:gd name="connsiteY52" fmla="*/ 642938 h 700088"/>
                    <a:gd name="connsiteX53" fmla="*/ 485775 w 842962"/>
                    <a:gd name="connsiteY53" fmla="*/ 685800 h 700088"/>
                    <a:gd name="connsiteX54" fmla="*/ 466725 w 842962"/>
                    <a:gd name="connsiteY54" fmla="*/ 678657 h 700088"/>
                    <a:gd name="connsiteX55" fmla="*/ 509587 w 842962"/>
                    <a:gd name="connsiteY55" fmla="*/ 697707 h 700088"/>
                    <a:gd name="connsiteX56" fmla="*/ 561975 w 842962"/>
                    <a:gd name="connsiteY56" fmla="*/ 661988 h 700088"/>
                    <a:gd name="connsiteX57" fmla="*/ 616744 w 842962"/>
                    <a:gd name="connsiteY57" fmla="*/ 645319 h 700088"/>
                    <a:gd name="connsiteX58" fmla="*/ 664369 w 842962"/>
                    <a:gd name="connsiteY58" fmla="*/ 683419 h 700088"/>
                    <a:gd name="connsiteX59" fmla="*/ 688181 w 842962"/>
                    <a:gd name="connsiteY59" fmla="*/ 645319 h 700088"/>
                    <a:gd name="connsiteX60" fmla="*/ 714375 w 842962"/>
                    <a:gd name="connsiteY60" fmla="*/ 623888 h 700088"/>
                    <a:gd name="connsiteX61" fmla="*/ 714375 w 842962"/>
                    <a:gd name="connsiteY61" fmla="*/ 592932 h 700088"/>
                    <a:gd name="connsiteX62" fmla="*/ 731044 w 842962"/>
                    <a:gd name="connsiteY62" fmla="*/ 566738 h 700088"/>
                    <a:gd name="connsiteX63" fmla="*/ 778669 w 842962"/>
                    <a:gd name="connsiteY63" fmla="*/ 571500 h 700088"/>
                    <a:gd name="connsiteX64" fmla="*/ 797719 w 842962"/>
                    <a:gd name="connsiteY64" fmla="*/ 564357 h 700088"/>
                    <a:gd name="connsiteX65" fmla="*/ 792956 w 842962"/>
                    <a:gd name="connsiteY65" fmla="*/ 414338 h 700088"/>
                    <a:gd name="connsiteX66" fmla="*/ 831056 w 842962"/>
                    <a:gd name="connsiteY66" fmla="*/ 388144 h 700088"/>
                    <a:gd name="connsiteX67" fmla="*/ 842962 w 842962"/>
                    <a:gd name="connsiteY67" fmla="*/ 364332 h 700088"/>
                    <a:gd name="connsiteX68" fmla="*/ 814387 w 842962"/>
                    <a:gd name="connsiteY68" fmla="*/ 330994 h 700088"/>
                    <a:gd name="connsiteX69" fmla="*/ 788194 w 842962"/>
                    <a:gd name="connsiteY69" fmla="*/ 338138 h 700088"/>
                    <a:gd name="connsiteX70" fmla="*/ 764381 w 842962"/>
                    <a:gd name="connsiteY70" fmla="*/ 338138 h 700088"/>
                    <a:gd name="connsiteX71" fmla="*/ 735806 w 842962"/>
                    <a:gd name="connsiteY71" fmla="*/ 364332 h 700088"/>
                    <a:gd name="connsiteX72" fmla="*/ 709612 w 842962"/>
                    <a:gd name="connsiteY72" fmla="*/ 383382 h 700088"/>
                    <a:gd name="connsiteX73" fmla="*/ 681037 w 842962"/>
                    <a:gd name="connsiteY73" fmla="*/ 414338 h 700088"/>
                    <a:gd name="connsiteX74" fmla="*/ 614362 w 842962"/>
                    <a:gd name="connsiteY74" fmla="*/ 378619 h 700088"/>
                    <a:gd name="connsiteX75" fmla="*/ 581025 w 842962"/>
                    <a:gd name="connsiteY75" fmla="*/ 378619 h 700088"/>
                    <a:gd name="connsiteX76" fmla="*/ 526256 w 842962"/>
                    <a:gd name="connsiteY76" fmla="*/ 335757 h 700088"/>
                    <a:gd name="connsiteX77" fmla="*/ 507206 w 842962"/>
                    <a:gd name="connsiteY77" fmla="*/ 307182 h 700088"/>
                    <a:gd name="connsiteX78" fmla="*/ 538162 w 842962"/>
                    <a:gd name="connsiteY78" fmla="*/ 290513 h 700088"/>
                    <a:gd name="connsiteX79" fmla="*/ 561975 w 842962"/>
                    <a:gd name="connsiteY79" fmla="*/ 266700 h 700088"/>
                    <a:gd name="connsiteX80" fmla="*/ 523875 w 842962"/>
                    <a:gd name="connsiteY80" fmla="*/ 230982 h 700088"/>
                    <a:gd name="connsiteX81" fmla="*/ 483394 w 842962"/>
                    <a:gd name="connsiteY81" fmla="*/ 200025 h 700088"/>
                    <a:gd name="connsiteX82" fmla="*/ 452437 w 842962"/>
                    <a:gd name="connsiteY82" fmla="*/ 161925 h 700088"/>
                    <a:gd name="connsiteX83" fmla="*/ 433387 w 842962"/>
                    <a:gd name="connsiteY83" fmla="*/ 128588 h 700088"/>
                    <a:gd name="connsiteX84" fmla="*/ 457200 w 842962"/>
                    <a:gd name="connsiteY84" fmla="*/ 104775 h 700088"/>
                    <a:gd name="connsiteX85" fmla="*/ 442912 w 842962"/>
                    <a:gd name="connsiteY85" fmla="*/ 83344 h 700088"/>
                    <a:gd name="connsiteX86" fmla="*/ 421481 w 842962"/>
                    <a:gd name="connsiteY86" fmla="*/ 0 h 700088"/>
                    <a:gd name="connsiteX0" fmla="*/ 421481 w 842962"/>
                    <a:gd name="connsiteY0" fmla="*/ 0 h 700088"/>
                    <a:gd name="connsiteX1" fmla="*/ 395288 w 842962"/>
                    <a:gd name="connsiteY1" fmla="*/ 42863 h 700088"/>
                    <a:gd name="connsiteX2" fmla="*/ 302419 w 842962"/>
                    <a:gd name="connsiteY2" fmla="*/ 45244 h 700088"/>
                    <a:gd name="connsiteX3" fmla="*/ 242887 w 842962"/>
                    <a:gd name="connsiteY3" fmla="*/ 54769 h 700088"/>
                    <a:gd name="connsiteX4" fmla="*/ 233362 w 842962"/>
                    <a:gd name="connsiteY4" fmla="*/ 119063 h 700088"/>
                    <a:gd name="connsiteX5" fmla="*/ 273844 w 842962"/>
                    <a:gd name="connsiteY5" fmla="*/ 159544 h 700088"/>
                    <a:gd name="connsiteX6" fmla="*/ 261937 w 842962"/>
                    <a:gd name="connsiteY6" fmla="*/ 185738 h 700088"/>
                    <a:gd name="connsiteX7" fmla="*/ 285750 w 842962"/>
                    <a:gd name="connsiteY7" fmla="*/ 235744 h 700088"/>
                    <a:gd name="connsiteX8" fmla="*/ 283369 w 842962"/>
                    <a:gd name="connsiteY8" fmla="*/ 269082 h 700088"/>
                    <a:gd name="connsiteX9" fmla="*/ 254794 w 842962"/>
                    <a:gd name="connsiteY9" fmla="*/ 226219 h 700088"/>
                    <a:gd name="connsiteX10" fmla="*/ 230981 w 842962"/>
                    <a:gd name="connsiteY10" fmla="*/ 235744 h 700088"/>
                    <a:gd name="connsiteX11" fmla="*/ 214312 w 842962"/>
                    <a:gd name="connsiteY11" fmla="*/ 261938 h 700088"/>
                    <a:gd name="connsiteX12" fmla="*/ 188119 w 842962"/>
                    <a:gd name="connsiteY12" fmla="*/ 235744 h 700088"/>
                    <a:gd name="connsiteX13" fmla="*/ 197644 w 842962"/>
                    <a:gd name="connsiteY13" fmla="*/ 207169 h 700088"/>
                    <a:gd name="connsiteX14" fmla="*/ 164306 w 842962"/>
                    <a:gd name="connsiteY14" fmla="*/ 204788 h 700088"/>
                    <a:gd name="connsiteX15" fmla="*/ 150019 w 842962"/>
                    <a:gd name="connsiteY15" fmla="*/ 192882 h 700088"/>
                    <a:gd name="connsiteX16" fmla="*/ 111919 w 842962"/>
                    <a:gd name="connsiteY16" fmla="*/ 211932 h 700088"/>
                    <a:gd name="connsiteX17" fmla="*/ 88106 w 842962"/>
                    <a:gd name="connsiteY17" fmla="*/ 216694 h 700088"/>
                    <a:gd name="connsiteX18" fmla="*/ 88106 w 842962"/>
                    <a:gd name="connsiteY18" fmla="*/ 190500 h 700088"/>
                    <a:gd name="connsiteX19" fmla="*/ 61912 w 842962"/>
                    <a:gd name="connsiteY19" fmla="*/ 226219 h 700088"/>
                    <a:gd name="connsiteX20" fmla="*/ 21431 w 842962"/>
                    <a:gd name="connsiteY20" fmla="*/ 183357 h 700088"/>
                    <a:gd name="connsiteX21" fmla="*/ 16669 w 842962"/>
                    <a:gd name="connsiteY21" fmla="*/ 219075 h 700088"/>
                    <a:gd name="connsiteX22" fmla="*/ 52387 w 842962"/>
                    <a:gd name="connsiteY22" fmla="*/ 257175 h 700088"/>
                    <a:gd name="connsiteX23" fmla="*/ 0 w 842962"/>
                    <a:gd name="connsiteY23" fmla="*/ 273844 h 700088"/>
                    <a:gd name="connsiteX24" fmla="*/ 11906 w 842962"/>
                    <a:gd name="connsiteY24" fmla="*/ 326232 h 700088"/>
                    <a:gd name="connsiteX25" fmla="*/ 35719 w 842962"/>
                    <a:gd name="connsiteY25" fmla="*/ 345282 h 700088"/>
                    <a:gd name="connsiteX26" fmla="*/ 83344 w 842962"/>
                    <a:gd name="connsiteY26" fmla="*/ 304800 h 700088"/>
                    <a:gd name="connsiteX27" fmla="*/ 107156 w 842962"/>
                    <a:gd name="connsiteY27" fmla="*/ 345282 h 700088"/>
                    <a:gd name="connsiteX28" fmla="*/ 114300 w 842962"/>
                    <a:gd name="connsiteY28" fmla="*/ 400050 h 700088"/>
                    <a:gd name="connsiteX29" fmla="*/ 145256 w 842962"/>
                    <a:gd name="connsiteY29" fmla="*/ 414338 h 700088"/>
                    <a:gd name="connsiteX30" fmla="*/ 169069 w 842962"/>
                    <a:gd name="connsiteY30" fmla="*/ 411957 h 700088"/>
                    <a:gd name="connsiteX31" fmla="*/ 188119 w 842962"/>
                    <a:gd name="connsiteY31" fmla="*/ 471488 h 700088"/>
                    <a:gd name="connsiteX32" fmla="*/ 183356 w 842962"/>
                    <a:gd name="connsiteY32" fmla="*/ 545307 h 700088"/>
                    <a:gd name="connsiteX33" fmla="*/ 230981 w 842962"/>
                    <a:gd name="connsiteY33" fmla="*/ 516732 h 700088"/>
                    <a:gd name="connsiteX34" fmla="*/ 240506 w 842962"/>
                    <a:gd name="connsiteY34" fmla="*/ 564357 h 700088"/>
                    <a:gd name="connsiteX35" fmla="*/ 257175 w 842962"/>
                    <a:gd name="connsiteY35" fmla="*/ 600075 h 700088"/>
                    <a:gd name="connsiteX36" fmla="*/ 223837 w 842962"/>
                    <a:gd name="connsiteY36" fmla="*/ 602457 h 700088"/>
                    <a:gd name="connsiteX37" fmla="*/ 254794 w 842962"/>
                    <a:gd name="connsiteY37" fmla="*/ 628650 h 700088"/>
                    <a:gd name="connsiteX38" fmla="*/ 235744 w 842962"/>
                    <a:gd name="connsiteY38" fmla="*/ 654844 h 700088"/>
                    <a:gd name="connsiteX39" fmla="*/ 280987 w 842962"/>
                    <a:gd name="connsiteY39" fmla="*/ 700088 h 700088"/>
                    <a:gd name="connsiteX40" fmla="*/ 311944 w 842962"/>
                    <a:gd name="connsiteY40" fmla="*/ 671513 h 700088"/>
                    <a:gd name="connsiteX41" fmla="*/ 326231 w 842962"/>
                    <a:gd name="connsiteY41" fmla="*/ 692944 h 700088"/>
                    <a:gd name="connsiteX42" fmla="*/ 354806 w 842962"/>
                    <a:gd name="connsiteY42" fmla="*/ 661988 h 700088"/>
                    <a:gd name="connsiteX43" fmla="*/ 376237 w 842962"/>
                    <a:gd name="connsiteY43" fmla="*/ 640557 h 700088"/>
                    <a:gd name="connsiteX44" fmla="*/ 400050 w 842962"/>
                    <a:gd name="connsiteY44" fmla="*/ 611982 h 700088"/>
                    <a:gd name="connsiteX45" fmla="*/ 383381 w 842962"/>
                    <a:gd name="connsiteY45" fmla="*/ 569119 h 700088"/>
                    <a:gd name="connsiteX46" fmla="*/ 369094 w 842962"/>
                    <a:gd name="connsiteY46" fmla="*/ 547688 h 700088"/>
                    <a:gd name="connsiteX47" fmla="*/ 383381 w 842962"/>
                    <a:gd name="connsiteY47" fmla="*/ 535782 h 700088"/>
                    <a:gd name="connsiteX48" fmla="*/ 402431 w 842962"/>
                    <a:gd name="connsiteY48" fmla="*/ 573882 h 700088"/>
                    <a:gd name="connsiteX49" fmla="*/ 409575 w 842962"/>
                    <a:gd name="connsiteY49" fmla="*/ 616744 h 700088"/>
                    <a:gd name="connsiteX50" fmla="*/ 452437 w 842962"/>
                    <a:gd name="connsiteY50" fmla="*/ 631032 h 700088"/>
                    <a:gd name="connsiteX51" fmla="*/ 454819 w 842962"/>
                    <a:gd name="connsiteY51" fmla="*/ 650082 h 700088"/>
                    <a:gd name="connsiteX52" fmla="*/ 485775 w 842962"/>
                    <a:gd name="connsiteY52" fmla="*/ 642938 h 700088"/>
                    <a:gd name="connsiteX53" fmla="*/ 485775 w 842962"/>
                    <a:gd name="connsiteY53" fmla="*/ 685800 h 700088"/>
                    <a:gd name="connsiteX54" fmla="*/ 466725 w 842962"/>
                    <a:gd name="connsiteY54" fmla="*/ 678657 h 700088"/>
                    <a:gd name="connsiteX55" fmla="*/ 509587 w 842962"/>
                    <a:gd name="connsiteY55" fmla="*/ 697707 h 700088"/>
                    <a:gd name="connsiteX56" fmla="*/ 561975 w 842962"/>
                    <a:gd name="connsiteY56" fmla="*/ 661988 h 700088"/>
                    <a:gd name="connsiteX57" fmla="*/ 616744 w 842962"/>
                    <a:gd name="connsiteY57" fmla="*/ 645319 h 700088"/>
                    <a:gd name="connsiteX58" fmla="*/ 664369 w 842962"/>
                    <a:gd name="connsiteY58" fmla="*/ 683419 h 700088"/>
                    <a:gd name="connsiteX59" fmla="*/ 688181 w 842962"/>
                    <a:gd name="connsiteY59" fmla="*/ 645319 h 700088"/>
                    <a:gd name="connsiteX60" fmla="*/ 714375 w 842962"/>
                    <a:gd name="connsiteY60" fmla="*/ 623888 h 700088"/>
                    <a:gd name="connsiteX61" fmla="*/ 714375 w 842962"/>
                    <a:gd name="connsiteY61" fmla="*/ 592932 h 700088"/>
                    <a:gd name="connsiteX62" fmla="*/ 731044 w 842962"/>
                    <a:gd name="connsiteY62" fmla="*/ 566738 h 700088"/>
                    <a:gd name="connsiteX63" fmla="*/ 778669 w 842962"/>
                    <a:gd name="connsiteY63" fmla="*/ 571500 h 700088"/>
                    <a:gd name="connsiteX64" fmla="*/ 797719 w 842962"/>
                    <a:gd name="connsiteY64" fmla="*/ 564357 h 700088"/>
                    <a:gd name="connsiteX65" fmla="*/ 792956 w 842962"/>
                    <a:gd name="connsiteY65" fmla="*/ 414338 h 700088"/>
                    <a:gd name="connsiteX66" fmla="*/ 831056 w 842962"/>
                    <a:gd name="connsiteY66" fmla="*/ 388144 h 700088"/>
                    <a:gd name="connsiteX67" fmla="*/ 842962 w 842962"/>
                    <a:gd name="connsiteY67" fmla="*/ 364332 h 700088"/>
                    <a:gd name="connsiteX68" fmla="*/ 814387 w 842962"/>
                    <a:gd name="connsiteY68" fmla="*/ 330994 h 700088"/>
                    <a:gd name="connsiteX69" fmla="*/ 788194 w 842962"/>
                    <a:gd name="connsiteY69" fmla="*/ 338138 h 700088"/>
                    <a:gd name="connsiteX70" fmla="*/ 764381 w 842962"/>
                    <a:gd name="connsiteY70" fmla="*/ 338138 h 700088"/>
                    <a:gd name="connsiteX71" fmla="*/ 735806 w 842962"/>
                    <a:gd name="connsiteY71" fmla="*/ 364332 h 700088"/>
                    <a:gd name="connsiteX72" fmla="*/ 709612 w 842962"/>
                    <a:gd name="connsiteY72" fmla="*/ 383382 h 700088"/>
                    <a:gd name="connsiteX73" fmla="*/ 681037 w 842962"/>
                    <a:gd name="connsiteY73" fmla="*/ 414338 h 700088"/>
                    <a:gd name="connsiteX74" fmla="*/ 614362 w 842962"/>
                    <a:gd name="connsiteY74" fmla="*/ 378619 h 700088"/>
                    <a:gd name="connsiteX75" fmla="*/ 581025 w 842962"/>
                    <a:gd name="connsiteY75" fmla="*/ 378619 h 700088"/>
                    <a:gd name="connsiteX76" fmla="*/ 526256 w 842962"/>
                    <a:gd name="connsiteY76" fmla="*/ 335757 h 700088"/>
                    <a:gd name="connsiteX77" fmla="*/ 507206 w 842962"/>
                    <a:gd name="connsiteY77" fmla="*/ 307182 h 700088"/>
                    <a:gd name="connsiteX78" fmla="*/ 538162 w 842962"/>
                    <a:gd name="connsiteY78" fmla="*/ 290513 h 700088"/>
                    <a:gd name="connsiteX79" fmla="*/ 561975 w 842962"/>
                    <a:gd name="connsiteY79" fmla="*/ 266700 h 700088"/>
                    <a:gd name="connsiteX80" fmla="*/ 523875 w 842962"/>
                    <a:gd name="connsiteY80" fmla="*/ 230982 h 700088"/>
                    <a:gd name="connsiteX81" fmla="*/ 483394 w 842962"/>
                    <a:gd name="connsiteY81" fmla="*/ 200025 h 700088"/>
                    <a:gd name="connsiteX82" fmla="*/ 452437 w 842962"/>
                    <a:gd name="connsiteY82" fmla="*/ 161925 h 700088"/>
                    <a:gd name="connsiteX83" fmla="*/ 433387 w 842962"/>
                    <a:gd name="connsiteY83" fmla="*/ 128588 h 700088"/>
                    <a:gd name="connsiteX84" fmla="*/ 457200 w 842962"/>
                    <a:gd name="connsiteY84" fmla="*/ 104775 h 700088"/>
                    <a:gd name="connsiteX85" fmla="*/ 442912 w 842962"/>
                    <a:gd name="connsiteY85" fmla="*/ 83344 h 700088"/>
                    <a:gd name="connsiteX86" fmla="*/ 421481 w 842962"/>
                    <a:gd name="connsiteY86" fmla="*/ 0 h 700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842962" h="700088">
                      <a:moveTo>
                        <a:pt x="421481" y="0"/>
                      </a:moveTo>
                      <a:lnTo>
                        <a:pt x="395288" y="42863"/>
                      </a:lnTo>
                      <a:lnTo>
                        <a:pt x="302419" y="45244"/>
                      </a:lnTo>
                      <a:lnTo>
                        <a:pt x="242887" y="54769"/>
                      </a:lnTo>
                      <a:lnTo>
                        <a:pt x="233362" y="119063"/>
                      </a:lnTo>
                      <a:lnTo>
                        <a:pt x="273844" y="159544"/>
                      </a:lnTo>
                      <a:lnTo>
                        <a:pt x="261937" y="185738"/>
                      </a:lnTo>
                      <a:lnTo>
                        <a:pt x="285750" y="235744"/>
                      </a:lnTo>
                      <a:lnTo>
                        <a:pt x="283369" y="269082"/>
                      </a:lnTo>
                      <a:lnTo>
                        <a:pt x="254794" y="226219"/>
                      </a:lnTo>
                      <a:lnTo>
                        <a:pt x="230981" y="235744"/>
                      </a:lnTo>
                      <a:lnTo>
                        <a:pt x="214312" y="261938"/>
                      </a:lnTo>
                      <a:lnTo>
                        <a:pt x="188119" y="235744"/>
                      </a:lnTo>
                      <a:lnTo>
                        <a:pt x="197644" y="207169"/>
                      </a:lnTo>
                      <a:lnTo>
                        <a:pt x="164306" y="204788"/>
                      </a:lnTo>
                      <a:lnTo>
                        <a:pt x="150019" y="192882"/>
                      </a:lnTo>
                      <a:lnTo>
                        <a:pt x="111919" y="211932"/>
                      </a:lnTo>
                      <a:lnTo>
                        <a:pt x="88106" y="216694"/>
                      </a:lnTo>
                      <a:lnTo>
                        <a:pt x="88106" y="190500"/>
                      </a:lnTo>
                      <a:lnTo>
                        <a:pt x="61912" y="226219"/>
                      </a:lnTo>
                      <a:lnTo>
                        <a:pt x="21431" y="183357"/>
                      </a:lnTo>
                      <a:lnTo>
                        <a:pt x="16669" y="219075"/>
                      </a:lnTo>
                      <a:lnTo>
                        <a:pt x="52387" y="257175"/>
                      </a:lnTo>
                      <a:lnTo>
                        <a:pt x="0" y="273844"/>
                      </a:lnTo>
                      <a:lnTo>
                        <a:pt x="11906" y="326232"/>
                      </a:lnTo>
                      <a:lnTo>
                        <a:pt x="35719" y="345282"/>
                      </a:lnTo>
                      <a:lnTo>
                        <a:pt x="83344" y="304800"/>
                      </a:lnTo>
                      <a:lnTo>
                        <a:pt x="107156" y="345282"/>
                      </a:lnTo>
                      <a:lnTo>
                        <a:pt x="114300" y="400050"/>
                      </a:lnTo>
                      <a:lnTo>
                        <a:pt x="145256" y="414338"/>
                      </a:lnTo>
                      <a:lnTo>
                        <a:pt x="169069" y="411957"/>
                      </a:lnTo>
                      <a:lnTo>
                        <a:pt x="188119" y="471488"/>
                      </a:lnTo>
                      <a:lnTo>
                        <a:pt x="183356" y="545307"/>
                      </a:lnTo>
                      <a:lnTo>
                        <a:pt x="230981" y="516732"/>
                      </a:lnTo>
                      <a:lnTo>
                        <a:pt x="240506" y="564357"/>
                      </a:lnTo>
                      <a:lnTo>
                        <a:pt x="257175" y="600075"/>
                      </a:lnTo>
                      <a:lnTo>
                        <a:pt x="223837" y="602457"/>
                      </a:lnTo>
                      <a:lnTo>
                        <a:pt x="254794" y="628650"/>
                      </a:lnTo>
                      <a:lnTo>
                        <a:pt x="235744" y="654844"/>
                      </a:lnTo>
                      <a:lnTo>
                        <a:pt x="280987" y="700088"/>
                      </a:lnTo>
                      <a:lnTo>
                        <a:pt x="311944" y="671513"/>
                      </a:lnTo>
                      <a:lnTo>
                        <a:pt x="326231" y="692944"/>
                      </a:lnTo>
                      <a:lnTo>
                        <a:pt x="354806" y="661988"/>
                      </a:lnTo>
                      <a:lnTo>
                        <a:pt x="376237" y="640557"/>
                      </a:lnTo>
                      <a:lnTo>
                        <a:pt x="400050" y="611982"/>
                      </a:lnTo>
                      <a:lnTo>
                        <a:pt x="383381" y="569119"/>
                      </a:lnTo>
                      <a:lnTo>
                        <a:pt x="369094" y="547688"/>
                      </a:lnTo>
                      <a:lnTo>
                        <a:pt x="383381" y="535782"/>
                      </a:lnTo>
                      <a:lnTo>
                        <a:pt x="402431" y="573882"/>
                      </a:lnTo>
                      <a:lnTo>
                        <a:pt x="409575" y="616744"/>
                      </a:lnTo>
                      <a:lnTo>
                        <a:pt x="452437" y="631032"/>
                      </a:lnTo>
                      <a:lnTo>
                        <a:pt x="454819" y="650082"/>
                      </a:lnTo>
                      <a:lnTo>
                        <a:pt x="485775" y="642938"/>
                      </a:lnTo>
                      <a:lnTo>
                        <a:pt x="485775" y="685800"/>
                      </a:lnTo>
                      <a:lnTo>
                        <a:pt x="466725" y="678657"/>
                      </a:lnTo>
                      <a:lnTo>
                        <a:pt x="509587" y="697707"/>
                      </a:lnTo>
                      <a:lnTo>
                        <a:pt x="561975" y="661988"/>
                      </a:lnTo>
                      <a:lnTo>
                        <a:pt x="616744" y="645319"/>
                      </a:lnTo>
                      <a:lnTo>
                        <a:pt x="664369" y="683419"/>
                      </a:lnTo>
                      <a:lnTo>
                        <a:pt x="688181" y="645319"/>
                      </a:lnTo>
                      <a:lnTo>
                        <a:pt x="714375" y="623888"/>
                      </a:lnTo>
                      <a:lnTo>
                        <a:pt x="714375" y="592932"/>
                      </a:lnTo>
                      <a:lnTo>
                        <a:pt x="731044" y="566738"/>
                      </a:lnTo>
                      <a:lnTo>
                        <a:pt x="778669" y="571500"/>
                      </a:lnTo>
                      <a:lnTo>
                        <a:pt x="797719" y="564357"/>
                      </a:lnTo>
                      <a:lnTo>
                        <a:pt x="792956" y="414338"/>
                      </a:lnTo>
                      <a:lnTo>
                        <a:pt x="831056" y="388144"/>
                      </a:lnTo>
                      <a:lnTo>
                        <a:pt x="842962" y="364332"/>
                      </a:lnTo>
                      <a:lnTo>
                        <a:pt x="814387" y="330994"/>
                      </a:lnTo>
                      <a:lnTo>
                        <a:pt x="788194" y="338138"/>
                      </a:lnTo>
                      <a:lnTo>
                        <a:pt x="764381" y="338138"/>
                      </a:lnTo>
                      <a:lnTo>
                        <a:pt x="735806" y="364332"/>
                      </a:lnTo>
                      <a:lnTo>
                        <a:pt x="709612" y="383382"/>
                      </a:lnTo>
                      <a:lnTo>
                        <a:pt x="681037" y="414338"/>
                      </a:lnTo>
                      <a:lnTo>
                        <a:pt x="614362" y="378619"/>
                      </a:lnTo>
                      <a:lnTo>
                        <a:pt x="581025" y="378619"/>
                      </a:lnTo>
                      <a:lnTo>
                        <a:pt x="526256" y="335757"/>
                      </a:lnTo>
                      <a:lnTo>
                        <a:pt x="507206" y="307182"/>
                      </a:lnTo>
                      <a:lnTo>
                        <a:pt x="538162" y="290513"/>
                      </a:lnTo>
                      <a:lnTo>
                        <a:pt x="561975" y="266700"/>
                      </a:lnTo>
                      <a:lnTo>
                        <a:pt x="523875" y="230982"/>
                      </a:lnTo>
                      <a:lnTo>
                        <a:pt x="483394" y="200025"/>
                      </a:lnTo>
                      <a:lnTo>
                        <a:pt x="452437" y="161925"/>
                      </a:lnTo>
                      <a:lnTo>
                        <a:pt x="433387" y="128588"/>
                      </a:lnTo>
                      <a:lnTo>
                        <a:pt x="457200" y="104775"/>
                      </a:lnTo>
                      <a:lnTo>
                        <a:pt x="442912" y="83344"/>
                      </a:lnTo>
                      <a:lnTo>
                        <a:pt x="421481" y="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10">
                  <a:extLst>
                    <a:ext uri="{FF2B5EF4-FFF2-40B4-BE49-F238E27FC236}">
                      <a16:creationId xmlns:a16="http://schemas.microsoft.com/office/drawing/2014/main" id="{F0BC3F76-D1ED-5EB8-9FC4-CA31E1D6676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355069" y="3541550"/>
                  <a:ext cx="812006" cy="766763"/>
                </a:xfrm>
                <a:custGeom>
                  <a:avLst/>
                  <a:gdLst>
                    <a:gd name="connsiteX0" fmla="*/ 183356 w 812006"/>
                    <a:gd name="connsiteY0" fmla="*/ 107156 h 766763"/>
                    <a:gd name="connsiteX1" fmla="*/ 180975 w 812006"/>
                    <a:gd name="connsiteY1" fmla="*/ 169069 h 766763"/>
                    <a:gd name="connsiteX2" fmla="*/ 154781 w 812006"/>
                    <a:gd name="connsiteY2" fmla="*/ 188119 h 766763"/>
                    <a:gd name="connsiteX3" fmla="*/ 135731 w 812006"/>
                    <a:gd name="connsiteY3" fmla="*/ 226219 h 766763"/>
                    <a:gd name="connsiteX4" fmla="*/ 147637 w 812006"/>
                    <a:gd name="connsiteY4" fmla="*/ 261938 h 766763"/>
                    <a:gd name="connsiteX5" fmla="*/ 133350 w 812006"/>
                    <a:gd name="connsiteY5" fmla="*/ 276225 h 766763"/>
                    <a:gd name="connsiteX6" fmla="*/ 116681 w 812006"/>
                    <a:gd name="connsiteY6" fmla="*/ 261938 h 766763"/>
                    <a:gd name="connsiteX7" fmla="*/ 80962 w 812006"/>
                    <a:gd name="connsiteY7" fmla="*/ 309563 h 766763"/>
                    <a:gd name="connsiteX8" fmla="*/ 47625 w 812006"/>
                    <a:gd name="connsiteY8" fmla="*/ 330994 h 766763"/>
                    <a:gd name="connsiteX9" fmla="*/ 16669 w 812006"/>
                    <a:gd name="connsiteY9" fmla="*/ 307181 h 766763"/>
                    <a:gd name="connsiteX10" fmla="*/ 9525 w 812006"/>
                    <a:gd name="connsiteY10" fmla="*/ 342900 h 766763"/>
                    <a:gd name="connsiteX11" fmla="*/ 0 w 812006"/>
                    <a:gd name="connsiteY11" fmla="*/ 378619 h 766763"/>
                    <a:gd name="connsiteX12" fmla="*/ 64294 w 812006"/>
                    <a:gd name="connsiteY12" fmla="*/ 400050 h 766763"/>
                    <a:gd name="connsiteX13" fmla="*/ 107156 w 812006"/>
                    <a:gd name="connsiteY13" fmla="*/ 433388 h 766763"/>
                    <a:gd name="connsiteX14" fmla="*/ 130969 w 812006"/>
                    <a:gd name="connsiteY14" fmla="*/ 435769 h 766763"/>
                    <a:gd name="connsiteX15" fmla="*/ 138112 w 812006"/>
                    <a:gd name="connsiteY15" fmla="*/ 502444 h 766763"/>
                    <a:gd name="connsiteX16" fmla="*/ 128587 w 812006"/>
                    <a:gd name="connsiteY16" fmla="*/ 550069 h 766763"/>
                    <a:gd name="connsiteX17" fmla="*/ 169069 w 812006"/>
                    <a:gd name="connsiteY17" fmla="*/ 523875 h 766763"/>
                    <a:gd name="connsiteX18" fmla="*/ 211931 w 812006"/>
                    <a:gd name="connsiteY18" fmla="*/ 550069 h 766763"/>
                    <a:gd name="connsiteX19" fmla="*/ 238125 w 812006"/>
                    <a:gd name="connsiteY19" fmla="*/ 581025 h 766763"/>
                    <a:gd name="connsiteX20" fmla="*/ 280987 w 812006"/>
                    <a:gd name="connsiteY20" fmla="*/ 600075 h 766763"/>
                    <a:gd name="connsiteX21" fmla="*/ 333375 w 812006"/>
                    <a:gd name="connsiteY21" fmla="*/ 657225 h 766763"/>
                    <a:gd name="connsiteX22" fmla="*/ 371475 w 812006"/>
                    <a:gd name="connsiteY22" fmla="*/ 745331 h 766763"/>
                    <a:gd name="connsiteX23" fmla="*/ 419100 w 812006"/>
                    <a:gd name="connsiteY23" fmla="*/ 735806 h 766763"/>
                    <a:gd name="connsiteX24" fmla="*/ 440531 w 812006"/>
                    <a:gd name="connsiteY24" fmla="*/ 766763 h 766763"/>
                    <a:gd name="connsiteX25" fmla="*/ 464344 w 812006"/>
                    <a:gd name="connsiteY25" fmla="*/ 742950 h 766763"/>
                    <a:gd name="connsiteX26" fmla="*/ 469106 w 812006"/>
                    <a:gd name="connsiteY26" fmla="*/ 704850 h 766763"/>
                    <a:gd name="connsiteX27" fmla="*/ 514350 w 812006"/>
                    <a:gd name="connsiteY27" fmla="*/ 702469 h 766763"/>
                    <a:gd name="connsiteX28" fmla="*/ 557212 w 812006"/>
                    <a:gd name="connsiteY28" fmla="*/ 690563 h 766763"/>
                    <a:gd name="connsiteX29" fmla="*/ 554831 w 812006"/>
                    <a:gd name="connsiteY29" fmla="*/ 652463 h 766763"/>
                    <a:gd name="connsiteX30" fmla="*/ 521494 w 812006"/>
                    <a:gd name="connsiteY30" fmla="*/ 616744 h 766763"/>
                    <a:gd name="connsiteX31" fmla="*/ 473869 w 812006"/>
                    <a:gd name="connsiteY31" fmla="*/ 595313 h 766763"/>
                    <a:gd name="connsiteX32" fmla="*/ 416719 w 812006"/>
                    <a:gd name="connsiteY32" fmla="*/ 564356 h 766763"/>
                    <a:gd name="connsiteX33" fmla="*/ 411956 w 812006"/>
                    <a:gd name="connsiteY33" fmla="*/ 519113 h 766763"/>
                    <a:gd name="connsiteX34" fmla="*/ 419100 w 812006"/>
                    <a:gd name="connsiteY34" fmla="*/ 459581 h 766763"/>
                    <a:gd name="connsiteX35" fmla="*/ 450056 w 812006"/>
                    <a:gd name="connsiteY35" fmla="*/ 419100 h 766763"/>
                    <a:gd name="connsiteX36" fmla="*/ 497681 w 812006"/>
                    <a:gd name="connsiteY36" fmla="*/ 407194 h 766763"/>
                    <a:gd name="connsiteX37" fmla="*/ 545306 w 812006"/>
                    <a:gd name="connsiteY37" fmla="*/ 433388 h 766763"/>
                    <a:gd name="connsiteX38" fmla="*/ 638175 w 812006"/>
                    <a:gd name="connsiteY38" fmla="*/ 445294 h 766763"/>
                    <a:gd name="connsiteX39" fmla="*/ 695325 w 812006"/>
                    <a:gd name="connsiteY39" fmla="*/ 407194 h 766763"/>
                    <a:gd name="connsiteX40" fmla="*/ 716756 w 812006"/>
                    <a:gd name="connsiteY40" fmla="*/ 395288 h 766763"/>
                    <a:gd name="connsiteX41" fmla="*/ 728662 w 812006"/>
                    <a:gd name="connsiteY41" fmla="*/ 381000 h 766763"/>
                    <a:gd name="connsiteX42" fmla="*/ 728662 w 812006"/>
                    <a:gd name="connsiteY42" fmla="*/ 330994 h 766763"/>
                    <a:gd name="connsiteX43" fmla="*/ 738187 w 812006"/>
                    <a:gd name="connsiteY43" fmla="*/ 269081 h 766763"/>
                    <a:gd name="connsiteX44" fmla="*/ 771525 w 812006"/>
                    <a:gd name="connsiteY44" fmla="*/ 266700 h 766763"/>
                    <a:gd name="connsiteX45" fmla="*/ 809625 w 812006"/>
                    <a:gd name="connsiteY45" fmla="*/ 242888 h 766763"/>
                    <a:gd name="connsiteX46" fmla="*/ 812006 w 812006"/>
                    <a:gd name="connsiteY46" fmla="*/ 173831 h 766763"/>
                    <a:gd name="connsiteX47" fmla="*/ 807244 w 812006"/>
                    <a:gd name="connsiteY47" fmla="*/ 140494 h 766763"/>
                    <a:gd name="connsiteX48" fmla="*/ 783431 w 812006"/>
                    <a:gd name="connsiteY48" fmla="*/ 123825 h 766763"/>
                    <a:gd name="connsiteX49" fmla="*/ 726281 w 812006"/>
                    <a:gd name="connsiteY49" fmla="*/ 128588 h 766763"/>
                    <a:gd name="connsiteX50" fmla="*/ 707231 w 812006"/>
                    <a:gd name="connsiteY50" fmla="*/ 102394 h 766763"/>
                    <a:gd name="connsiteX51" fmla="*/ 681037 w 812006"/>
                    <a:gd name="connsiteY51" fmla="*/ 109538 h 766763"/>
                    <a:gd name="connsiteX52" fmla="*/ 666750 w 812006"/>
                    <a:gd name="connsiteY52" fmla="*/ 83344 h 766763"/>
                    <a:gd name="connsiteX53" fmla="*/ 676275 w 812006"/>
                    <a:gd name="connsiteY53" fmla="*/ 61913 h 766763"/>
                    <a:gd name="connsiteX54" fmla="*/ 626269 w 812006"/>
                    <a:gd name="connsiteY54" fmla="*/ 66675 h 766763"/>
                    <a:gd name="connsiteX55" fmla="*/ 597694 w 812006"/>
                    <a:gd name="connsiteY55" fmla="*/ 35719 h 766763"/>
                    <a:gd name="connsiteX56" fmla="*/ 583406 w 812006"/>
                    <a:gd name="connsiteY56" fmla="*/ 14288 h 766763"/>
                    <a:gd name="connsiteX57" fmla="*/ 554831 w 812006"/>
                    <a:gd name="connsiteY57" fmla="*/ 16669 h 766763"/>
                    <a:gd name="connsiteX58" fmla="*/ 504825 w 812006"/>
                    <a:gd name="connsiteY58" fmla="*/ 9525 h 766763"/>
                    <a:gd name="connsiteX59" fmla="*/ 490537 w 812006"/>
                    <a:gd name="connsiteY59" fmla="*/ 0 h 766763"/>
                    <a:gd name="connsiteX60" fmla="*/ 466725 w 812006"/>
                    <a:gd name="connsiteY60" fmla="*/ 19050 h 766763"/>
                    <a:gd name="connsiteX61" fmla="*/ 438150 w 812006"/>
                    <a:gd name="connsiteY61" fmla="*/ 23813 h 766763"/>
                    <a:gd name="connsiteX62" fmla="*/ 409575 w 812006"/>
                    <a:gd name="connsiteY62" fmla="*/ 52388 h 766763"/>
                    <a:gd name="connsiteX63" fmla="*/ 397669 w 812006"/>
                    <a:gd name="connsiteY63" fmla="*/ 102394 h 766763"/>
                    <a:gd name="connsiteX64" fmla="*/ 345281 w 812006"/>
                    <a:gd name="connsiteY64" fmla="*/ 138113 h 766763"/>
                    <a:gd name="connsiteX65" fmla="*/ 278606 w 812006"/>
                    <a:gd name="connsiteY65" fmla="*/ 135731 h 766763"/>
                    <a:gd name="connsiteX66" fmla="*/ 233362 w 812006"/>
                    <a:gd name="connsiteY66" fmla="*/ 119063 h 766763"/>
                    <a:gd name="connsiteX67" fmla="*/ 183356 w 812006"/>
                    <a:gd name="connsiteY67" fmla="*/ 107156 h 766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812006" h="766763">
                      <a:moveTo>
                        <a:pt x="183356" y="107156"/>
                      </a:moveTo>
                      <a:cubicBezTo>
                        <a:pt x="182562" y="127794"/>
                        <a:pt x="181769" y="148431"/>
                        <a:pt x="180975" y="169069"/>
                      </a:cubicBezTo>
                      <a:lnTo>
                        <a:pt x="154781" y="188119"/>
                      </a:lnTo>
                      <a:lnTo>
                        <a:pt x="135731" y="226219"/>
                      </a:lnTo>
                      <a:lnTo>
                        <a:pt x="147637" y="261938"/>
                      </a:lnTo>
                      <a:lnTo>
                        <a:pt x="133350" y="276225"/>
                      </a:lnTo>
                      <a:lnTo>
                        <a:pt x="116681" y="261938"/>
                      </a:lnTo>
                      <a:lnTo>
                        <a:pt x="80962" y="309563"/>
                      </a:lnTo>
                      <a:lnTo>
                        <a:pt x="47625" y="330994"/>
                      </a:lnTo>
                      <a:lnTo>
                        <a:pt x="16669" y="307181"/>
                      </a:lnTo>
                      <a:lnTo>
                        <a:pt x="9525" y="342900"/>
                      </a:lnTo>
                      <a:lnTo>
                        <a:pt x="0" y="378619"/>
                      </a:lnTo>
                      <a:lnTo>
                        <a:pt x="64294" y="400050"/>
                      </a:lnTo>
                      <a:lnTo>
                        <a:pt x="107156" y="433388"/>
                      </a:lnTo>
                      <a:lnTo>
                        <a:pt x="130969" y="435769"/>
                      </a:lnTo>
                      <a:lnTo>
                        <a:pt x="138112" y="502444"/>
                      </a:lnTo>
                      <a:lnTo>
                        <a:pt x="128587" y="550069"/>
                      </a:lnTo>
                      <a:lnTo>
                        <a:pt x="169069" y="523875"/>
                      </a:lnTo>
                      <a:lnTo>
                        <a:pt x="211931" y="550069"/>
                      </a:lnTo>
                      <a:lnTo>
                        <a:pt x="238125" y="581025"/>
                      </a:lnTo>
                      <a:lnTo>
                        <a:pt x="280987" y="600075"/>
                      </a:lnTo>
                      <a:lnTo>
                        <a:pt x="333375" y="657225"/>
                      </a:lnTo>
                      <a:lnTo>
                        <a:pt x="371475" y="745331"/>
                      </a:lnTo>
                      <a:lnTo>
                        <a:pt x="419100" y="735806"/>
                      </a:lnTo>
                      <a:lnTo>
                        <a:pt x="440531" y="766763"/>
                      </a:lnTo>
                      <a:lnTo>
                        <a:pt x="464344" y="742950"/>
                      </a:lnTo>
                      <a:lnTo>
                        <a:pt x="469106" y="704850"/>
                      </a:lnTo>
                      <a:lnTo>
                        <a:pt x="514350" y="702469"/>
                      </a:lnTo>
                      <a:lnTo>
                        <a:pt x="557212" y="690563"/>
                      </a:lnTo>
                      <a:lnTo>
                        <a:pt x="554831" y="652463"/>
                      </a:lnTo>
                      <a:lnTo>
                        <a:pt x="521494" y="616744"/>
                      </a:lnTo>
                      <a:lnTo>
                        <a:pt x="473869" y="595313"/>
                      </a:lnTo>
                      <a:lnTo>
                        <a:pt x="416719" y="564356"/>
                      </a:lnTo>
                      <a:lnTo>
                        <a:pt x="411956" y="519113"/>
                      </a:lnTo>
                      <a:lnTo>
                        <a:pt x="419100" y="459581"/>
                      </a:lnTo>
                      <a:lnTo>
                        <a:pt x="450056" y="419100"/>
                      </a:lnTo>
                      <a:lnTo>
                        <a:pt x="497681" y="407194"/>
                      </a:lnTo>
                      <a:lnTo>
                        <a:pt x="545306" y="433388"/>
                      </a:lnTo>
                      <a:lnTo>
                        <a:pt x="638175" y="445294"/>
                      </a:lnTo>
                      <a:lnTo>
                        <a:pt x="695325" y="407194"/>
                      </a:lnTo>
                      <a:lnTo>
                        <a:pt x="716756" y="395288"/>
                      </a:lnTo>
                      <a:lnTo>
                        <a:pt x="728662" y="381000"/>
                      </a:lnTo>
                      <a:lnTo>
                        <a:pt x="728662" y="330994"/>
                      </a:lnTo>
                      <a:lnTo>
                        <a:pt x="738187" y="269081"/>
                      </a:lnTo>
                      <a:lnTo>
                        <a:pt x="771525" y="266700"/>
                      </a:lnTo>
                      <a:lnTo>
                        <a:pt x="809625" y="242888"/>
                      </a:lnTo>
                      <a:cubicBezTo>
                        <a:pt x="810419" y="219869"/>
                        <a:pt x="811212" y="196850"/>
                        <a:pt x="812006" y="173831"/>
                      </a:cubicBezTo>
                      <a:lnTo>
                        <a:pt x="807244" y="140494"/>
                      </a:lnTo>
                      <a:lnTo>
                        <a:pt x="783431" y="123825"/>
                      </a:lnTo>
                      <a:lnTo>
                        <a:pt x="726281" y="128588"/>
                      </a:lnTo>
                      <a:lnTo>
                        <a:pt x="707231" y="102394"/>
                      </a:lnTo>
                      <a:lnTo>
                        <a:pt x="681037" y="109538"/>
                      </a:lnTo>
                      <a:lnTo>
                        <a:pt x="666750" y="83344"/>
                      </a:lnTo>
                      <a:lnTo>
                        <a:pt x="676275" y="61913"/>
                      </a:lnTo>
                      <a:lnTo>
                        <a:pt x="626269" y="66675"/>
                      </a:lnTo>
                      <a:lnTo>
                        <a:pt x="597694" y="35719"/>
                      </a:lnTo>
                      <a:lnTo>
                        <a:pt x="583406" y="14288"/>
                      </a:lnTo>
                      <a:lnTo>
                        <a:pt x="554831" y="16669"/>
                      </a:lnTo>
                      <a:lnTo>
                        <a:pt x="504825" y="9525"/>
                      </a:lnTo>
                      <a:lnTo>
                        <a:pt x="490537" y="0"/>
                      </a:lnTo>
                      <a:lnTo>
                        <a:pt x="466725" y="19050"/>
                      </a:lnTo>
                      <a:lnTo>
                        <a:pt x="438150" y="23813"/>
                      </a:lnTo>
                      <a:lnTo>
                        <a:pt x="409575" y="52388"/>
                      </a:lnTo>
                      <a:lnTo>
                        <a:pt x="397669" y="102394"/>
                      </a:lnTo>
                      <a:lnTo>
                        <a:pt x="345281" y="138113"/>
                      </a:lnTo>
                      <a:lnTo>
                        <a:pt x="278606" y="135731"/>
                      </a:lnTo>
                      <a:lnTo>
                        <a:pt x="233362" y="119063"/>
                      </a:lnTo>
                      <a:lnTo>
                        <a:pt x="183356" y="107156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8" name="Freeform 48">
                <a:extLst>
                  <a:ext uri="{FF2B5EF4-FFF2-40B4-BE49-F238E27FC236}">
                    <a16:creationId xmlns:a16="http://schemas.microsoft.com/office/drawing/2014/main" id="{E48CAEAE-1AEC-F5AB-9E8A-118B73ABDAF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59259" y="2980109"/>
                <a:ext cx="102144" cy="72151"/>
              </a:xfrm>
              <a:custGeom>
                <a:avLst/>
                <a:gdLst>
                  <a:gd name="connsiteX0" fmla="*/ 0 w 101600"/>
                  <a:gd name="connsiteY0" fmla="*/ 69850 h 69850"/>
                  <a:gd name="connsiteX1" fmla="*/ 44450 w 101600"/>
                  <a:gd name="connsiteY1" fmla="*/ 44450 h 69850"/>
                  <a:gd name="connsiteX2" fmla="*/ 85725 w 101600"/>
                  <a:gd name="connsiteY2" fmla="*/ 50800 h 69850"/>
                  <a:gd name="connsiteX3" fmla="*/ 101600 w 101600"/>
                  <a:gd name="connsiteY3" fmla="*/ 28575 h 69850"/>
                  <a:gd name="connsiteX4" fmla="*/ 88900 w 101600"/>
                  <a:gd name="connsiteY4" fmla="*/ 15875 h 69850"/>
                  <a:gd name="connsiteX5" fmla="*/ 69850 w 101600"/>
                  <a:gd name="connsiteY5" fmla="*/ 0 h 69850"/>
                  <a:gd name="connsiteX6" fmla="*/ 34925 w 101600"/>
                  <a:gd name="connsiteY6" fmla="*/ 28575 h 69850"/>
                  <a:gd name="connsiteX7" fmla="*/ 0 w 101600"/>
                  <a:gd name="connsiteY7" fmla="*/ 69850 h 69850"/>
                  <a:gd name="connsiteX0" fmla="*/ 0 w 101600"/>
                  <a:gd name="connsiteY0" fmla="*/ 69850 h 69850"/>
                  <a:gd name="connsiteX1" fmla="*/ 44450 w 101600"/>
                  <a:gd name="connsiteY1" fmla="*/ 44450 h 69850"/>
                  <a:gd name="connsiteX2" fmla="*/ 85725 w 101600"/>
                  <a:gd name="connsiteY2" fmla="*/ 50800 h 69850"/>
                  <a:gd name="connsiteX3" fmla="*/ 101600 w 101600"/>
                  <a:gd name="connsiteY3" fmla="*/ 28575 h 69850"/>
                  <a:gd name="connsiteX4" fmla="*/ 88900 w 101600"/>
                  <a:gd name="connsiteY4" fmla="*/ 15875 h 69850"/>
                  <a:gd name="connsiteX5" fmla="*/ 69850 w 101600"/>
                  <a:gd name="connsiteY5" fmla="*/ 0 h 69850"/>
                  <a:gd name="connsiteX6" fmla="*/ 12700 w 101600"/>
                  <a:gd name="connsiteY6" fmla="*/ 22225 h 69850"/>
                  <a:gd name="connsiteX7" fmla="*/ 0 w 101600"/>
                  <a:gd name="connsiteY7" fmla="*/ 69850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00" h="69850">
                    <a:moveTo>
                      <a:pt x="0" y="69850"/>
                    </a:moveTo>
                    <a:lnTo>
                      <a:pt x="44450" y="44450"/>
                    </a:lnTo>
                    <a:lnTo>
                      <a:pt x="85725" y="50800"/>
                    </a:lnTo>
                    <a:lnTo>
                      <a:pt x="101600" y="28575"/>
                    </a:lnTo>
                    <a:lnTo>
                      <a:pt x="88900" y="15875"/>
                    </a:lnTo>
                    <a:lnTo>
                      <a:pt x="69850" y="0"/>
                    </a:lnTo>
                    <a:lnTo>
                      <a:pt x="12700" y="22225"/>
                    </a:lnTo>
                    <a:lnTo>
                      <a:pt x="0" y="6985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49">
                <a:extLst>
                  <a:ext uri="{FF2B5EF4-FFF2-40B4-BE49-F238E27FC236}">
                    <a16:creationId xmlns:a16="http://schemas.microsoft.com/office/drawing/2014/main" id="{140594FC-A7BA-2A75-D123-797A9795CE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29531" y="3876252"/>
                <a:ext cx="95760" cy="78710"/>
              </a:xfrm>
              <a:custGeom>
                <a:avLst/>
                <a:gdLst>
                  <a:gd name="connsiteX0" fmla="*/ 26194 w 95250"/>
                  <a:gd name="connsiteY0" fmla="*/ 50006 h 50006"/>
                  <a:gd name="connsiteX1" fmla="*/ 0 w 95250"/>
                  <a:gd name="connsiteY1" fmla="*/ 4762 h 50006"/>
                  <a:gd name="connsiteX2" fmla="*/ 42863 w 95250"/>
                  <a:gd name="connsiteY2" fmla="*/ 2381 h 50006"/>
                  <a:gd name="connsiteX3" fmla="*/ 83344 w 95250"/>
                  <a:gd name="connsiteY3" fmla="*/ 0 h 50006"/>
                  <a:gd name="connsiteX4" fmla="*/ 95250 w 95250"/>
                  <a:gd name="connsiteY4" fmla="*/ 19050 h 50006"/>
                  <a:gd name="connsiteX5" fmla="*/ 80963 w 95250"/>
                  <a:gd name="connsiteY5" fmla="*/ 33337 h 50006"/>
                  <a:gd name="connsiteX6" fmla="*/ 26194 w 95250"/>
                  <a:gd name="connsiteY6" fmla="*/ 50006 h 50006"/>
                  <a:gd name="connsiteX0" fmla="*/ 26194 w 95250"/>
                  <a:gd name="connsiteY0" fmla="*/ 50006 h 76200"/>
                  <a:gd name="connsiteX1" fmla="*/ 0 w 95250"/>
                  <a:gd name="connsiteY1" fmla="*/ 4762 h 76200"/>
                  <a:gd name="connsiteX2" fmla="*/ 42863 w 95250"/>
                  <a:gd name="connsiteY2" fmla="*/ 2381 h 76200"/>
                  <a:gd name="connsiteX3" fmla="*/ 83344 w 95250"/>
                  <a:gd name="connsiteY3" fmla="*/ 0 h 76200"/>
                  <a:gd name="connsiteX4" fmla="*/ 95250 w 95250"/>
                  <a:gd name="connsiteY4" fmla="*/ 19050 h 76200"/>
                  <a:gd name="connsiteX5" fmla="*/ 80963 w 95250"/>
                  <a:gd name="connsiteY5" fmla="*/ 33337 h 76200"/>
                  <a:gd name="connsiteX6" fmla="*/ 57150 w 95250"/>
                  <a:gd name="connsiteY6" fmla="*/ 76200 h 76200"/>
                  <a:gd name="connsiteX7" fmla="*/ 26194 w 95250"/>
                  <a:gd name="connsiteY7" fmla="*/ 50006 h 76200"/>
                  <a:gd name="connsiteX0" fmla="*/ 26194 w 95250"/>
                  <a:gd name="connsiteY0" fmla="*/ 50006 h 76200"/>
                  <a:gd name="connsiteX1" fmla="*/ 0 w 95250"/>
                  <a:gd name="connsiteY1" fmla="*/ 4762 h 76200"/>
                  <a:gd name="connsiteX2" fmla="*/ 42863 w 95250"/>
                  <a:gd name="connsiteY2" fmla="*/ 2381 h 76200"/>
                  <a:gd name="connsiteX3" fmla="*/ 83344 w 95250"/>
                  <a:gd name="connsiteY3" fmla="*/ 0 h 76200"/>
                  <a:gd name="connsiteX4" fmla="*/ 95250 w 95250"/>
                  <a:gd name="connsiteY4" fmla="*/ 19050 h 76200"/>
                  <a:gd name="connsiteX5" fmla="*/ 80963 w 95250"/>
                  <a:gd name="connsiteY5" fmla="*/ 33337 h 76200"/>
                  <a:gd name="connsiteX6" fmla="*/ 80963 w 95250"/>
                  <a:gd name="connsiteY6" fmla="*/ 52387 h 76200"/>
                  <a:gd name="connsiteX7" fmla="*/ 57150 w 95250"/>
                  <a:gd name="connsiteY7" fmla="*/ 76200 h 76200"/>
                  <a:gd name="connsiteX8" fmla="*/ 26194 w 95250"/>
                  <a:gd name="connsiteY8" fmla="*/ 50006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76200">
                    <a:moveTo>
                      <a:pt x="26194" y="50006"/>
                    </a:moveTo>
                    <a:lnTo>
                      <a:pt x="0" y="4762"/>
                    </a:lnTo>
                    <a:lnTo>
                      <a:pt x="42863" y="2381"/>
                    </a:lnTo>
                    <a:lnTo>
                      <a:pt x="83344" y="0"/>
                    </a:lnTo>
                    <a:lnTo>
                      <a:pt x="95250" y="19050"/>
                    </a:lnTo>
                    <a:lnTo>
                      <a:pt x="80963" y="33337"/>
                    </a:lnTo>
                    <a:cubicBezTo>
                      <a:pt x="77391" y="38496"/>
                      <a:pt x="84932" y="45243"/>
                      <a:pt x="80963" y="52387"/>
                    </a:cubicBezTo>
                    <a:cubicBezTo>
                      <a:pt x="76994" y="59531"/>
                      <a:pt x="65087" y="76200"/>
                      <a:pt x="57150" y="76200"/>
                    </a:cubicBezTo>
                    <a:lnTo>
                      <a:pt x="26194" y="50006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Peloponnese">
                <a:extLst>
                  <a:ext uri="{FF2B5EF4-FFF2-40B4-BE49-F238E27FC236}">
                    <a16:creationId xmlns:a16="http://schemas.microsoft.com/office/drawing/2014/main" id="{4E2CCAEC-4953-DDC9-172F-87A7C430790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15773" y="3578631"/>
                <a:ext cx="1240092" cy="1406935"/>
              </a:xfrm>
              <a:custGeom>
                <a:avLst/>
                <a:gdLst>
                  <a:gd name="connsiteX0" fmla="*/ 533400 w 1233488"/>
                  <a:gd name="connsiteY0" fmla="*/ 0 h 1362075"/>
                  <a:gd name="connsiteX1" fmla="*/ 614363 w 1233488"/>
                  <a:gd name="connsiteY1" fmla="*/ 9525 h 1362075"/>
                  <a:gd name="connsiteX2" fmla="*/ 645319 w 1233488"/>
                  <a:gd name="connsiteY2" fmla="*/ 33337 h 1362075"/>
                  <a:gd name="connsiteX3" fmla="*/ 685800 w 1233488"/>
                  <a:gd name="connsiteY3" fmla="*/ 40481 h 1362075"/>
                  <a:gd name="connsiteX4" fmla="*/ 745332 w 1233488"/>
                  <a:gd name="connsiteY4" fmla="*/ 71437 h 1362075"/>
                  <a:gd name="connsiteX5" fmla="*/ 802482 w 1233488"/>
                  <a:gd name="connsiteY5" fmla="*/ 107156 h 1362075"/>
                  <a:gd name="connsiteX6" fmla="*/ 819150 w 1233488"/>
                  <a:gd name="connsiteY6" fmla="*/ 150018 h 1362075"/>
                  <a:gd name="connsiteX7" fmla="*/ 859632 w 1233488"/>
                  <a:gd name="connsiteY7" fmla="*/ 166687 h 1362075"/>
                  <a:gd name="connsiteX8" fmla="*/ 897732 w 1233488"/>
                  <a:gd name="connsiteY8" fmla="*/ 154781 h 1362075"/>
                  <a:gd name="connsiteX9" fmla="*/ 923925 w 1233488"/>
                  <a:gd name="connsiteY9" fmla="*/ 157162 h 1362075"/>
                  <a:gd name="connsiteX10" fmla="*/ 926307 w 1233488"/>
                  <a:gd name="connsiteY10" fmla="*/ 126206 h 1362075"/>
                  <a:gd name="connsiteX11" fmla="*/ 885825 w 1233488"/>
                  <a:gd name="connsiteY11" fmla="*/ 100012 h 1362075"/>
                  <a:gd name="connsiteX12" fmla="*/ 857250 w 1233488"/>
                  <a:gd name="connsiteY12" fmla="*/ 88106 h 1362075"/>
                  <a:gd name="connsiteX13" fmla="*/ 888207 w 1233488"/>
                  <a:gd name="connsiteY13" fmla="*/ 64293 h 1362075"/>
                  <a:gd name="connsiteX14" fmla="*/ 914400 w 1233488"/>
                  <a:gd name="connsiteY14" fmla="*/ 54768 h 1362075"/>
                  <a:gd name="connsiteX15" fmla="*/ 964407 w 1233488"/>
                  <a:gd name="connsiteY15" fmla="*/ 73818 h 1362075"/>
                  <a:gd name="connsiteX16" fmla="*/ 1016794 w 1233488"/>
                  <a:gd name="connsiteY16" fmla="*/ 69056 h 1362075"/>
                  <a:gd name="connsiteX17" fmla="*/ 995363 w 1233488"/>
                  <a:gd name="connsiteY17" fmla="*/ 116681 h 1362075"/>
                  <a:gd name="connsiteX18" fmla="*/ 1000125 w 1233488"/>
                  <a:gd name="connsiteY18" fmla="*/ 154781 h 1362075"/>
                  <a:gd name="connsiteX19" fmla="*/ 1016794 w 1233488"/>
                  <a:gd name="connsiteY19" fmla="*/ 178593 h 1362075"/>
                  <a:gd name="connsiteX20" fmla="*/ 1016794 w 1233488"/>
                  <a:gd name="connsiteY20" fmla="*/ 192881 h 1362075"/>
                  <a:gd name="connsiteX21" fmla="*/ 976313 w 1233488"/>
                  <a:gd name="connsiteY21" fmla="*/ 180975 h 1362075"/>
                  <a:gd name="connsiteX22" fmla="*/ 952500 w 1233488"/>
                  <a:gd name="connsiteY22" fmla="*/ 169068 h 1362075"/>
                  <a:gd name="connsiteX23" fmla="*/ 950119 w 1233488"/>
                  <a:gd name="connsiteY23" fmla="*/ 202406 h 1362075"/>
                  <a:gd name="connsiteX24" fmla="*/ 935832 w 1233488"/>
                  <a:gd name="connsiteY24" fmla="*/ 221456 h 1362075"/>
                  <a:gd name="connsiteX25" fmla="*/ 978694 w 1233488"/>
                  <a:gd name="connsiteY25" fmla="*/ 247650 h 1362075"/>
                  <a:gd name="connsiteX26" fmla="*/ 1012032 w 1233488"/>
                  <a:gd name="connsiteY26" fmla="*/ 235743 h 1362075"/>
                  <a:gd name="connsiteX27" fmla="*/ 1045369 w 1233488"/>
                  <a:gd name="connsiteY27" fmla="*/ 261937 h 1362075"/>
                  <a:gd name="connsiteX28" fmla="*/ 1071563 w 1233488"/>
                  <a:gd name="connsiteY28" fmla="*/ 297656 h 1362075"/>
                  <a:gd name="connsiteX29" fmla="*/ 1021557 w 1233488"/>
                  <a:gd name="connsiteY29" fmla="*/ 304800 h 1362075"/>
                  <a:gd name="connsiteX30" fmla="*/ 1047750 w 1233488"/>
                  <a:gd name="connsiteY30" fmla="*/ 338137 h 1362075"/>
                  <a:gd name="connsiteX31" fmla="*/ 1042988 w 1233488"/>
                  <a:gd name="connsiteY31" fmla="*/ 409575 h 1362075"/>
                  <a:gd name="connsiteX32" fmla="*/ 1062038 w 1233488"/>
                  <a:gd name="connsiteY32" fmla="*/ 428625 h 1362075"/>
                  <a:gd name="connsiteX33" fmla="*/ 1021557 w 1233488"/>
                  <a:gd name="connsiteY33" fmla="*/ 464343 h 1362075"/>
                  <a:gd name="connsiteX34" fmla="*/ 1050132 w 1233488"/>
                  <a:gd name="connsiteY34" fmla="*/ 485775 h 1362075"/>
                  <a:gd name="connsiteX35" fmla="*/ 1140619 w 1233488"/>
                  <a:gd name="connsiteY35" fmla="*/ 526256 h 1362075"/>
                  <a:gd name="connsiteX36" fmla="*/ 1173957 w 1233488"/>
                  <a:gd name="connsiteY36" fmla="*/ 521493 h 1362075"/>
                  <a:gd name="connsiteX37" fmla="*/ 1212057 w 1233488"/>
                  <a:gd name="connsiteY37" fmla="*/ 554831 h 1362075"/>
                  <a:gd name="connsiteX38" fmla="*/ 1233488 w 1233488"/>
                  <a:gd name="connsiteY38" fmla="*/ 578643 h 1362075"/>
                  <a:gd name="connsiteX39" fmla="*/ 1185863 w 1233488"/>
                  <a:gd name="connsiteY39" fmla="*/ 566737 h 1362075"/>
                  <a:gd name="connsiteX40" fmla="*/ 1154907 w 1233488"/>
                  <a:gd name="connsiteY40" fmla="*/ 583406 h 1362075"/>
                  <a:gd name="connsiteX41" fmla="*/ 1114425 w 1233488"/>
                  <a:gd name="connsiteY41" fmla="*/ 581025 h 1362075"/>
                  <a:gd name="connsiteX42" fmla="*/ 1092994 w 1233488"/>
                  <a:gd name="connsiteY42" fmla="*/ 600075 h 1362075"/>
                  <a:gd name="connsiteX43" fmla="*/ 1109663 w 1233488"/>
                  <a:gd name="connsiteY43" fmla="*/ 631031 h 1362075"/>
                  <a:gd name="connsiteX44" fmla="*/ 1059657 w 1233488"/>
                  <a:gd name="connsiteY44" fmla="*/ 628650 h 1362075"/>
                  <a:gd name="connsiteX45" fmla="*/ 1076325 w 1233488"/>
                  <a:gd name="connsiteY45" fmla="*/ 659606 h 1362075"/>
                  <a:gd name="connsiteX46" fmla="*/ 1038225 w 1233488"/>
                  <a:gd name="connsiteY46" fmla="*/ 661987 h 1362075"/>
                  <a:gd name="connsiteX47" fmla="*/ 1014413 w 1233488"/>
                  <a:gd name="connsiteY47" fmla="*/ 635793 h 1362075"/>
                  <a:gd name="connsiteX48" fmla="*/ 981075 w 1233488"/>
                  <a:gd name="connsiteY48" fmla="*/ 609600 h 1362075"/>
                  <a:gd name="connsiteX49" fmla="*/ 985838 w 1233488"/>
                  <a:gd name="connsiteY49" fmla="*/ 578643 h 1362075"/>
                  <a:gd name="connsiteX50" fmla="*/ 1012032 w 1233488"/>
                  <a:gd name="connsiteY50" fmla="*/ 573881 h 1362075"/>
                  <a:gd name="connsiteX51" fmla="*/ 1028700 w 1233488"/>
                  <a:gd name="connsiteY51" fmla="*/ 557212 h 1362075"/>
                  <a:gd name="connsiteX52" fmla="*/ 1000125 w 1233488"/>
                  <a:gd name="connsiteY52" fmla="*/ 533400 h 1362075"/>
                  <a:gd name="connsiteX53" fmla="*/ 969169 w 1233488"/>
                  <a:gd name="connsiteY53" fmla="*/ 540543 h 1362075"/>
                  <a:gd name="connsiteX54" fmla="*/ 971550 w 1233488"/>
                  <a:gd name="connsiteY54" fmla="*/ 516731 h 1362075"/>
                  <a:gd name="connsiteX55" fmla="*/ 945357 w 1233488"/>
                  <a:gd name="connsiteY55" fmla="*/ 535781 h 1362075"/>
                  <a:gd name="connsiteX56" fmla="*/ 933450 w 1233488"/>
                  <a:gd name="connsiteY56" fmla="*/ 507206 h 1362075"/>
                  <a:gd name="connsiteX57" fmla="*/ 916782 w 1233488"/>
                  <a:gd name="connsiteY57" fmla="*/ 485775 h 1362075"/>
                  <a:gd name="connsiteX58" fmla="*/ 878682 w 1233488"/>
                  <a:gd name="connsiteY58" fmla="*/ 471487 h 1362075"/>
                  <a:gd name="connsiteX59" fmla="*/ 847725 w 1233488"/>
                  <a:gd name="connsiteY59" fmla="*/ 492918 h 1362075"/>
                  <a:gd name="connsiteX60" fmla="*/ 809625 w 1233488"/>
                  <a:gd name="connsiteY60" fmla="*/ 464343 h 1362075"/>
                  <a:gd name="connsiteX61" fmla="*/ 800100 w 1233488"/>
                  <a:gd name="connsiteY61" fmla="*/ 435768 h 1362075"/>
                  <a:gd name="connsiteX62" fmla="*/ 766763 w 1233488"/>
                  <a:gd name="connsiteY62" fmla="*/ 445293 h 1362075"/>
                  <a:gd name="connsiteX63" fmla="*/ 771525 w 1233488"/>
                  <a:gd name="connsiteY63" fmla="*/ 490537 h 1362075"/>
                  <a:gd name="connsiteX64" fmla="*/ 769144 w 1233488"/>
                  <a:gd name="connsiteY64" fmla="*/ 519112 h 1362075"/>
                  <a:gd name="connsiteX65" fmla="*/ 792957 w 1233488"/>
                  <a:gd name="connsiteY65" fmla="*/ 569118 h 1362075"/>
                  <a:gd name="connsiteX66" fmla="*/ 792957 w 1233488"/>
                  <a:gd name="connsiteY66" fmla="*/ 585787 h 1362075"/>
                  <a:gd name="connsiteX67" fmla="*/ 823913 w 1233488"/>
                  <a:gd name="connsiteY67" fmla="*/ 628650 h 1362075"/>
                  <a:gd name="connsiteX68" fmla="*/ 845344 w 1233488"/>
                  <a:gd name="connsiteY68" fmla="*/ 673893 h 1362075"/>
                  <a:gd name="connsiteX69" fmla="*/ 866775 w 1233488"/>
                  <a:gd name="connsiteY69" fmla="*/ 709612 h 1362075"/>
                  <a:gd name="connsiteX70" fmla="*/ 888207 w 1233488"/>
                  <a:gd name="connsiteY70" fmla="*/ 742950 h 1362075"/>
                  <a:gd name="connsiteX71" fmla="*/ 883444 w 1233488"/>
                  <a:gd name="connsiteY71" fmla="*/ 802481 h 1362075"/>
                  <a:gd name="connsiteX72" fmla="*/ 907257 w 1233488"/>
                  <a:gd name="connsiteY72" fmla="*/ 792956 h 1362075"/>
                  <a:gd name="connsiteX73" fmla="*/ 921544 w 1233488"/>
                  <a:gd name="connsiteY73" fmla="*/ 816768 h 1362075"/>
                  <a:gd name="connsiteX74" fmla="*/ 926307 w 1233488"/>
                  <a:gd name="connsiteY74" fmla="*/ 850106 h 1362075"/>
                  <a:gd name="connsiteX75" fmla="*/ 950119 w 1233488"/>
                  <a:gd name="connsiteY75" fmla="*/ 871537 h 1362075"/>
                  <a:gd name="connsiteX76" fmla="*/ 940594 w 1233488"/>
                  <a:gd name="connsiteY76" fmla="*/ 914400 h 1362075"/>
                  <a:gd name="connsiteX77" fmla="*/ 966788 w 1233488"/>
                  <a:gd name="connsiteY77" fmla="*/ 950118 h 1362075"/>
                  <a:gd name="connsiteX78" fmla="*/ 978694 w 1233488"/>
                  <a:gd name="connsiteY78" fmla="*/ 995362 h 1362075"/>
                  <a:gd name="connsiteX79" fmla="*/ 1000125 w 1233488"/>
                  <a:gd name="connsiteY79" fmla="*/ 1033462 h 1362075"/>
                  <a:gd name="connsiteX80" fmla="*/ 1004888 w 1233488"/>
                  <a:gd name="connsiteY80" fmla="*/ 1062037 h 1362075"/>
                  <a:gd name="connsiteX81" fmla="*/ 1014413 w 1233488"/>
                  <a:gd name="connsiteY81" fmla="*/ 1083468 h 1362075"/>
                  <a:gd name="connsiteX82" fmla="*/ 992982 w 1233488"/>
                  <a:gd name="connsiteY82" fmla="*/ 1107281 h 1362075"/>
                  <a:gd name="connsiteX83" fmla="*/ 978694 w 1233488"/>
                  <a:gd name="connsiteY83" fmla="*/ 1097756 h 1362075"/>
                  <a:gd name="connsiteX84" fmla="*/ 950119 w 1233488"/>
                  <a:gd name="connsiteY84" fmla="*/ 1116806 h 1362075"/>
                  <a:gd name="connsiteX85" fmla="*/ 969169 w 1233488"/>
                  <a:gd name="connsiteY85" fmla="*/ 1140618 h 1362075"/>
                  <a:gd name="connsiteX86" fmla="*/ 983457 w 1233488"/>
                  <a:gd name="connsiteY86" fmla="*/ 1195387 h 1362075"/>
                  <a:gd name="connsiteX87" fmla="*/ 1012032 w 1233488"/>
                  <a:gd name="connsiteY87" fmla="*/ 1226343 h 1362075"/>
                  <a:gd name="connsiteX88" fmla="*/ 1042988 w 1233488"/>
                  <a:gd name="connsiteY88" fmla="*/ 1250156 h 1362075"/>
                  <a:gd name="connsiteX89" fmla="*/ 1035844 w 1233488"/>
                  <a:gd name="connsiteY89" fmla="*/ 1283493 h 1362075"/>
                  <a:gd name="connsiteX90" fmla="*/ 1064419 w 1233488"/>
                  <a:gd name="connsiteY90" fmla="*/ 1307306 h 1362075"/>
                  <a:gd name="connsiteX91" fmla="*/ 1073944 w 1233488"/>
                  <a:gd name="connsiteY91" fmla="*/ 1333500 h 1362075"/>
                  <a:gd name="connsiteX92" fmla="*/ 1038225 w 1233488"/>
                  <a:gd name="connsiteY92" fmla="*/ 1326356 h 1362075"/>
                  <a:gd name="connsiteX93" fmla="*/ 1009650 w 1233488"/>
                  <a:gd name="connsiteY93" fmla="*/ 1331118 h 1362075"/>
                  <a:gd name="connsiteX94" fmla="*/ 990600 w 1233488"/>
                  <a:gd name="connsiteY94" fmla="*/ 1307306 h 1362075"/>
                  <a:gd name="connsiteX95" fmla="*/ 976313 w 1233488"/>
                  <a:gd name="connsiteY95" fmla="*/ 1264443 h 1362075"/>
                  <a:gd name="connsiteX96" fmla="*/ 954882 w 1233488"/>
                  <a:gd name="connsiteY96" fmla="*/ 1252537 h 1362075"/>
                  <a:gd name="connsiteX97" fmla="*/ 928688 w 1233488"/>
                  <a:gd name="connsiteY97" fmla="*/ 1269206 h 1362075"/>
                  <a:gd name="connsiteX98" fmla="*/ 940594 w 1233488"/>
                  <a:gd name="connsiteY98" fmla="*/ 1314450 h 1362075"/>
                  <a:gd name="connsiteX99" fmla="*/ 883444 w 1233488"/>
                  <a:gd name="connsiteY99" fmla="*/ 1304925 h 1362075"/>
                  <a:gd name="connsiteX100" fmla="*/ 914400 w 1233488"/>
                  <a:gd name="connsiteY100" fmla="*/ 1273968 h 1362075"/>
                  <a:gd name="connsiteX101" fmla="*/ 916782 w 1233488"/>
                  <a:gd name="connsiteY101" fmla="*/ 1254918 h 1362075"/>
                  <a:gd name="connsiteX102" fmla="*/ 900113 w 1233488"/>
                  <a:gd name="connsiteY102" fmla="*/ 1221581 h 1362075"/>
                  <a:gd name="connsiteX103" fmla="*/ 895350 w 1233488"/>
                  <a:gd name="connsiteY103" fmla="*/ 1204912 h 1362075"/>
                  <a:gd name="connsiteX104" fmla="*/ 869157 w 1233488"/>
                  <a:gd name="connsiteY104" fmla="*/ 1188243 h 1362075"/>
                  <a:gd name="connsiteX105" fmla="*/ 866775 w 1233488"/>
                  <a:gd name="connsiteY105" fmla="*/ 1154906 h 1362075"/>
                  <a:gd name="connsiteX106" fmla="*/ 842963 w 1233488"/>
                  <a:gd name="connsiteY106" fmla="*/ 1128712 h 1362075"/>
                  <a:gd name="connsiteX107" fmla="*/ 831057 w 1233488"/>
                  <a:gd name="connsiteY107" fmla="*/ 1157287 h 1362075"/>
                  <a:gd name="connsiteX108" fmla="*/ 821532 w 1233488"/>
                  <a:gd name="connsiteY108" fmla="*/ 1126331 h 1362075"/>
                  <a:gd name="connsiteX109" fmla="*/ 821532 w 1233488"/>
                  <a:gd name="connsiteY109" fmla="*/ 1095375 h 1362075"/>
                  <a:gd name="connsiteX110" fmla="*/ 802482 w 1233488"/>
                  <a:gd name="connsiteY110" fmla="*/ 1047750 h 1362075"/>
                  <a:gd name="connsiteX111" fmla="*/ 719138 w 1233488"/>
                  <a:gd name="connsiteY111" fmla="*/ 1042987 h 1362075"/>
                  <a:gd name="connsiteX112" fmla="*/ 669132 w 1233488"/>
                  <a:gd name="connsiteY112" fmla="*/ 1047750 h 1362075"/>
                  <a:gd name="connsiteX113" fmla="*/ 669132 w 1233488"/>
                  <a:gd name="connsiteY113" fmla="*/ 1092993 h 1362075"/>
                  <a:gd name="connsiteX114" fmla="*/ 640557 w 1233488"/>
                  <a:gd name="connsiteY114" fmla="*/ 1112043 h 1362075"/>
                  <a:gd name="connsiteX115" fmla="*/ 659607 w 1233488"/>
                  <a:gd name="connsiteY115" fmla="*/ 1150143 h 1362075"/>
                  <a:gd name="connsiteX116" fmla="*/ 650082 w 1233488"/>
                  <a:gd name="connsiteY116" fmla="*/ 1166812 h 1362075"/>
                  <a:gd name="connsiteX117" fmla="*/ 626269 w 1233488"/>
                  <a:gd name="connsiteY117" fmla="*/ 1143000 h 1362075"/>
                  <a:gd name="connsiteX118" fmla="*/ 635794 w 1233488"/>
                  <a:gd name="connsiteY118" fmla="*/ 1173956 h 1362075"/>
                  <a:gd name="connsiteX119" fmla="*/ 638175 w 1233488"/>
                  <a:gd name="connsiteY119" fmla="*/ 1197768 h 1362075"/>
                  <a:gd name="connsiteX120" fmla="*/ 616744 w 1233488"/>
                  <a:gd name="connsiteY120" fmla="*/ 1185862 h 1362075"/>
                  <a:gd name="connsiteX121" fmla="*/ 611982 w 1233488"/>
                  <a:gd name="connsiteY121" fmla="*/ 1243012 h 1362075"/>
                  <a:gd name="connsiteX122" fmla="*/ 614363 w 1233488"/>
                  <a:gd name="connsiteY122" fmla="*/ 1271587 h 1362075"/>
                  <a:gd name="connsiteX123" fmla="*/ 626269 w 1233488"/>
                  <a:gd name="connsiteY123" fmla="*/ 1312068 h 1362075"/>
                  <a:gd name="connsiteX124" fmla="*/ 621507 w 1233488"/>
                  <a:gd name="connsiteY124" fmla="*/ 1354931 h 1362075"/>
                  <a:gd name="connsiteX125" fmla="*/ 600075 w 1233488"/>
                  <a:gd name="connsiteY125" fmla="*/ 1362075 h 1362075"/>
                  <a:gd name="connsiteX126" fmla="*/ 600075 w 1233488"/>
                  <a:gd name="connsiteY126" fmla="*/ 1312068 h 1362075"/>
                  <a:gd name="connsiteX127" fmla="*/ 561975 w 1233488"/>
                  <a:gd name="connsiteY127" fmla="*/ 1295400 h 1362075"/>
                  <a:gd name="connsiteX128" fmla="*/ 531019 w 1233488"/>
                  <a:gd name="connsiteY128" fmla="*/ 1293018 h 1362075"/>
                  <a:gd name="connsiteX129" fmla="*/ 519113 w 1233488"/>
                  <a:gd name="connsiteY129" fmla="*/ 1262062 h 1362075"/>
                  <a:gd name="connsiteX130" fmla="*/ 545307 w 1233488"/>
                  <a:gd name="connsiteY130" fmla="*/ 1240631 h 1362075"/>
                  <a:gd name="connsiteX131" fmla="*/ 535782 w 1233488"/>
                  <a:gd name="connsiteY131" fmla="*/ 1185862 h 1362075"/>
                  <a:gd name="connsiteX132" fmla="*/ 538163 w 1233488"/>
                  <a:gd name="connsiteY132" fmla="*/ 1164431 h 1362075"/>
                  <a:gd name="connsiteX133" fmla="*/ 533400 w 1233488"/>
                  <a:gd name="connsiteY133" fmla="*/ 1143000 h 1362075"/>
                  <a:gd name="connsiteX134" fmla="*/ 547688 w 1233488"/>
                  <a:gd name="connsiteY134" fmla="*/ 1121568 h 1362075"/>
                  <a:gd name="connsiteX135" fmla="*/ 519113 w 1233488"/>
                  <a:gd name="connsiteY135" fmla="*/ 1112043 h 1362075"/>
                  <a:gd name="connsiteX136" fmla="*/ 502444 w 1233488"/>
                  <a:gd name="connsiteY136" fmla="*/ 1073943 h 1362075"/>
                  <a:gd name="connsiteX137" fmla="*/ 488157 w 1233488"/>
                  <a:gd name="connsiteY137" fmla="*/ 1042987 h 1362075"/>
                  <a:gd name="connsiteX138" fmla="*/ 473869 w 1233488"/>
                  <a:gd name="connsiteY138" fmla="*/ 1014412 h 1362075"/>
                  <a:gd name="connsiteX139" fmla="*/ 450057 w 1233488"/>
                  <a:gd name="connsiteY139" fmla="*/ 978693 h 1362075"/>
                  <a:gd name="connsiteX140" fmla="*/ 433388 w 1233488"/>
                  <a:gd name="connsiteY140" fmla="*/ 959643 h 1362075"/>
                  <a:gd name="connsiteX141" fmla="*/ 402432 w 1233488"/>
                  <a:gd name="connsiteY141" fmla="*/ 971550 h 1362075"/>
                  <a:gd name="connsiteX142" fmla="*/ 381000 w 1233488"/>
                  <a:gd name="connsiteY142" fmla="*/ 947737 h 1362075"/>
                  <a:gd name="connsiteX143" fmla="*/ 395288 w 1233488"/>
                  <a:gd name="connsiteY143" fmla="*/ 926306 h 1362075"/>
                  <a:gd name="connsiteX144" fmla="*/ 388144 w 1233488"/>
                  <a:gd name="connsiteY144" fmla="*/ 895350 h 1362075"/>
                  <a:gd name="connsiteX145" fmla="*/ 407194 w 1233488"/>
                  <a:gd name="connsiteY145" fmla="*/ 878681 h 1362075"/>
                  <a:gd name="connsiteX146" fmla="*/ 378619 w 1233488"/>
                  <a:gd name="connsiteY146" fmla="*/ 864393 h 1362075"/>
                  <a:gd name="connsiteX147" fmla="*/ 319088 w 1233488"/>
                  <a:gd name="connsiteY147" fmla="*/ 866775 h 1362075"/>
                  <a:gd name="connsiteX148" fmla="*/ 276225 w 1233488"/>
                  <a:gd name="connsiteY148" fmla="*/ 881062 h 1362075"/>
                  <a:gd name="connsiteX149" fmla="*/ 245269 w 1233488"/>
                  <a:gd name="connsiteY149" fmla="*/ 909637 h 1362075"/>
                  <a:gd name="connsiteX150" fmla="*/ 259557 w 1233488"/>
                  <a:gd name="connsiteY150" fmla="*/ 926306 h 1362075"/>
                  <a:gd name="connsiteX151" fmla="*/ 247650 w 1233488"/>
                  <a:gd name="connsiteY151" fmla="*/ 973931 h 1362075"/>
                  <a:gd name="connsiteX152" fmla="*/ 259557 w 1233488"/>
                  <a:gd name="connsiteY152" fmla="*/ 1028700 h 1362075"/>
                  <a:gd name="connsiteX153" fmla="*/ 276225 w 1233488"/>
                  <a:gd name="connsiteY153" fmla="*/ 1047750 h 1362075"/>
                  <a:gd name="connsiteX154" fmla="*/ 250032 w 1233488"/>
                  <a:gd name="connsiteY154" fmla="*/ 1088231 h 1362075"/>
                  <a:gd name="connsiteX155" fmla="*/ 219075 w 1233488"/>
                  <a:gd name="connsiteY155" fmla="*/ 1112043 h 1362075"/>
                  <a:gd name="connsiteX156" fmla="*/ 195263 w 1233488"/>
                  <a:gd name="connsiteY156" fmla="*/ 1076325 h 1362075"/>
                  <a:gd name="connsiteX157" fmla="*/ 178594 w 1233488"/>
                  <a:gd name="connsiteY157" fmla="*/ 1042987 h 1362075"/>
                  <a:gd name="connsiteX158" fmla="*/ 150019 w 1233488"/>
                  <a:gd name="connsiteY158" fmla="*/ 1040606 h 1362075"/>
                  <a:gd name="connsiteX159" fmla="*/ 116682 w 1233488"/>
                  <a:gd name="connsiteY159" fmla="*/ 1035843 h 1362075"/>
                  <a:gd name="connsiteX160" fmla="*/ 107157 w 1233488"/>
                  <a:gd name="connsiteY160" fmla="*/ 1090612 h 1362075"/>
                  <a:gd name="connsiteX161" fmla="*/ 104775 w 1233488"/>
                  <a:gd name="connsiteY161" fmla="*/ 1038225 h 1362075"/>
                  <a:gd name="connsiteX162" fmla="*/ 104775 w 1233488"/>
                  <a:gd name="connsiteY162" fmla="*/ 1012031 h 1362075"/>
                  <a:gd name="connsiteX163" fmla="*/ 95250 w 1233488"/>
                  <a:gd name="connsiteY163" fmla="*/ 981075 h 1362075"/>
                  <a:gd name="connsiteX164" fmla="*/ 111919 w 1233488"/>
                  <a:gd name="connsiteY164" fmla="*/ 950118 h 1362075"/>
                  <a:gd name="connsiteX165" fmla="*/ 102394 w 1233488"/>
                  <a:gd name="connsiteY165" fmla="*/ 921543 h 1362075"/>
                  <a:gd name="connsiteX166" fmla="*/ 90488 w 1233488"/>
                  <a:gd name="connsiteY166" fmla="*/ 914400 h 1362075"/>
                  <a:gd name="connsiteX167" fmla="*/ 88107 w 1233488"/>
                  <a:gd name="connsiteY167" fmla="*/ 945356 h 1362075"/>
                  <a:gd name="connsiteX168" fmla="*/ 76200 w 1233488"/>
                  <a:gd name="connsiteY168" fmla="*/ 928687 h 1362075"/>
                  <a:gd name="connsiteX169" fmla="*/ 78582 w 1233488"/>
                  <a:gd name="connsiteY169" fmla="*/ 895350 h 1362075"/>
                  <a:gd name="connsiteX170" fmla="*/ 52388 w 1233488"/>
                  <a:gd name="connsiteY170" fmla="*/ 866775 h 1362075"/>
                  <a:gd name="connsiteX171" fmla="*/ 33338 w 1233488"/>
                  <a:gd name="connsiteY171" fmla="*/ 845343 h 1362075"/>
                  <a:gd name="connsiteX172" fmla="*/ 11907 w 1233488"/>
                  <a:gd name="connsiteY172" fmla="*/ 857250 h 1362075"/>
                  <a:gd name="connsiteX173" fmla="*/ 0 w 1233488"/>
                  <a:gd name="connsiteY173" fmla="*/ 842962 h 1362075"/>
                  <a:gd name="connsiteX174" fmla="*/ 30957 w 1233488"/>
                  <a:gd name="connsiteY174" fmla="*/ 831056 h 1362075"/>
                  <a:gd name="connsiteX175" fmla="*/ 28575 w 1233488"/>
                  <a:gd name="connsiteY175" fmla="*/ 812006 h 1362075"/>
                  <a:gd name="connsiteX176" fmla="*/ 21432 w 1233488"/>
                  <a:gd name="connsiteY176" fmla="*/ 762000 h 1362075"/>
                  <a:gd name="connsiteX177" fmla="*/ 33338 w 1233488"/>
                  <a:gd name="connsiteY177" fmla="*/ 726281 h 1362075"/>
                  <a:gd name="connsiteX178" fmla="*/ 64294 w 1233488"/>
                  <a:gd name="connsiteY178" fmla="*/ 702468 h 1362075"/>
                  <a:gd name="connsiteX179" fmla="*/ 90488 w 1233488"/>
                  <a:gd name="connsiteY179" fmla="*/ 673893 h 1362075"/>
                  <a:gd name="connsiteX180" fmla="*/ 104775 w 1233488"/>
                  <a:gd name="connsiteY180" fmla="*/ 647700 h 1362075"/>
                  <a:gd name="connsiteX181" fmla="*/ 92869 w 1233488"/>
                  <a:gd name="connsiteY181" fmla="*/ 621506 h 1362075"/>
                  <a:gd name="connsiteX182" fmla="*/ 92869 w 1233488"/>
                  <a:gd name="connsiteY182" fmla="*/ 595312 h 1362075"/>
                  <a:gd name="connsiteX183" fmla="*/ 142875 w 1233488"/>
                  <a:gd name="connsiteY183" fmla="*/ 590550 h 1362075"/>
                  <a:gd name="connsiteX184" fmla="*/ 161925 w 1233488"/>
                  <a:gd name="connsiteY184" fmla="*/ 623887 h 1362075"/>
                  <a:gd name="connsiteX185" fmla="*/ 183357 w 1233488"/>
                  <a:gd name="connsiteY185" fmla="*/ 597693 h 1362075"/>
                  <a:gd name="connsiteX186" fmla="*/ 195263 w 1233488"/>
                  <a:gd name="connsiteY186" fmla="*/ 557212 h 1362075"/>
                  <a:gd name="connsiteX187" fmla="*/ 242888 w 1233488"/>
                  <a:gd name="connsiteY187" fmla="*/ 554831 h 1362075"/>
                  <a:gd name="connsiteX188" fmla="*/ 278607 w 1233488"/>
                  <a:gd name="connsiteY188" fmla="*/ 547687 h 1362075"/>
                  <a:gd name="connsiteX189" fmla="*/ 276225 w 1233488"/>
                  <a:gd name="connsiteY189" fmla="*/ 504825 h 1362075"/>
                  <a:gd name="connsiteX190" fmla="*/ 247650 w 1233488"/>
                  <a:gd name="connsiteY190" fmla="*/ 471487 h 1362075"/>
                  <a:gd name="connsiteX191" fmla="*/ 178594 w 1233488"/>
                  <a:gd name="connsiteY191" fmla="*/ 442912 h 1362075"/>
                  <a:gd name="connsiteX192" fmla="*/ 145257 w 1233488"/>
                  <a:gd name="connsiteY192" fmla="*/ 423862 h 1362075"/>
                  <a:gd name="connsiteX193" fmla="*/ 135732 w 1233488"/>
                  <a:gd name="connsiteY193" fmla="*/ 385762 h 1362075"/>
                  <a:gd name="connsiteX194" fmla="*/ 140494 w 1233488"/>
                  <a:gd name="connsiteY194" fmla="*/ 326231 h 1362075"/>
                  <a:gd name="connsiteX195" fmla="*/ 152400 w 1233488"/>
                  <a:gd name="connsiteY195" fmla="*/ 288131 h 1362075"/>
                  <a:gd name="connsiteX196" fmla="*/ 176213 w 1233488"/>
                  <a:gd name="connsiteY196" fmla="*/ 261937 h 1362075"/>
                  <a:gd name="connsiteX197" fmla="*/ 223838 w 1233488"/>
                  <a:gd name="connsiteY197" fmla="*/ 261937 h 1362075"/>
                  <a:gd name="connsiteX198" fmla="*/ 269082 w 1233488"/>
                  <a:gd name="connsiteY198" fmla="*/ 288131 h 1362075"/>
                  <a:gd name="connsiteX199" fmla="*/ 316707 w 1233488"/>
                  <a:gd name="connsiteY199" fmla="*/ 297656 h 1362075"/>
                  <a:gd name="connsiteX200" fmla="*/ 361950 w 1233488"/>
                  <a:gd name="connsiteY200" fmla="*/ 300037 h 1362075"/>
                  <a:gd name="connsiteX201" fmla="*/ 428625 w 1233488"/>
                  <a:gd name="connsiteY201" fmla="*/ 252412 h 1362075"/>
                  <a:gd name="connsiteX202" fmla="*/ 450057 w 1233488"/>
                  <a:gd name="connsiteY202" fmla="*/ 240506 h 1362075"/>
                  <a:gd name="connsiteX203" fmla="*/ 450057 w 1233488"/>
                  <a:gd name="connsiteY203" fmla="*/ 185737 h 1362075"/>
                  <a:gd name="connsiteX204" fmla="*/ 454819 w 1233488"/>
                  <a:gd name="connsiteY204" fmla="*/ 152400 h 1362075"/>
                  <a:gd name="connsiteX205" fmla="*/ 464344 w 1233488"/>
                  <a:gd name="connsiteY205" fmla="*/ 119062 h 1362075"/>
                  <a:gd name="connsiteX206" fmla="*/ 509588 w 1233488"/>
                  <a:gd name="connsiteY206" fmla="*/ 111918 h 1362075"/>
                  <a:gd name="connsiteX207" fmla="*/ 535782 w 1233488"/>
                  <a:gd name="connsiteY207" fmla="*/ 102393 h 1362075"/>
                  <a:gd name="connsiteX208" fmla="*/ 533400 w 1233488"/>
                  <a:gd name="connsiteY208" fmla="*/ 0 h 1362075"/>
                  <a:gd name="connsiteX0" fmla="*/ 533400 w 1233488"/>
                  <a:gd name="connsiteY0" fmla="*/ 0 h 1362075"/>
                  <a:gd name="connsiteX1" fmla="*/ 614363 w 1233488"/>
                  <a:gd name="connsiteY1" fmla="*/ 9525 h 1362075"/>
                  <a:gd name="connsiteX2" fmla="*/ 645319 w 1233488"/>
                  <a:gd name="connsiteY2" fmla="*/ 33337 h 1362075"/>
                  <a:gd name="connsiteX3" fmla="*/ 685800 w 1233488"/>
                  <a:gd name="connsiteY3" fmla="*/ 40481 h 1362075"/>
                  <a:gd name="connsiteX4" fmla="*/ 745332 w 1233488"/>
                  <a:gd name="connsiteY4" fmla="*/ 71437 h 1362075"/>
                  <a:gd name="connsiteX5" fmla="*/ 802482 w 1233488"/>
                  <a:gd name="connsiteY5" fmla="*/ 107156 h 1362075"/>
                  <a:gd name="connsiteX6" fmla="*/ 819150 w 1233488"/>
                  <a:gd name="connsiteY6" fmla="*/ 150018 h 1362075"/>
                  <a:gd name="connsiteX7" fmla="*/ 859632 w 1233488"/>
                  <a:gd name="connsiteY7" fmla="*/ 166687 h 1362075"/>
                  <a:gd name="connsiteX8" fmla="*/ 897732 w 1233488"/>
                  <a:gd name="connsiteY8" fmla="*/ 154781 h 1362075"/>
                  <a:gd name="connsiteX9" fmla="*/ 923925 w 1233488"/>
                  <a:gd name="connsiteY9" fmla="*/ 157162 h 1362075"/>
                  <a:gd name="connsiteX10" fmla="*/ 926307 w 1233488"/>
                  <a:gd name="connsiteY10" fmla="*/ 126206 h 1362075"/>
                  <a:gd name="connsiteX11" fmla="*/ 885825 w 1233488"/>
                  <a:gd name="connsiteY11" fmla="*/ 100012 h 1362075"/>
                  <a:gd name="connsiteX12" fmla="*/ 857250 w 1233488"/>
                  <a:gd name="connsiteY12" fmla="*/ 88106 h 1362075"/>
                  <a:gd name="connsiteX13" fmla="*/ 888207 w 1233488"/>
                  <a:gd name="connsiteY13" fmla="*/ 64293 h 1362075"/>
                  <a:gd name="connsiteX14" fmla="*/ 914400 w 1233488"/>
                  <a:gd name="connsiteY14" fmla="*/ 54768 h 1362075"/>
                  <a:gd name="connsiteX15" fmla="*/ 964407 w 1233488"/>
                  <a:gd name="connsiteY15" fmla="*/ 73818 h 1362075"/>
                  <a:gd name="connsiteX16" fmla="*/ 1016794 w 1233488"/>
                  <a:gd name="connsiteY16" fmla="*/ 69056 h 1362075"/>
                  <a:gd name="connsiteX17" fmla="*/ 995363 w 1233488"/>
                  <a:gd name="connsiteY17" fmla="*/ 116681 h 1362075"/>
                  <a:gd name="connsiteX18" fmla="*/ 1000125 w 1233488"/>
                  <a:gd name="connsiteY18" fmla="*/ 154781 h 1362075"/>
                  <a:gd name="connsiteX19" fmla="*/ 1016794 w 1233488"/>
                  <a:gd name="connsiteY19" fmla="*/ 178593 h 1362075"/>
                  <a:gd name="connsiteX20" fmla="*/ 1016794 w 1233488"/>
                  <a:gd name="connsiteY20" fmla="*/ 192881 h 1362075"/>
                  <a:gd name="connsiteX21" fmla="*/ 976313 w 1233488"/>
                  <a:gd name="connsiteY21" fmla="*/ 180975 h 1362075"/>
                  <a:gd name="connsiteX22" fmla="*/ 952500 w 1233488"/>
                  <a:gd name="connsiteY22" fmla="*/ 169068 h 1362075"/>
                  <a:gd name="connsiteX23" fmla="*/ 950119 w 1233488"/>
                  <a:gd name="connsiteY23" fmla="*/ 202406 h 1362075"/>
                  <a:gd name="connsiteX24" fmla="*/ 935832 w 1233488"/>
                  <a:gd name="connsiteY24" fmla="*/ 221456 h 1362075"/>
                  <a:gd name="connsiteX25" fmla="*/ 978694 w 1233488"/>
                  <a:gd name="connsiteY25" fmla="*/ 247650 h 1362075"/>
                  <a:gd name="connsiteX26" fmla="*/ 1012032 w 1233488"/>
                  <a:gd name="connsiteY26" fmla="*/ 235743 h 1362075"/>
                  <a:gd name="connsiteX27" fmla="*/ 1045369 w 1233488"/>
                  <a:gd name="connsiteY27" fmla="*/ 261937 h 1362075"/>
                  <a:gd name="connsiteX28" fmla="*/ 1071563 w 1233488"/>
                  <a:gd name="connsiteY28" fmla="*/ 297656 h 1362075"/>
                  <a:gd name="connsiteX29" fmla="*/ 1021557 w 1233488"/>
                  <a:gd name="connsiteY29" fmla="*/ 304800 h 1362075"/>
                  <a:gd name="connsiteX30" fmla="*/ 1047750 w 1233488"/>
                  <a:gd name="connsiteY30" fmla="*/ 338137 h 1362075"/>
                  <a:gd name="connsiteX31" fmla="*/ 1042988 w 1233488"/>
                  <a:gd name="connsiteY31" fmla="*/ 409575 h 1362075"/>
                  <a:gd name="connsiteX32" fmla="*/ 1062038 w 1233488"/>
                  <a:gd name="connsiteY32" fmla="*/ 428625 h 1362075"/>
                  <a:gd name="connsiteX33" fmla="*/ 1021557 w 1233488"/>
                  <a:gd name="connsiteY33" fmla="*/ 464343 h 1362075"/>
                  <a:gd name="connsiteX34" fmla="*/ 1050132 w 1233488"/>
                  <a:gd name="connsiteY34" fmla="*/ 485775 h 1362075"/>
                  <a:gd name="connsiteX35" fmla="*/ 1140619 w 1233488"/>
                  <a:gd name="connsiteY35" fmla="*/ 526256 h 1362075"/>
                  <a:gd name="connsiteX36" fmla="*/ 1173957 w 1233488"/>
                  <a:gd name="connsiteY36" fmla="*/ 521493 h 1362075"/>
                  <a:gd name="connsiteX37" fmla="*/ 1212057 w 1233488"/>
                  <a:gd name="connsiteY37" fmla="*/ 554831 h 1362075"/>
                  <a:gd name="connsiteX38" fmla="*/ 1233488 w 1233488"/>
                  <a:gd name="connsiteY38" fmla="*/ 578643 h 1362075"/>
                  <a:gd name="connsiteX39" fmla="*/ 1185863 w 1233488"/>
                  <a:gd name="connsiteY39" fmla="*/ 566737 h 1362075"/>
                  <a:gd name="connsiteX40" fmla="*/ 1154907 w 1233488"/>
                  <a:gd name="connsiteY40" fmla="*/ 583406 h 1362075"/>
                  <a:gd name="connsiteX41" fmla="*/ 1114425 w 1233488"/>
                  <a:gd name="connsiteY41" fmla="*/ 581025 h 1362075"/>
                  <a:gd name="connsiteX42" fmla="*/ 1092994 w 1233488"/>
                  <a:gd name="connsiteY42" fmla="*/ 600075 h 1362075"/>
                  <a:gd name="connsiteX43" fmla="*/ 1109663 w 1233488"/>
                  <a:gd name="connsiteY43" fmla="*/ 631031 h 1362075"/>
                  <a:gd name="connsiteX44" fmla="*/ 1059657 w 1233488"/>
                  <a:gd name="connsiteY44" fmla="*/ 628650 h 1362075"/>
                  <a:gd name="connsiteX45" fmla="*/ 1076325 w 1233488"/>
                  <a:gd name="connsiteY45" fmla="*/ 659606 h 1362075"/>
                  <a:gd name="connsiteX46" fmla="*/ 1038225 w 1233488"/>
                  <a:gd name="connsiteY46" fmla="*/ 661987 h 1362075"/>
                  <a:gd name="connsiteX47" fmla="*/ 1014413 w 1233488"/>
                  <a:gd name="connsiteY47" fmla="*/ 635793 h 1362075"/>
                  <a:gd name="connsiteX48" fmla="*/ 981075 w 1233488"/>
                  <a:gd name="connsiteY48" fmla="*/ 609600 h 1362075"/>
                  <a:gd name="connsiteX49" fmla="*/ 985838 w 1233488"/>
                  <a:gd name="connsiteY49" fmla="*/ 578643 h 1362075"/>
                  <a:gd name="connsiteX50" fmla="*/ 1012032 w 1233488"/>
                  <a:gd name="connsiteY50" fmla="*/ 573881 h 1362075"/>
                  <a:gd name="connsiteX51" fmla="*/ 1028700 w 1233488"/>
                  <a:gd name="connsiteY51" fmla="*/ 557212 h 1362075"/>
                  <a:gd name="connsiteX52" fmla="*/ 1000125 w 1233488"/>
                  <a:gd name="connsiteY52" fmla="*/ 533400 h 1362075"/>
                  <a:gd name="connsiteX53" fmla="*/ 969169 w 1233488"/>
                  <a:gd name="connsiteY53" fmla="*/ 540543 h 1362075"/>
                  <a:gd name="connsiteX54" fmla="*/ 971550 w 1233488"/>
                  <a:gd name="connsiteY54" fmla="*/ 516731 h 1362075"/>
                  <a:gd name="connsiteX55" fmla="*/ 945357 w 1233488"/>
                  <a:gd name="connsiteY55" fmla="*/ 535781 h 1362075"/>
                  <a:gd name="connsiteX56" fmla="*/ 933450 w 1233488"/>
                  <a:gd name="connsiteY56" fmla="*/ 507206 h 1362075"/>
                  <a:gd name="connsiteX57" fmla="*/ 916782 w 1233488"/>
                  <a:gd name="connsiteY57" fmla="*/ 485775 h 1362075"/>
                  <a:gd name="connsiteX58" fmla="*/ 878682 w 1233488"/>
                  <a:gd name="connsiteY58" fmla="*/ 471487 h 1362075"/>
                  <a:gd name="connsiteX59" fmla="*/ 847725 w 1233488"/>
                  <a:gd name="connsiteY59" fmla="*/ 492918 h 1362075"/>
                  <a:gd name="connsiteX60" fmla="*/ 809625 w 1233488"/>
                  <a:gd name="connsiteY60" fmla="*/ 464343 h 1362075"/>
                  <a:gd name="connsiteX61" fmla="*/ 800100 w 1233488"/>
                  <a:gd name="connsiteY61" fmla="*/ 435768 h 1362075"/>
                  <a:gd name="connsiteX62" fmla="*/ 766763 w 1233488"/>
                  <a:gd name="connsiteY62" fmla="*/ 445293 h 1362075"/>
                  <a:gd name="connsiteX63" fmla="*/ 771525 w 1233488"/>
                  <a:gd name="connsiteY63" fmla="*/ 490537 h 1362075"/>
                  <a:gd name="connsiteX64" fmla="*/ 769144 w 1233488"/>
                  <a:gd name="connsiteY64" fmla="*/ 519112 h 1362075"/>
                  <a:gd name="connsiteX65" fmla="*/ 792957 w 1233488"/>
                  <a:gd name="connsiteY65" fmla="*/ 569118 h 1362075"/>
                  <a:gd name="connsiteX66" fmla="*/ 792957 w 1233488"/>
                  <a:gd name="connsiteY66" fmla="*/ 585787 h 1362075"/>
                  <a:gd name="connsiteX67" fmla="*/ 823913 w 1233488"/>
                  <a:gd name="connsiteY67" fmla="*/ 628650 h 1362075"/>
                  <a:gd name="connsiteX68" fmla="*/ 845344 w 1233488"/>
                  <a:gd name="connsiteY68" fmla="*/ 673893 h 1362075"/>
                  <a:gd name="connsiteX69" fmla="*/ 866775 w 1233488"/>
                  <a:gd name="connsiteY69" fmla="*/ 709612 h 1362075"/>
                  <a:gd name="connsiteX70" fmla="*/ 888207 w 1233488"/>
                  <a:gd name="connsiteY70" fmla="*/ 742950 h 1362075"/>
                  <a:gd name="connsiteX71" fmla="*/ 883444 w 1233488"/>
                  <a:gd name="connsiteY71" fmla="*/ 802481 h 1362075"/>
                  <a:gd name="connsiteX72" fmla="*/ 907257 w 1233488"/>
                  <a:gd name="connsiteY72" fmla="*/ 792956 h 1362075"/>
                  <a:gd name="connsiteX73" fmla="*/ 921544 w 1233488"/>
                  <a:gd name="connsiteY73" fmla="*/ 816768 h 1362075"/>
                  <a:gd name="connsiteX74" fmla="*/ 926307 w 1233488"/>
                  <a:gd name="connsiteY74" fmla="*/ 850106 h 1362075"/>
                  <a:gd name="connsiteX75" fmla="*/ 950119 w 1233488"/>
                  <a:gd name="connsiteY75" fmla="*/ 871537 h 1362075"/>
                  <a:gd name="connsiteX76" fmla="*/ 940594 w 1233488"/>
                  <a:gd name="connsiteY76" fmla="*/ 914400 h 1362075"/>
                  <a:gd name="connsiteX77" fmla="*/ 966788 w 1233488"/>
                  <a:gd name="connsiteY77" fmla="*/ 950118 h 1362075"/>
                  <a:gd name="connsiteX78" fmla="*/ 978694 w 1233488"/>
                  <a:gd name="connsiteY78" fmla="*/ 995362 h 1362075"/>
                  <a:gd name="connsiteX79" fmla="*/ 1000125 w 1233488"/>
                  <a:gd name="connsiteY79" fmla="*/ 1033462 h 1362075"/>
                  <a:gd name="connsiteX80" fmla="*/ 1004888 w 1233488"/>
                  <a:gd name="connsiteY80" fmla="*/ 1062037 h 1362075"/>
                  <a:gd name="connsiteX81" fmla="*/ 1014413 w 1233488"/>
                  <a:gd name="connsiteY81" fmla="*/ 1083468 h 1362075"/>
                  <a:gd name="connsiteX82" fmla="*/ 992982 w 1233488"/>
                  <a:gd name="connsiteY82" fmla="*/ 1107281 h 1362075"/>
                  <a:gd name="connsiteX83" fmla="*/ 978694 w 1233488"/>
                  <a:gd name="connsiteY83" fmla="*/ 1097756 h 1362075"/>
                  <a:gd name="connsiteX84" fmla="*/ 950119 w 1233488"/>
                  <a:gd name="connsiteY84" fmla="*/ 1116806 h 1362075"/>
                  <a:gd name="connsiteX85" fmla="*/ 969169 w 1233488"/>
                  <a:gd name="connsiteY85" fmla="*/ 1140618 h 1362075"/>
                  <a:gd name="connsiteX86" fmla="*/ 983457 w 1233488"/>
                  <a:gd name="connsiteY86" fmla="*/ 1195387 h 1362075"/>
                  <a:gd name="connsiteX87" fmla="*/ 1012032 w 1233488"/>
                  <a:gd name="connsiteY87" fmla="*/ 1226343 h 1362075"/>
                  <a:gd name="connsiteX88" fmla="*/ 1042988 w 1233488"/>
                  <a:gd name="connsiteY88" fmla="*/ 1250156 h 1362075"/>
                  <a:gd name="connsiteX89" fmla="*/ 1035844 w 1233488"/>
                  <a:gd name="connsiteY89" fmla="*/ 1283493 h 1362075"/>
                  <a:gd name="connsiteX90" fmla="*/ 1064419 w 1233488"/>
                  <a:gd name="connsiteY90" fmla="*/ 1307306 h 1362075"/>
                  <a:gd name="connsiteX91" fmla="*/ 1073944 w 1233488"/>
                  <a:gd name="connsiteY91" fmla="*/ 1333500 h 1362075"/>
                  <a:gd name="connsiteX92" fmla="*/ 1038225 w 1233488"/>
                  <a:gd name="connsiteY92" fmla="*/ 1326356 h 1362075"/>
                  <a:gd name="connsiteX93" fmla="*/ 1009650 w 1233488"/>
                  <a:gd name="connsiteY93" fmla="*/ 1331118 h 1362075"/>
                  <a:gd name="connsiteX94" fmla="*/ 990600 w 1233488"/>
                  <a:gd name="connsiteY94" fmla="*/ 1307306 h 1362075"/>
                  <a:gd name="connsiteX95" fmla="*/ 976313 w 1233488"/>
                  <a:gd name="connsiteY95" fmla="*/ 1264443 h 1362075"/>
                  <a:gd name="connsiteX96" fmla="*/ 954882 w 1233488"/>
                  <a:gd name="connsiteY96" fmla="*/ 1252537 h 1362075"/>
                  <a:gd name="connsiteX97" fmla="*/ 928688 w 1233488"/>
                  <a:gd name="connsiteY97" fmla="*/ 1269206 h 1362075"/>
                  <a:gd name="connsiteX98" fmla="*/ 940594 w 1233488"/>
                  <a:gd name="connsiteY98" fmla="*/ 1314450 h 1362075"/>
                  <a:gd name="connsiteX99" fmla="*/ 883444 w 1233488"/>
                  <a:gd name="connsiteY99" fmla="*/ 1304925 h 1362075"/>
                  <a:gd name="connsiteX100" fmla="*/ 914400 w 1233488"/>
                  <a:gd name="connsiteY100" fmla="*/ 1273968 h 1362075"/>
                  <a:gd name="connsiteX101" fmla="*/ 916782 w 1233488"/>
                  <a:gd name="connsiteY101" fmla="*/ 1254918 h 1362075"/>
                  <a:gd name="connsiteX102" fmla="*/ 900113 w 1233488"/>
                  <a:gd name="connsiteY102" fmla="*/ 1221581 h 1362075"/>
                  <a:gd name="connsiteX103" fmla="*/ 895350 w 1233488"/>
                  <a:gd name="connsiteY103" fmla="*/ 1204912 h 1362075"/>
                  <a:gd name="connsiteX104" fmla="*/ 869157 w 1233488"/>
                  <a:gd name="connsiteY104" fmla="*/ 1188243 h 1362075"/>
                  <a:gd name="connsiteX105" fmla="*/ 866775 w 1233488"/>
                  <a:gd name="connsiteY105" fmla="*/ 1154906 h 1362075"/>
                  <a:gd name="connsiteX106" fmla="*/ 842963 w 1233488"/>
                  <a:gd name="connsiteY106" fmla="*/ 1128712 h 1362075"/>
                  <a:gd name="connsiteX107" fmla="*/ 831057 w 1233488"/>
                  <a:gd name="connsiteY107" fmla="*/ 1157287 h 1362075"/>
                  <a:gd name="connsiteX108" fmla="*/ 821532 w 1233488"/>
                  <a:gd name="connsiteY108" fmla="*/ 1126331 h 1362075"/>
                  <a:gd name="connsiteX109" fmla="*/ 821532 w 1233488"/>
                  <a:gd name="connsiteY109" fmla="*/ 1095375 h 1362075"/>
                  <a:gd name="connsiteX110" fmla="*/ 802482 w 1233488"/>
                  <a:gd name="connsiteY110" fmla="*/ 1047750 h 1362075"/>
                  <a:gd name="connsiteX111" fmla="*/ 719138 w 1233488"/>
                  <a:gd name="connsiteY111" fmla="*/ 1042987 h 1362075"/>
                  <a:gd name="connsiteX112" fmla="*/ 669132 w 1233488"/>
                  <a:gd name="connsiteY112" fmla="*/ 1047750 h 1362075"/>
                  <a:gd name="connsiteX113" fmla="*/ 669132 w 1233488"/>
                  <a:gd name="connsiteY113" fmla="*/ 1092993 h 1362075"/>
                  <a:gd name="connsiteX114" fmla="*/ 640557 w 1233488"/>
                  <a:gd name="connsiteY114" fmla="*/ 1112043 h 1362075"/>
                  <a:gd name="connsiteX115" fmla="*/ 659607 w 1233488"/>
                  <a:gd name="connsiteY115" fmla="*/ 1150143 h 1362075"/>
                  <a:gd name="connsiteX116" fmla="*/ 650082 w 1233488"/>
                  <a:gd name="connsiteY116" fmla="*/ 1166812 h 1362075"/>
                  <a:gd name="connsiteX117" fmla="*/ 626269 w 1233488"/>
                  <a:gd name="connsiteY117" fmla="*/ 1143000 h 1362075"/>
                  <a:gd name="connsiteX118" fmla="*/ 635794 w 1233488"/>
                  <a:gd name="connsiteY118" fmla="*/ 1173956 h 1362075"/>
                  <a:gd name="connsiteX119" fmla="*/ 638175 w 1233488"/>
                  <a:gd name="connsiteY119" fmla="*/ 1197768 h 1362075"/>
                  <a:gd name="connsiteX120" fmla="*/ 616744 w 1233488"/>
                  <a:gd name="connsiteY120" fmla="*/ 1185862 h 1362075"/>
                  <a:gd name="connsiteX121" fmla="*/ 611982 w 1233488"/>
                  <a:gd name="connsiteY121" fmla="*/ 1243012 h 1362075"/>
                  <a:gd name="connsiteX122" fmla="*/ 614363 w 1233488"/>
                  <a:gd name="connsiteY122" fmla="*/ 1271587 h 1362075"/>
                  <a:gd name="connsiteX123" fmla="*/ 626269 w 1233488"/>
                  <a:gd name="connsiteY123" fmla="*/ 1312068 h 1362075"/>
                  <a:gd name="connsiteX124" fmla="*/ 621507 w 1233488"/>
                  <a:gd name="connsiteY124" fmla="*/ 1354931 h 1362075"/>
                  <a:gd name="connsiteX125" fmla="*/ 600075 w 1233488"/>
                  <a:gd name="connsiteY125" fmla="*/ 1362075 h 1362075"/>
                  <a:gd name="connsiteX126" fmla="*/ 600075 w 1233488"/>
                  <a:gd name="connsiteY126" fmla="*/ 1312068 h 1362075"/>
                  <a:gd name="connsiteX127" fmla="*/ 561975 w 1233488"/>
                  <a:gd name="connsiteY127" fmla="*/ 1295400 h 1362075"/>
                  <a:gd name="connsiteX128" fmla="*/ 531019 w 1233488"/>
                  <a:gd name="connsiteY128" fmla="*/ 1293018 h 1362075"/>
                  <a:gd name="connsiteX129" fmla="*/ 519113 w 1233488"/>
                  <a:gd name="connsiteY129" fmla="*/ 1262062 h 1362075"/>
                  <a:gd name="connsiteX130" fmla="*/ 545307 w 1233488"/>
                  <a:gd name="connsiteY130" fmla="*/ 1240631 h 1362075"/>
                  <a:gd name="connsiteX131" fmla="*/ 535782 w 1233488"/>
                  <a:gd name="connsiteY131" fmla="*/ 1185862 h 1362075"/>
                  <a:gd name="connsiteX132" fmla="*/ 538163 w 1233488"/>
                  <a:gd name="connsiteY132" fmla="*/ 1164431 h 1362075"/>
                  <a:gd name="connsiteX133" fmla="*/ 533400 w 1233488"/>
                  <a:gd name="connsiteY133" fmla="*/ 1143000 h 1362075"/>
                  <a:gd name="connsiteX134" fmla="*/ 547688 w 1233488"/>
                  <a:gd name="connsiteY134" fmla="*/ 1121568 h 1362075"/>
                  <a:gd name="connsiteX135" fmla="*/ 519113 w 1233488"/>
                  <a:gd name="connsiteY135" fmla="*/ 1112043 h 1362075"/>
                  <a:gd name="connsiteX136" fmla="*/ 502444 w 1233488"/>
                  <a:gd name="connsiteY136" fmla="*/ 1073943 h 1362075"/>
                  <a:gd name="connsiteX137" fmla="*/ 488157 w 1233488"/>
                  <a:gd name="connsiteY137" fmla="*/ 1042987 h 1362075"/>
                  <a:gd name="connsiteX138" fmla="*/ 473869 w 1233488"/>
                  <a:gd name="connsiteY138" fmla="*/ 1014412 h 1362075"/>
                  <a:gd name="connsiteX139" fmla="*/ 450057 w 1233488"/>
                  <a:gd name="connsiteY139" fmla="*/ 978693 h 1362075"/>
                  <a:gd name="connsiteX140" fmla="*/ 433388 w 1233488"/>
                  <a:gd name="connsiteY140" fmla="*/ 959643 h 1362075"/>
                  <a:gd name="connsiteX141" fmla="*/ 402432 w 1233488"/>
                  <a:gd name="connsiteY141" fmla="*/ 971550 h 1362075"/>
                  <a:gd name="connsiteX142" fmla="*/ 381000 w 1233488"/>
                  <a:gd name="connsiteY142" fmla="*/ 947737 h 1362075"/>
                  <a:gd name="connsiteX143" fmla="*/ 395288 w 1233488"/>
                  <a:gd name="connsiteY143" fmla="*/ 926306 h 1362075"/>
                  <a:gd name="connsiteX144" fmla="*/ 388144 w 1233488"/>
                  <a:gd name="connsiteY144" fmla="*/ 895350 h 1362075"/>
                  <a:gd name="connsiteX145" fmla="*/ 407194 w 1233488"/>
                  <a:gd name="connsiteY145" fmla="*/ 878681 h 1362075"/>
                  <a:gd name="connsiteX146" fmla="*/ 378619 w 1233488"/>
                  <a:gd name="connsiteY146" fmla="*/ 864393 h 1362075"/>
                  <a:gd name="connsiteX147" fmla="*/ 319088 w 1233488"/>
                  <a:gd name="connsiteY147" fmla="*/ 866775 h 1362075"/>
                  <a:gd name="connsiteX148" fmla="*/ 276225 w 1233488"/>
                  <a:gd name="connsiteY148" fmla="*/ 881062 h 1362075"/>
                  <a:gd name="connsiteX149" fmla="*/ 245269 w 1233488"/>
                  <a:gd name="connsiteY149" fmla="*/ 909637 h 1362075"/>
                  <a:gd name="connsiteX150" fmla="*/ 259557 w 1233488"/>
                  <a:gd name="connsiteY150" fmla="*/ 926306 h 1362075"/>
                  <a:gd name="connsiteX151" fmla="*/ 247650 w 1233488"/>
                  <a:gd name="connsiteY151" fmla="*/ 973931 h 1362075"/>
                  <a:gd name="connsiteX152" fmla="*/ 259557 w 1233488"/>
                  <a:gd name="connsiteY152" fmla="*/ 1028700 h 1362075"/>
                  <a:gd name="connsiteX153" fmla="*/ 276225 w 1233488"/>
                  <a:gd name="connsiteY153" fmla="*/ 1047750 h 1362075"/>
                  <a:gd name="connsiteX154" fmla="*/ 250032 w 1233488"/>
                  <a:gd name="connsiteY154" fmla="*/ 1088231 h 1362075"/>
                  <a:gd name="connsiteX155" fmla="*/ 219075 w 1233488"/>
                  <a:gd name="connsiteY155" fmla="*/ 1112043 h 1362075"/>
                  <a:gd name="connsiteX156" fmla="*/ 195263 w 1233488"/>
                  <a:gd name="connsiteY156" fmla="*/ 1076325 h 1362075"/>
                  <a:gd name="connsiteX157" fmla="*/ 178594 w 1233488"/>
                  <a:gd name="connsiteY157" fmla="*/ 1042987 h 1362075"/>
                  <a:gd name="connsiteX158" fmla="*/ 150019 w 1233488"/>
                  <a:gd name="connsiteY158" fmla="*/ 1040606 h 1362075"/>
                  <a:gd name="connsiteX159" fmla="*/ 116682 w 1233488"/>
                  <a:gd name="connsiteY159" fmla="*/ 1035843 h 1362075"/>
                  <a:gd name="connsiteX160" fmla="*/ 107157 w 1233488"/>
                  <a:gd name="connsiteY160" fmla="*/ 1090612 h 1362075"/>
                  <a:gd name="connsiteX161" fmla="*/ 104775 w 1233488"/>
                  <a:gd name="connsiteY161" fmla="*/ 1038225 h 1362075"/>
                  <a:gd name="connsiteX162" fmla="*/ 104775 w 1233488"/>
                  <a:gd name="connsiteY162" fmla="*/ 1012031 h 1362075"/>
                  <a:gd name="connsiteX163" fmla="*/ 95250 w 1233488"/>
                  <a:gd name="connsiteY163" fmla="*/ 981075 h 1362075"/>
                  <a:gd name="connsiteX164" fmla="*/ 111919 w 1233488"/>
                  <a:gd name="connsiteY164" fmla="*/ 950118 h 1362075"/>
                  <a:gd name="connsiteX165" fmla="*/ 102394 w 1233488"/>
                  <a:gd name="connsiteY165" fmla="*/ 921543 h 1362075"/>
                  <a:gd name="connsiteX166" fmla="*/ 90488 w 1233488"/>
                  <a:gd name="connsiteY166" fmla="*/ 914400 h 1362075"/>
                  <a:gd name="connsiteX167" fmla="*/ 88107 w 1233488"/>
                  <a:gd name="connsiteY167" fmla="*/ 945356 h 1362075"/>
                  <a:gd name="connsiteX168" fmla="*/ 76200 w 1233488"/>
                  <a:gd name="connsiteY168" fmla="*/ 928687 h 1362075"/>
                  <a:gd name="connsiteX169" fmla="*/ 78582 w 1233488"/>
                  <a:gd name="connsiteY169" fmla="*/ 895350 h 1362075"/>
                  <a:gd name="connsiteX170" fmla="*/ 52388 w 1233488"/>
                  <a:gd name="connsiteY170" fmla="*/ 866775 h 1362075"/>
                  <a:gd name="connsiteX171" fmla="*/ 33338 w 1233488"/>
                  <a:gd name="connsiteY171" fmla="*/ 845343 h 1362075"/>
                  <a:gd name="connsiteX172" fmla="*/ 11907 w 1233488"/>
                  <a:gd name="connsiteY172" fmla="*/ 857250 h 1362075"/>
                  <a:gd name="connsiteX173" fmla="*/ 0 w 1233488"/>
                  <a:gd name="connsiteY173" fmla="*/ 842962 h 1362075"/>
                  <a:gd name="connsiteX174" fmla="*/ 30957 w 1233488"/>
                  <a:gd name="connsiteY174" fmla="*/ 831056 h 1362075"/>
                  <a:gd name="connsiteX175" fmla="*/ 28575 w 1233488"/>
                  <a:gd name="connsiteY175" fmla="*/ 812006 h 1362075"/>
                  <a:gd name="connsiteX176" fmla="*/ 21432 w 1233488"/>
                  <a:gd name="connsiteY176" fmla="*/ 762000 h 1362075"/>
                  <a:gd name="connsiteX177" fmla="*/ 33338 w 1233488"/>
                  <a:gd name="connsiteY177" fmla="*/ 726281 h 1362075"/>
                  <a:gd name="connsiteX178" fmla="*/ 64294 w 1233488"/>
                  <a:gd name="connsiteY178" fmla="*/ 702468 h 1362075"/>
                  <a:gd name="connsiteX179" fmla="*/ 90488 w 1233488"/>
                  <a:gd name="connsiteY179" fmla="*/ 673893 h 1362075"/>
                  <a:gd name="connsiteX180" fmla="*/ 104775 w 1233488"/>
                  <a:gd name="connsiteY180" fmla="*/ 647700 h 1362075"/>
                  <a:gd name="connsiteX181" fmla="*/ 92869 w 1233488"/>
                  <a:gd name="connsiteY181" fmla="*/ 621506 h 1362075"/>
                  <a:gd name="connsiteX182" fmla="*/ 92869 w 1233488"/>
                  <a:gd name="connsiteY182" fmla="*/ 595312 h 1362075"/>
                  <a:gd name="connsiteX183" fmla="*/ 142875 w 1233488"/>
                  <a:gd name="connsiteY183" fmla="*/ 590550 h 1362075"/>
                  <a:gd name="connsiteX184" fmla="*/ 161925 w 1233488"/>
                  <a:gd name="connsiteY184" fmla="*/ 623887 h 1362075"/>
                  <a:gd name="connsiteX185" fmla="*/ 183357 w 1233488"/>
                  <a:gd name="connsiteY185" fmla="*/ 597693 h 1362075"/>
                  <a:gd name="connsiteX186" fmla="*/ 195263 w 1233488"/>
                  <a:gd name="connsiteY186" fmla="*/ 557212 h 1362075"/>
                  <a:gd name="connsiteX187" fmla="*/ 242888 w 1233488"/>
                  <a:gd name="connsiteY187" fmla="*/ 554831 h 1362075"/>
                  <a:gd name="connsiteX188" fmla="*/ 278607 w 1233488"/>
                  <a:gd name="connsiteY188" fmla="*/ 547687 h 1362075"/>
                  <a:gd name="connsiteX189" fmla="*/ 276225 w 1233488"/>
                  <a:gd name="connsiteY189" fmla="*/ 504825 h 1362075"/>
                  <a:gd name="connsiteX190" fmla="*/ 247650 w 1233488"/>
                  <a:gd name="connsiteY190" fmla="*/ 471487 h 1362075"/>
                  <a:gd name="connsiteX191" fmla="*/ 178594 w 1233488"/>
                  <a:gd name="connsiteY191" fmla="*/ 442912 h 1362075"/>
                  <a:gd name="connsiteX192" fmla="*/ 145257 w 1233488"/>
                  <a:gd name="connsiteY192" fmla="*/ 423862 h 1362075"/>
                  <a:gd name="connsiteX193" fmla="*/ 135732 w 1233488"/>
                  <a:gd name="connsiteY193" fmla="*/ 385762 h 1362075"/>
                  <a:gd name="connsiteX194" fmla="*/ 140494 w 1233488"/>
                  <a:gd name="connsiteY194" fmla="*/ 326231 h 1362075"/>
                  <a:gd name="connsiteX195" fmla="*/ 152400 w 1233488"/>
                  <a:gd name="connsiteY195" fmla="*/ 288131 h 1362075"/>
                  <a:gd name="connsiteX196" fmla="*/ 176213 w 1233488"/>
                  <a:gd name="connsiteY196" fmla="*/ 261937 h 1362075"/>
                  <a:gd name="connsiteX197" fmla="*/ 223838 w 1233488"/>
                  <a:gd name="connsiteY197" fmla="*/ 261937 h 1362075"/>
                  <a:gd name="connsiteX198" fmla="*/ 269082 w 1233488"/>
                  <a:gd name="connsiteY198" fmla="*/ 288131 h 1362075"/>
                  <a:gd name="connsiteX199" fmla="*/ 316707 w 1233488"/>
                  <a:gd name="connsiteY199" fmla="*/ 297656 h 1362075"/>
                  <a:gd name="connsiteX200" fmla="*/ 361950 w 1233488"/>
                  <a:gd name="connsiteY200" fmla="*/ 300037 h 1362075"/>
                  <a:gd name="connsiteX201" fmla="*/ 428625 w 1233488"/>
                  <a:gd name="connsiteY201" fmla="*/ 252412 h 1362075"/>
                  <a:gd name="connsiteX202" fmla="*/ 450057 w 1233488"/>
                  <a:gd name="connsiteY202" fmla="*/ 240506 h 1362075"/>
                  <a:gd name="connsiteX203" fmla="*/ 450057 w 1233488"/>
                  <a:gd name="connsiteY203" fmla="*/ 185737 h 1362075"/>
                  <a:gd name="connsiteX204" fmla="*/ 454819 w 1233488"/>
                  <a:gd name="connsiteY204" fmla="*/ 152400 h 1362075"/>
                  <a:gd name="connsiteX205" fmla="*/ 464344 w 1233488"/>
                  <a:gd name="connsiteY205" fmla="*/ 119062 h 1362075"/>
                  <a:gd name="connsiteX206" fmla="*/ 509588 w 1233488"/>
                  <a:gd name="connsiteY206" fmla="*/ 111918 h 1362075"/>
                  <a:gd name="connsiteX207" fmla="*/ 535782 w 1233488"/>
                  <a:gd name="connsiteY207" fmla="*/ 92868 h 1362075"/>
                  <a:gd name="connsiteX208" fmla="*/ 533400 w 1233488"/>
                  <a:gd name="connsiteY208" fmla="*/ 0 h 13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233488" h="1362075">
                    <a:moveTo>
                      <a:pt x="533400" y="0"/>
                    </a:moveTo>
                    <a:lnTo>
                      <a:pt x="614363" y="9525"/>
                    </a:lnTo>
                    <a:lnTo>
                      <a:pt x="645319" y="33337"/>
                    </a:lnTo>
                    <a:lnTo>
                      <a:pt x="685800" y="40481"/>
                    </a:lnTo>
                    <a:lnTo>
                      <a:pt x="745332" y="71437"/>
                    </a:lnTo>
                    <a:lnTo>
                      <a:pt x="802482" y="107156"/>
                    </a:lnTo>
                    <a:lnTo>
                      <a:pt x="819150" y="150018"/>
                    </a:lnTo>
                    <a:lnTo>
                      <a:pt x="859632" y="166687"/>
                    </a:lnTo>
                    <a:lnTo>
                      <a:pt x="897732" y="154781"/>
                    </a:lnTo>
                    <a:lnTo>
                      <a:pt x="923925" y="157162"/>
                    </a:lnTo>
                    <a:lnTo>
                      <a:pt x="926307" y="126206"/>
                    </a:lnTo>
                    <a:lnTo>
                      <a:pt x="885825" y="100012"/>
                    </a:lnTo>
                    <a:lnTo>
                      <a:pt x="857250" y="88106"/>
                    </a:lnTo>
                    <a:lnTo>
                      <a:pt x="888207" y="64293"/>
                    </a:lnTo>
                    <a:lnTo>
                      <a:pt x="914400" y="54768"/>
                    </a:lnTo>
                    <a:lnTo>
                      <a:pt x="964407" y="73818"/>
                    </a:lnTo>
                    <a:lnTo>
                      <a:pt x="1016794" y="69056"/>
                    </a:lnTo>
                    <a:lnTo>
                      <a:pt x="995363" y="116681"/>
                    </a:lnTo>
                    <a:lnTo>
                      <a:pt x="1000125" y="154781"/>
                    </a:lnTo>
                    <a:lnTo>
                      <a:pt x="1016794" y="178593"/>
                    </a:lnTo>
                    <a:lnTo>
                      <a:pt x="1016794" y="192881"/>
                    </a:lnTo>
                    <a:lnTo>
                      <a:pt x="976313" y="180975"/>
                    </a:lnTo>
                    <a:lnTo>
                      <a:pt x="952500" y="169068"/>
                    </a:lnTo>
                    <a:lnTo>
                      <a:pt x="950119" y="202406"/>
                    </a:lnTo>
                    <a:lnTo>
                      <a:pt x="935832" y="221456"/>
                    </a:lnTo>
                    <a:lnTo>
                      <a:pt x="978694" y="247650"/>
                    </a:lnTo>
                    <a:lnTo>
                      <a:pt x="1012032" y="235743"/>
                    </a:lnTo>
                    <a:lnTo>
                      <a:pt x="1045369" y="261937"/>
                    </a:lnTo>
                    <a:lnTo>
                      <a:pt x="1071563" y="297656"/>
                    </a:lnTo>
                    <a:lnTo>
                      <a:pt x="1021557" y="304800"/>
                    </a:lnTo>
                    <a:lnTo>
                      <a:pt x="1047750" y="338137"/>
                    </a:lnTo>
                    <a:lnTo>
                      <a:pt x="1042988" y="409575"/>
                    </a:lnTo>
                    <a:lnTo>
                      <a:pt x="1062038" y="428625"/>
                    </a:lnTo>
                    <a:lnTo>
                      <a:pt x="1021557" y="464343"/>
                    </a:lnTo>
                    <a:lnTo>
                      <a:pt x="1050132" y="485775"/>
                    </a:lnTo>
                    <a:lnTo>
                      <a:pt x="1140619" y="526256"/>
                    </a:lnTo>
                    <a:lnTo>
                      <a:pt x="1173957" y="521493"/>
                    </a:lnTo>
                    <a:lnTo>
                      <a:pt x="1212057" y="554831"/>
                    </a:lnTo>
                    <a:lnTo>
                      <a:pt x="1233488" y="578643"/>
                    </a:lnTo>
                    <a:lnTo>
                      <a:pt x="1185863" y="566737"/>
                    </a:lnTo>
                    <a:lnTo>
                      <a:pt x="1154907" y="583406"/>
                    </a:lnTo>
                    <a:lnTo>
                      <a:pt x="1114425" y="581025"/>
                    </a:lnTo>
                    <a:lnTo>
                      <a:pt x="1092994" y="600075"/>
                    </a:lnTo>
                    <a:lnTo>
                      <a:pt x="1109663" y="631031"/>
                    </a:lnTo>
                    <a:lnTo>
                      <a:pt x="1059657" y="628650"/>
                    </a:lnTo>
                    <a:lnTo>
                      <a:pt x="1076325" y="659606"/>
                    </a:lnTo>
                    <a:lnTo>
                      <a:pt x="1038225" y="661987"/>
                    </a:lnTo>
                    <a:lnTo>
                      <a:pt x="1014413" y="635793"/>
                    </a:lnTo>
                    <a:lnTo>
                      <a:pt x="981075" y="609600"/>
                    </a:lnTo>
                    <a:lnTo>
                      <a:pt x="985838" y="578643"/>
                    </a:lnTo>
                    <a:lnTo>
                      <a:pt x="1012032" y="573881"/>
                    </a:lnTo>
                    <a:lnTo>
                      <a:pt x="1028700" y="557212"/>
                    </a:lnTo>
                    <a:lnTo>
                      <a:pt x="1000125" y="533400"/>
                    </a:lnTo>
                    <a:lnTo>
                      <a:pt x="969169" y="540543"/>
                    </a:lnTo>
                    <a:lnTo>
                      <a:pt x="971550" y="516731"/>
                    </a:lnTo>
                    <a:lnTo>
                      <a:pt x="945357" y="535781"/>
                    </a:lnTo>
                    <a:lnTo>
                      <a:pt x="933450" y="507206"/>
                    </a:lnTo>
                    <a:lnTo>
                      <a:pt x="916782" y="485775"/>
                    </a:lnTo>
                    <a:lnTo>
                      <a:pt x="878682" y="471487"/>
                    </a:lnTo>
                    <a:lnTo>
                      <a:pt x="847725" y="492918"/>
                    </a:lnTo>
                    <a:lnTo>
                      <a:pt x="809625" y="464343"/>
                    </a:lnTo>
                    <a:lnTo>
                      <a:pt x="800100" y="435768"/>
                    </a:lnTo>
                    <a:lnTo>
                      <a:pt x="766763" y="445293"/>
                    </a:lnTo>
                    <a:lnTo>
                      <a:pt x="771525" y="490537"/>
                    </a:lnTo>
                    <a:lnTo>
                      <a:pt x="769144" y="519112"/>
                    </a:lnTo>
                    <a:lnTo>
                      <a:pt x="792957" y="569118"/>
                    </a:lnTo>
                    <a:lnTo>
                      <a:pt x="792957" y="585787"/>
                    </a:lnTo>
                    <a:lnTo>
                      <a:pt x="823913" y="628650"/>
                    </a:lnTo>
                    <a:lnTo>
                      <a:pt x="845344" y="673893"/>
                    </a:lnTo>
                    <a:lnTo>
                      <a:pt x="866775" y="709612"/>
                    </a:lnTo>
                    <a:lnTo>
                      <a:pt x="888207" y="742950"/>
                    </a:lnTo>
                    <a:lnTo>
                      <a:pt x="883444" y="802481"/>
                    </a:lnTo>
                    <a:lnTo>
                      <a:pt x="907257" y="792956"/>
                    </a:lnTo>
                    <a:lnTo>
                      <a:pt x="921544" y="816768"/>
                    </a:lnTo>
                    <a:lnTo>
                      <a:pt x="926307" y="850106"/>
                    </a:lnTo>
                    <a:lnTo>
                      <a:pt x="950119" y="871537"/>
                    </a:lnTo>
                    <a:lnTo>
                      <a:pt x="940594" y="914400"/>
                    </a:lnTo>
                    <a:lnTo>
                      <a:pt x="966788" y="950118"/>
                    </a:lnTo>
                    <a:lnTo>
                      <a:pt x="978694" y="995362"/>
                    </a:lnTo>
                    <a:lnTo>
                      <a:pt x="1000125" y="1033462"/>
                    </a:lnTo>
                    <a:lnTo>
                      <a:pt x="1004888" y="1062037"/>
                    </a:lnTo>
                    <a:lnTo>
                      <a:pt x="1014413" y="1083468"/>
                    </a:lnTo>
                    <a:lnTo>
                      <a:pt x="992982" y="1107281"/>
                    </a:lnTo>
                    <a:lnTo>
                      <a:pt x="978694" y="1097756"/>
                    </a:lnTo>
                    <a:lnTo>
                      <a:pt x="950119" y="1116806"/>
                    </a:lnTo>
                    <a:lnTo>
                      <a:pt x="969169" y="1140618"/>
                    </a:lnTo>
                    <a:lnTo>
                      <a:pt x="983457" y="1195387"/>
                    </a:lnTo>
                    <a:lnTo>
                      <a:pt x="1012032" y="1226343"/>
                    </a:lnTo>
                    <a:lnTo>
                      <a:pt x="1042988" y="1250156"/>
                    </a:lnTo>
                    <a:lnTo>
                      <a:pt x="1035844" y="1283493"/>
                    </a:lnTo>
                    <a:lnTo>
                      <a:pt x="1064419" y="1307306"/>
                    </a:lnTo>
                    <a:lnTo>
                      <a:pt x="1073944" y="1333500"/>
                    </a:lnTo>
                    <a:lnTo>
                      <a:pt x="1038225" y="1326356"/>
                    </a:lnTo>
                    <a:lnTo>
                      <a:pt x="1009650" y="1331118"/>
                    </a:lnTo>
                    <a:lnTo>
                      <a:pt x="990600" y="1307306"/>
                    </a:lnTo>
                    <a:lnTo>
                      <a:pt x="976313" y="1264443"/>
                    </a:lnTo>
                    <a:lnTo>
                      <a:pt x="954882" y="1252537"/>
                    </a:lnTo>
                    <a:lnTo>
                      <a:pt x="928688" y="1269206"/>
                    </a:lnTo>
                    <a:lnTo>
                      <a:pt x="940594" y="1314450"/>
                    </a:lnTo>
                    <a:lnTo>
                      <a:pt x="883444" y="1304925"/>
                    </a:lnTo>
                    <a:lnTo>
                      <a:pt x="914400" y="1273968"/>
                    </a:lnTo>
                    <a:lnTo>
                      <a:pt x="916782" y="1254918"/>
                    </a:lnTo>
                    <a:lnTo>
                      <a:pt x="900113" y="1221581"/>
                    </a:lnTo>
                    <a:lnTo>
                      <a:pt x="895350" y="1204912"/>
                    </a:lnTo>
                    <a:lnTo>
                      <a:pt x="869157" y="1188243"/>
                    </a:lnTo>
                    <a:lnTo>
                      <a:pt x="866775" y="1154906"/>
                    </a:lnTo>
                    <a:lnTo>
                      <a:pt x="842963" y="1128712"/>
                    </a:lnTo>
                    <a:lnTo>
                      <a:pt x="831057" y="1157287"/>
                    </a:lnTo>
                    <a:lnTo>
                      <a:pt x="821532" y="1126331"/>
                    </a:lnTo>
                    <a:lnTo>
                      <a:pt x="821532" y="1095375"/>
                    </a:lnTo>
                    <a:lnTo>
                      <a:pt x="802482" y="1047750"/>
                    </a:lnTo>
                    <a:lnTo>
                      <a:pt x="719138" y="1042987"/>
                    </a:lnTo>
                    <a:lnTo>
                      <a:pt x="669132" y="1047750"/>
                    </a:lnTo>
                    <a:lnTo>
                      <a:pt x="669132" y="1092993"/>
                    </a:lnTo>
                    <a:lnTo>
                      <a:pt x="640557" y="1112043"/>
                    </a:lnTo>
                    <a:lnTo>
                      <a:pt x="659607" y="1150143"/>
                    </a:lnTo>
                    <a:lnTo>
                      <a:pt x="650082" y="1166812"/>
                    </a:lnTo>
                    <a:lnTo>
                      <a:pt x="626269" y="1143000"/>
                    </a:lnTo>
                    <a:lnTo>
                      <a:pt x="635794" y="1173956"/>
                    </a:lnTo>
                    <a:lnTo>
                      <a:pt x="638175" y="1197768"/>
                    </a:lnTo>
                    <a:lnTo>
                      <a:pt x="616744" y="1185862"/>
                    </a:lnTo>
                    <a:lnTo>
                      <a:pt x="611982" y="1243012"/>
                    </a:lnTo>
                    <a:lnTo>
                      <a:pt x="614363" y="1271587"/>
                    </a:lnTo>
                    <a:lnTo>
                      <a:pt x="626269" y="1312068"/>
                    </a:lnTo>
                    <a:lnTo>
                      <a:pt x="621507" y="1354931"/>
                    </a:lnTo>
                    <a:lnTo>
                      <a:pt x="600075" y="1362075"/>
                    </a:lnTo>
                    <a:lnTo>
                      <a:pt x="600075" y="1312068"/>
                    </a:lnTo>
                    <a:lnTo>
                      <a:pt x="561975" y="1295400"/>
                    </a:lnTo>
                    <a:lnTo>
                      <a:pt x="531019" y="1293018"/>
                    </a:lnTo>
                    <a:lnTo>
                      <a:pt x="519113" y="1262062"/>
                    </a:lnTo>
                    <a:lnTo>
                      <a:pt x="545307" y="1240631"/>
                    </a:lnTo>
                    <a:lnTo>
                      <a:pt x="535782" y="1185862"/>
                    </a:lnTo>
                    <a:lnTo>
                      <a:pt x="538163" y="1164431"/>
                    </a:lnTo>
                    <a:lnTo>
                      <a:pt x="533400" y="1143000"/>
                    </a:lnTo>
                    <a:lnTo>
                      <a:pt x="547688" y="1121568"/>
                    </a:lnTo>
                    <a:lnTo>
                      <a:pt x="519113" y="1112043"/>
                    </a:lnTo>
                    <a:lnTo>
                      <a:pt x="502444" y="1073943"/>
                    </a:lnTo>
                    <a:lnTo>
                      <a:pt x="488157" y="1042987"/>
                    </a:lnTo>
                    <a:lnTo>
                      <a:pt x="473869" y="1014412"/>
                    </a:lnTo>
                    <a:lnTo>
                      <a:pt x="450057" y="978693"/>
                    </a:lnTo>
                    <a:lnTo>
                      <a:pt x="433388" y="959643"/>
                    </a:lnTo>
                    <a:lnTo>
                      <a:pt x="402432" y="971550"/>
                    </a:lnTo>
                    <a:lnTo>
                      <a:pt x="381000" y="947737"/>
                    </a:lnTo>
                    <a:lnTo>
                      <a:pt x="395288" y="926306"/>
                    </a:lnTo>
                    <a:lnTo>
                      <a:pt x="388144" y="895350"/>
                    </a:lnTo>
                    <a:lnTo>
                      <a:pt x="407194" y="878681"/>
                    </a:lnTo>
                    <a:lnTo>
                      <a:pt x="378619" y="864393"/>
                    </a:lnTo>
                    <a:lnTo>
                      <a:pt x="319088" y="866775"/>
                    </a:lnTo>
                    <a:lnTo>
                      <a:pt x="276225" y="881062"/>
                    </a:lnTo>
                    <a:lnTo>
                      <a:pt x="245269" y="909637"/>
                    </a:lnTo>
                    <a:lnTo>
                      <a:pt x="259557" y="926306"/>
                    </a:lnTo>
                    <a:lnTo>
                      <a:pt x="247650" y="973931"/>
                    </a:lnTo>
                    <a:lnTo>
                      <a:pt x="259557" y="1028700"/>
                    </a:lnTo>
                    <a:lnTo>
                      <a:pt x="276225" y="1047750"/>
                    </a:lnTo>
                    <a:lnTo>
                      <a:pt x="250032" y="1088231"/>
                    </a:lnTo>
                    <a:lnTo>
                      <a:pt x="219075" y="1112043"/>
                    </a:lnTo>
                    <a:lnTo>
                      <a:pt x="195263" y="1076325"/>
                    </a:lnTo>
                    <a:lnTo>
                      <a:pt x="178594" y="1042987"/>
                    </a:lnTo>
                    <a:lnTo>
                      <a:pt x="150019" y="1040606"/>
                    </a:lnTo>
                    <a:lnTo>
                      <a:pt x="116682" y="1035843"/>
                    </a:lnTo>
                    <a:lnTo>
                      <a:pt x="107157" y="1090612"/>
                    </a:lnTo>
                    <a:lnTo>
                      <a:pt x="104775" y="1038225"/>
                    </a:lnTo>
                    <a:lnTo>
                      <a:pt x="104775" y="1012031"/>
                    </a:lnTo>
                    <a:lnTo>
                      <a:pt x="95250" y="981075"/>
                    </a:lnTo>
                    <a:lnTo>
                      <a:pt x="111919" y="950118"/>
                    </a:lnTo>
                    <a:lnTo>
                      <a:pt x="102394" y="921543"/>
                    </a:lnTo>
                    <a:lnTo>
                      <a:pt x="90488" y="914400"/>
                    </a:lnTo>
                    <a:lnTo>
                      <a:pt x="88107" y="945356"/>
                    </a:lnTo>
                    <a:lnTo>
                      <a:pt x="76200" y="928687"/>
                    </a:lnTo>
                    <a:lnTo>
                      <a:pt x="78582" y="895350"/>
                    </a:lnTo>
                    <a:lnTo>
                      <a:pt x="52388" y="866775"/>
                    </a:lnTo>
                    <a:lnTo>
                      <a:pt x="33338" y="845343"/>
                    </a:lnTo>
                    <a:lnTo>
                      <a:pt x="11907" y="857250"/>
                    </a:lnTo>
                    <a:lnTo>
                      <a:pt x="0" y="842962"/>
                    </a:lnTo>
                    <a:lnTo>
                      <a:pt x="30957" y="831056"/>
                    </a:lnTo>
                    <a:lnTo>
                      <a:pt x="28575" y="812006"/>
                    </a:lnTo>
                    <a:lnTo>
                      <a:pt x="21432" y="762000"/>
                    </a:lnTo>
                    <a:lnTo>
                      <a:pt x="33338" y="726281"/>
                    </a:lnTo>
                    <a:lnTo>
                      <a:pt x="64294" y="702468"/>
                    </a:lnTo>
                    <a:lnTo>
                      <a:pt x="90488" y="673893"/>
                    </a:lnTo>
                    <a:lnTo>
                      <a:pt x="104775" y="647700"/>
                    </a:lnTo>
                    <a:lnTo>
                      <a:pt x="92869" y="621506"/>
                    </a:lnTo>
                    <a:lnTo>
                      <a:pt x="92869" y="595312"/>
                    </a:lnTo>
                    <a:lnTo>
                      <a:pt x="142875" y="590550"/>
                    </a:lnTo>
                    <a:lnTo>
                      <a:pt x="161925" y="623887"/>
                    </a:lnTo>
                    <a:lnTo>
                      <a:pt x="183357" y="597693"/>
                    </a:lnTo>
                    <a:lnTo>
                      <a:pt x="195263" y="557212"/>
                    </a:lnTo>
                    <a:lnTo>
                      <a:pt x="242888" y="554831"/>
                    </a:lnTo>
                    <a:lnTo>
                      <a:pt x="278607" y="547687"/>
                    </a:lnTo>
                    <a:lnTo>
                      <a:pt x="276225" y="504825"/>
                    </a:lnTo>
                    <a:lnTo>
                      <a:pt x="247650" y="471487"/>
                    </a:lnTo>
                    <a:lnTo>
                      <a:pt x="178594" y="442912"/>
                    </a:lnTo>
                    <a:lnTo>
                      <a:pt x="145257" y="423862"/>
                    </a:lnTo>
                    <a:lnTo>
                      <a:pt x="135732" y="385762"/>
                    </a:lnTo>
                    <a:lnTo>
                      <a:pt x="140494" y="326231"/>
                    </a:lnTo>
                    <a:lnTo>
                      <a:pt x="152400" y="288131"/>
                    </a:lnTo>
                    <a:lnTo>
                      <a:pt x="176213" y="261937"/>
                    </a:lnTo>
                    <a:lnTo>
                      <a:pt x="223838" y="261937"/>
                    </a:lnTo>
                    <a:lnTo>
                      <a:pt x="269082" y="288131"/>
                    </a:lnTo>
                    <a:lnTo>
                      <a:pt x="316707" y="297656"/>
                    </a:lnTo>
                    <a:lnTo>
                      <a:pt x="361950" y="300037"/>
                    </a:lnTo>
                    <a:lnTo>
                      <a:pt x="428625" y="252412"/>
                    </a:lnTo>
                    <a:lnTo>
                      <a:pt x="450057" y="240506"/>
                    </a:lnTo>
                    <a:lnTo>
                      <a:pt x="450057" y="185737"/>
                    </a:lnTo>
                    <a:lnTo>
                      <a:pt x="454819" y="152400"/>
                    </a:lnTo>
                    <a:lnTo>
                      <a:pt x="464344" y="119062"/>
                    </a:lnTo>
                    <a:lnTo>
                      <a:pt x="509588" y="111918"/>
                    </a:lnTo>
                    <a:lnTo>
                      <a:pt x="535782" y="92868"/>
                    </a:lnTo>
                    <a:lnTo>
                      <a:pt x="533400" y="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1" name="Ionian Islands">
                <a:extLst>
                  <a:ext uri="{FF2B5EF4-FFF2-40B4-BE49-F238E27FC236}">
                    <a16:creationId xmlns:a16="http://schemas.microsoft.com/office/drawing/2014/main" id="{60CC6CC1-15D3-8E15-30FB-44248DD30D6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787652" y="2245486"/>
                <a:ext cx="887376" cy="1738172"/>
                <a:chOff x="1514475" y="1733550"/>
                <a:chExt cx="882650" cy="1682750"/>
              </a:xfrm>
              <a:grpFill/>
            </p:grpSpPr>
            <p:sp>
              <p:nvSpPr>
                <p:cNvPr id="152" name="Freeform 104">
                  <a:extLst>
                    <a:ext uri="{FF2B5EF4-FFF2-40B4-BE49-F238E27FC236}">
                      <a16:creationId xmlns:a16="http://schemas.microsoft.com/office/drawing/2014/main" id="{C97673A9-B235-BB6B-A776-BBC81BF8012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514475" y="1733550"/>
                  <a:ext cx="320675" cy="361950"/>
                </a:xfrm>
                <a:custGeom>
                  <a:avLst/>
                  <a:gdLst>
                    <a:gd name="connsiteX0" fmla="*/ 196850 w 320675"/>
                    <a:gd name="connsiteY0" fmla="*/ 25400 h 361950"/>
                    <a:gd name="connsiteX1" fmla="*/ 142875 w 320675"/>
                    <a:gd name="connsiteY1" fmla="*/ 0 h 361950"/>
                    <a:gd name="connsiteX2" fmla="*/ 120650 w 320675"/>
                    <a:gd name="connsiteY2" fmla="*/ 0 h 361950"/>
                    <a:gd name="connsiteX3" fmla="*/ 104775 w 320675"/>
                    <a:gd name="connsiteY3" fmla="*/ 28575 h 361950"/>
                    <a:gd name="connsiteX4" fmla="*/ 69850 w 320675"/>
                    <a:gd name="connsiteY4" fmla="*/ 15875 h 361950"/>
                    <a:gd name="connsiteX5" fmla="*/ 44450 w 320675"/>
                    <a:gd name="connsiteY5" fmla="*/ 38100 h 361950"/>
                    <a:gd name="connsiteX6" fmla="*/ 31750 w 320675"/>
                    <a:gd name="connsiteY6" fmla="*/ 15875 h 361950"/>
                    <a:gd name="connsiteX7" fmla="*/ 0 w 320675"/>
                    <a:gd name="connsiteY7" fmla="*/ 47625 h 361950"/>
                    <a:gd name="connsiteX8" fmla="*/ 19050 w 320675"/>
                    <a:gd name="connsiteY8" fmla="*/ 88900 h 361950"/>
                    <a:gd name="connsiteX9" fmla="*/ 28575 w 320675"/>
                    <a:gd name="connsiteY9" fmla="*/ 111125 h 361950"/>
                    <a:gd name="connsiteX10" fmla="*/ 47625 w 320675"/>
                    <a:gd name="connsiteY10" fmla="*/ 127000 h 361950"/>
                    <a:gd name="connsiteX11" fmla="*/ 76200 w 320675"/>
                    <a:gd name="connsiteY11" fmla="*/ 161925 h 361950"/>
                    <a:gd name="connsiteX12" fmla="*/ 123825 w 320675"/>
                    <a:gd name="connsiteY12" fmla="*/ 196850 h 361950"/>
                    <a:gd name="connsiteX13" fmla="*/ 142875 w 320675"/>
                    <a:gd name="connsiteY13" fmla="*/ 234950 h 361950"/>
                    <a:gd name="connsiteX14" fmla="*/ 152400 w 320675"/>
                    <a:gd name="connsiteY14" fmla="*/ 282575 h 361950"/>
                    <a:gd name="connsiteX15" fmla="*/ 206375 w 320675"/>
                    <a:gd name="connsiteY15" fmla="*/ 323850 h 361950"/>
                    <a:gd name="connsiteX16" fmla="*/ 304800 w 320675"/>
                    <a:gd name="connsiteY16" fmla="*/ 361950 h 361950"/>
                    <a:gd name="connsiteX17" fmla="*/ 320675 w 320675"/>
                    <a:gd name="connsiteY17" fmla="*/ 346075 h 361950"/>
                    <a:gd name="connsiteX18" fmla="*/ 288925 w 320675"/>
                    <a:gd name="connsiteY18" fmla="*/ 295275 h 361950"/>
                    <a:gd name="connsiteX19" fmla="*/ 279400 w 320675"/>
                    <a:gd name="connsiteY19" fmla="*/ 282575 h 361950"/>
                    <a:gd name="connsiteX20" fmla="*/ 260350 w 320675"/>
                    <a:gd name="connsiteY20" fmla="*/ 304800 h 361950"/>
                    <a:gd name="connsiteX21" fmla="*/ 234950 w 320675"/>
                    <a:gd name="connsiteY21" fmla="*/ 279400 h 361950"/>
                    <a:gd name="connsiteX22" fmla="*/ 203200 w 320675"/>
                    <a:gd name="connsiteY22" fmla="*/ 276225 h 361950"/>
                    <a:gd name="connsiteX23" fmla="*/ 184150 w 320675"/>
                    <a:gd name="connsiteY23" fmla="*/ 269875 h 361950"/>
                    <a:gd name="connsiteX24" fmla="*/ 180975 w 320675"/>
                    <a:gd name="connsiteY24" fmla="*/ 228600 h 361950"/>
                    <a:gd name="connsiteX25" fmla="*/ 174625 w 320675"/>
                    <a:gd name="connsiteY25" fmla="*/ 200025 h 361950"/>
                    <a:gd name="connsiteX26" fmla="*/ 174625 w 320675"/>
                    <a:gd name="connsiteY26" fmla="*/ 174625 h 361950"/>
                    <a:gd name="connsiteX27" fmla="*/ 187325 w 320675"/>
                    <a:gd name="connsiteY27" fmla="*/ 158750 h 361950"/>
                    <a:gd name="connsiteX28" fmla="*/ 158750 w 320675"/>
                    <a:gd name="connsiteY28" fmla="*/ 149225 h 361950"/>
                    <a:gd name="connsiteX29" fmla="*/ 136525 w 320675"/>
                    <a:gd name="connsiteY29" fmla="*/ 133350 h 361950"/>
                    <a:gd name="connsiteX30" fmla="*/ 130175 w 320675"/>
                    <a:gd name="connsiteY30" fmla="*/ 101600 h 361950"/>
                    <a:gd name="connsiteX31" fmla="*/ 171450 w 320675"/>
                    <a:gd name="connsiteY31" fmla="*/ 73025 h 361950"/>
                    <a:gd name="connsiteX32" fmla="*/ 196850 w 320675"/>
                    <a:gd name="connsiteY32" fmla="*/ 2540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20675" h="361950">
                      <a:moveTo>
                        <a:pt x="196850" y="25400"/>
                      </a:moveTo>
                      <a:lnTo>
                        <a:pt x="142875" y="0"/>
                      </a:lnTo>
                      <a:lnTo>
                        <a:pt x="120650" y="0"/>
                      </a:lnTo>
                      <a:lnTo>
                        <a:pt x="104775" y="28575"/>
                      </a:lnTo>
                      <a:lnTo>
                        <a:pt x="69850" y="15875"/>
                      </a:lnTo>
                      <a:lnTo>
                        <a:pt x="44450" y="38100"/>
                      </a:lnTo>
                      <a:lnTo>
                        <a:pt x="31750" y="15875"/>
                      </a:lnTo>
                      <a:lnTo>
                        <a:pt x="0" y="47625"/>
                      </a:lnTo>
                      <a:lnTo>
                        <a:pt x="19050" y="88900"/>
                      </a:lnTo>
                      <a:lnTo>
                        <a:pt x="28575" y="111125"/>
                      </a:lnTo>
                      <a:lnTo>
                        <a:pt x="47625" y="127000"/>
                      </a:lnTo>
                      <a:lnTo>
                        <a:pt x="76200" y="161925"/>
                      </a:lnTo>
                      <a:lnTo>
                        <a:pt x="123825" y="196850"/>
                      </a:lnTo>
                      <a:lnTo>
                        <a:pt x="142875" y="234950"/>
                      </a:lnTo>
                      <a:lnTo>
                        <a:pt x="152400" y="282575"/>
                      </a:lnTo>
                      <a:lnTo>
                        <a:pt x="206375" y="323850"/>
                      </a:lnTo>
                      <a:lnTo>
                        <a:pt x="304800" y="361950"/>
                      </a:lnTo>
                      <a:lnTo>
                        <a:pt x="320675" y="346075"/>
                      </a:lnTo>
                      <a:lnTo>
                        <a:pt x="288925" y="295275"/>
                      </a:lnTo>
                      <a:lnTo>
                        <a:pt x="279400" y="282575"/>
                      </a:lnTo>
                      <a:lnTo>
                        <a:pt x="260350" y="304800"/>
                      </a:lnTo>
                      <a:lnTo>
                        <a:pt x="234950" y="279400"/>
                      </a:lnTo>
                      <a:lnTo>
                        <a:pt x="203200" y="276225"/>
                      </a:lnTo>
                      <a:lnTo>
                        <a:pt x="184150" y="269875"/>
                      </a:lnTo>
                      <a:lnTo>
                        <a:pt x="180975" y="228600"/>
                      </a:lnTo>
                      <a:lnTo>
                        <a:pt x="174625" y="200025"/>
                      </a:lnTo>
                      <a:lnTo>
                        <a:pt x="174625" y="174625"/>
                      </a:lnTo>
                      <a:lnTo>
                        <a:pt x="187325" y="158750"/>
                      </a:lnTo>
                      <a:lnTo>
                        <a:pt x="158750" y="149225"/>
                      </a:lnTo>
                      <a:lnTo>
                        <a:pt x="136525" y="133350"/>
                      </a:lnTo>
                      <a:lnTo>
                        <a:pt x="130175" y="101600"/>
                      </a:lnTo>
                      <a:lnTo>
                        <a:pt x="171450" y="73025"/>
                      </a:lnTo>
                      <a:lnTo>
                        <a:pt x="196850" y="2540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105">
                  <a:extLst>
                    <a:ext uri="{FF2B5EF4-FFF2-40B4-BE49-F238E27FC236}">
                      <a16:creationId xmlns:a16="http://schemas.microsoft.com/office/drawing/2014/main" id="{75B91496-794C-D5A0-6FF4-73051E0D3B6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095500" y="2489200"/>
                  <a:ext cx="130175" cy="219075"/>
                </a:xfrm>
                <a:custGeom>
                  <a:avLst/>
                  <a:gdLst>
                    <a:gd name="connsiteX0" fmla="*/ 88900 w 130175"/>
                    <a:gd name="connsiteY0" fmla="*/ 0 h 219075"/>
                    <a:gd name="connsiteX1" fmla="*/ 34925 w 130175"/>
                    <a:gd name="connsiteY1" fmla="*/ 34925 h 219075"/>
                    <a:gd name="connsiteX2" fmla="*/ 19050 w 130175"/>
                    <a:gd name="connsiteY2" fmla="*/ 95250 h 219075"/>
                    <a:gd name="connsiteX3" fmla="*/ 0 w 130175"/>
                    <a:gd name="connsiteY3" fmla="*/ 177800 h 219075"/>
                    <a:gd name="connsiteX4" fmla="*/ 3175 w 130175"/>
                    <a:gd name="connsiteY4" fmla="*/ 219075 h 219075"/>
                    <a:gd name="connsiteX5" fmla="*/ 41275 w 130175"/>
                    <a:gd name="connsiteY5" fmla="*/ 174625 h 219075"/>
                    <a:gd name="connsiteX6" fmla="*/ 69850 w 130175"/>
                    <a:gd name="connsiteY6" fmla="*/ 203200 h 219075"/>
                    <a:gd name="connsiteX7" fmla="*/ 101600 w 130175"/>
                    <a:gd name="connsiteY7" fmla="*/ 184150 h 219075"/>
                    <a:gd name="connsiteX8" fmla="*/ 130175 w 130175"/>
                    <a:gd name="connsiteY8" fmla="*/ 177800 h 219075"/>
                    <a:gd name="connsiteX9" fmla="*/ 111125 w 130175"/>
                    <a:gd name="connsiteY9" fmla="*/ 130175 h 219075"/>
                    <a:gd name="connsiteX10" fmla="*/ 123825 w 130175"/>
                    <a:gd name="connsiteY10" fmla="*/ 85725 h 219075"/>
                    <a:gd name="connsiteX11" fmla="*/ 88900 w 130175"/>
                    <a:gd name="connsiteY11" fmla="*/ 0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175" h="219075">
                      <a:moveTo>
                        <a:pt x="88900" y="0"/>
                      </a:moveTo>
                      <a:lnTo>
                        <a:pt x="34925" y="34925"/>
                      </a:lnTo>
                      <a:lnTo>
                        <a:pt x="19050" y="95250"/>
                      </a:lnTo>
                      <a:lnTo>
                        <a:pt x="0" y="177800"/>
                      </a:lnTo>
                      <a:lnTo>
                        <a:pt x="3175" y="219075"/>
                      </a:lnTo>
                      <a:lnTo>
                        <a:pt x="41275" y="174625"/>
                      </a:lnTo>
                      <a:lnTo>
                        <a:pt x="69850" y="203200"/>
                      </a:lnTo>
                      <a:lnTo>
                        <a:pt x="101600" y="184150"/>
                      </a:lnTo>
                      <a:lnTo>
                        <a:pt x="130175" y="177800"/>
                      </a:lnTo>
                      <a:lnTo>
                        <a:pt x="111125" y="130175"/>
                      </a:lnTo>
                      <a:lnTo>
                        <a:pt x="123825" y="85725"/>
                      </a:lnTo>
                      <a:lnTo>
                        <a:pt x="88900" y="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106">
                  <a:extLst>
                    <a:ext uri="{FF2B5EF4-FFF2-40B4-BE49-F238E27FC236}">
                      <a16:creationId xmlns:a16="http://schemas.microsoft.com/office/drawing/2014/main" id="{E28D9543-0DC0-5674-DA3D-6FC7AD9B682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965325" y="2771775"/>
                  <a:ext cx="307975" cy="323850"/>
                </a:xfrm>
                <a:custGeom>
                  <a:avLst/>
                  <a:gdLst>
                    <a:gd name="connsiteX0" fmla="*/ 38100 w 307975"/>
                    <a:gd name="connsiteY0" fmla="*/ 101600 h 323850"/>
                    <a:gd name="connsiteX1" fmla="*/ 19050 w 307975"/>
                    <a:gd name="connsiteY1" fmla="*/ 168275 h 323850"/>
                    <a:gd name="connsiteX2" fmla="*/ 0 w 307975"/>
                    <a:gd name="connsiteY2" fmla="*/ 196850 h 323850"/>
                    <a:gd name="connsiteX3" fmla="*/ 0 w 307975"/>
                    <a:gd name="connsiteY3" fmla="*/ 234950 h 323850"/>
                    <a:gd name="connsiteX4" fmla="*/ 57150 w 307975"/>
                    <a:gd name="connsiteY4" fmla="*/ 257175 h 323850"/>
                    <a:gd name="connsiteX5" fmla="*/ 73025 w 307975"/>
                    <a:gd name="connsiteY5" fmla="*/ 228600 h 323850"/>
                    <a:gd name="connsiteX6" fmla="*/ 57150 w 307975"/>
                    <a:gd name="connsiteY6" fmla="*/ 165100 h 323850"/>
                    <a:gd name="connsiteX7" fmla="*/ 69850 w 307975"/>
                    <a:gd name="connsiteY7" fmla="*/ 152400 h 323850"/>
                    <a:gd name="connsiteX8" fmla="*/ 98425 w 307975"/>
                    <a:gd name="connsiteY8" fmla="*/ 209550 h 323850"/>
                    <a:gd name="connsiteX9" fmla="*/ 104775 w 307975"/>
                    <a:gd name="connsiteY9" fmla="*/ 238125 h 323850"/>
                    <a:gd name="connsiteX10" fmla="*/ 98425 w 307975"/>
                    <a:gd name="connsiteY10" fmla="*/ 273050 h 323850"/>
                    <a:gd name="connsiteX11" fmla="*/ 136525 w 307975"/>
                    <a:gd name="connsiteY11" fmla="*/ 301625 h 323850"/>
                    <a:gd name="connsiteX12" fmla="*/ 180975 w 307975"/>
                    <a:gd name="connsiteY12" fmla="*/ 282575 h 323850"/>
                    <a:gd name="connsiteX13" fmla="*/ 228600 w 307975"/>
                    <a:gd name="connsiteY13" fmla="*/ 307975 h 323850"/>
                    <a:gd name="connsiteX14" fmla="*/ 282575 w 307975"/>
                    <a:gd name="connsiteY14" fmla="*/ 323850 h 323850"/>
                    <a:gd name="connsiteX15" fmla="*/ 307975 w 307975"/>
                    <a:gd name="connsiteY15" fmla="*/ 304800 h 323850"/>
                    <a:gd name="connsiteX16" fmla="*/ 307975 w 307975"/>
                    <a:gd name="connsiteY16" fmla="*/ 263525 h 323850"/>
                    <a:gd name="connsiteX17" fmla="*/ 276225 w 307975"/>
                    <a:gd name="connsiteY17" fmla="*/ 241300 h 323850"/>
                    <a:gd name="connsiteX18" fmla="*/ 247650 w 307975"/>
                    <a:gd name="connsiteY18" fmla="*/ 200025 h 323850"/>
                    <a:gd name="connsiteX19" fmla="*/ 225425 w 307975"/>
                    <a:gd name="connsiteY19" fmla="*/ 158750 h 323850"/>
                    <a:gd name="connsiteX20" fmla="*/ 203200 w 307975"/>
                    <a:gd name="connsiteY20" fmla="*/ 161925 h 323850"/>
                    <a:gd name="connsiteX21" fmla="*/ 190500 w 307975"/>
                    <a:gd name="connsiteY21" fmla="*/ 174625 h 323850"/>
                    <a:gd name="connsiteX22" fmla="*/ 171450 w 307975"/>
                    <a:gd name="connsiteY22" fmla="*/ 146050 h 323850"/>
                    <a:gd name="connsiteX23" fmla="*/ 184150 w 307975"/>
                    <a:gd name="connsiteY23" fmla="*/ 127000 h 323850"/>
                    <a:gd name="connsiteX24" fmla="*/ 177800 w 307975"/>
                    <a:gd name="connsiteY24" fmla="*/ 69850 h 323850"/>
                    <a:gd name="connsiteX25" fmla="*/ 149225 w 307975"/>
                    <a:gd name="connsiteY25" fmla="*/ 15875 h 323850"/>
                    <a:gd name="connsiteX26" fmla="*/ 139700 w 307975"/>
                    <a:gd name="connsiteY26" fmla="*/ 0 h 323850"/>
                    <a:gd name="connsiteX27" fmla="*/ 117475 w 307975"/>
                    <a:gd name="connsiteY27" fmla="*/ 28575 h 323850"/>
                    <a:gd name="connsiteX28" fmla="*/ 127000 w 307975"/>
                    <a:gd name="connsiteY28" fmla="*/ 69850 h 323850"/>
                    <a:gd name="connsiteX29" fmla="*/ 123825 w 307975"/>
                    <a:gd name="connsiteY29" fmla="*/ 114300 h 323850"/>
                    <a:gd name="connsiteX30" fmla="*/ 95250 w 307975"/>
                    <a:gd name="connsiteY30" fmla="*/ 133350 h 323850"/>
                    <a:gd name="connsiteX31" fmla="*/ 38100 w 307975"/>
                    <a:gd name="connsiteY31" fmla="*/ 10160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07975" h="323850">
                      <a:moveTo>
                        <a:pt x="38100" y="101600"/>
                      </a:moveTo>
                      <a:lnTo>
                        <a:pt x="19050" y="168275"/>
                      </a:lnTo>
                      <a:lnTo>
                        <a:pt x="0" y="196850"/>
                      </a:lnTo>
                      <a:lnTo>
                        <a:pt x="0" y="234950"/>
                      </a:lnTo>
                      <a:lnTo>
                        <a:pt x="57150" y="257175"/>
                      </a:lnTo>
                      <a:lnTo>
                        <a:pt x="73025" y="228600"/>
                      </a:lnTo>
                      <a:lnTo>
                        <a:pt x="57150" y="165100"/>
                      </a:lnTo>
                      <a:lnTo>
                        <a:pt x="69850" y="152400"/>
                      </a:lnTo>
                      <a:lnTo>
                        <a:pt x="98425" y="209550"/>
                      </a:lnTo>
                      <a:lnTo>
                        <a:pt x="104775" y="238125"/>
                      </a:lnTo>
                      <a:lnTo>
                        <a:pt x="98425" y="273050"/>
                      </a:lnTo>
                      <a:lnTo>
                        <a:pt x="136525" y="301625"/>
                      </a:lnTo>
                      <a:lnTo>
                        <a:pt x="180975" y="282575"/>
                      </a:lnTo>
                      <a:lnTo>
                        <a:pt x="228600" y="307975"/>
                      </a:lnTo>
                      <a:lnTo>
                        <a:pt x="282575" y="323850"/>
                      </a:lnTo>
                      <a:lnTo>
                        <a:pt x="307975" y="304800"/>
                      </a:lnTo>
                      <a:lnTo>
                        <a:pt x="307975" y="263525"/>
                      </a:lnTo>
                      <a:lnTo>
                        <a:pt x="276225" y="241300"/>
                      </a:lnTo>
                      <a:lnTo>
                        <a:pt x="247650" y="200025"/>
                      </a:lnTo>
                      <a:lnTo>
                        <a:pt x="225425" y="158750"/>
                      </a:lnTo>
                      <a:lnTo>
                        <a:pt x="203200" y="161925"/>
                      </a:lnTo>
                      <a:lnTo>
                        <a:pt x="190500" y="174625"/>
                      </a:lnTo>
                      <a:lnTo>
                        <a:pt x="171450" y="146050"/>
                      </a:lnTo>
                      <a:lnTo>
                        <a:pt x="184150" y="127000"/>
                      </a:lnTo>
                      <a:lnTo>
                        <a:pt x="177800" y="69850"/>
                      </a:lnTo>
                      <a:lnTo>
                        <a:pt x="149225" y="15875"/>
                      </a:lnTo>
                      <a:lnTo>
                        <a:pt x="139700" y="0"/>
                      </a:lnTo>
                      <a:lnTo>
                        <a:pt x="117475" y="28575"/>
                      </a:lnTo>
                      <a:lnTo>
                        <a:pt x="127000" y="69850"/>
                      </a:lnTo>
                      <a:lnTo>
                        <a:pt x="123825" y="114300"/>
                      </a:lnTo>
                      <a:lnTo>
                        <a:pt x="95250" y="133350"/>
                      </a:lnTo>
                      <a:lnTo>
                        <a:pt x="38100" y="10160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107">
                  <a:extLst>
                    <a:ext uri="{FF2B5EF4-FFF2-40B4-BE49-F238E27FC236}">
                      <a16:creationId xmlns:a16="http://schemas.microsoft.com/office/drawing/2014/main" id="{86BEFC14-37E7-6181-31F4-B067D36F07A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149475" y="2794000"/>
                  <a:ext cx="92075" cy="117475"/>
                </a:xfrm>
                <a:custGeom>
                  <a:avLst/>
                  <a:gdLst>
                    <a:gd name="connsiteX0" fmla="*/ 0 w 92075"/>
                    <a:gd name="connsiteY0" fmla="*/ 0 h 117475"/>
                    <a:gd name="connsiteX1" fmla="*/ 25400 w 92075"/>
                    <a:gd name="connsiteY1" fmla="*/ 44450 h 117475"/>
                    <a:gd name="connsiteX2" fmla="*/ 44450 w 92075"/>
                    <a:gd name="connsiteY2" fmla="*/ 60325 h 117475"/>
                    <a:gd name="connsiteX3" fmla="*/ 38100 w 92075"/>
                    <a:gd name="connsiteY3" fmla="*/ 98425 h 117475"/>
                    <a:gd name="connsiteX4" fmla="*/ 66675 w 92075"/>
                    <a:gd name="connsiteY4" fmla="*/ 117475 h 117475"/>
                    <a:gd name="connsiteX5" fmla="*/ 92075 w 92075"/>
                    <a:gd name="connsiteY5" fmla="*/ 98425 h 117475"/>
                    <a:gd name="connsiteX6" fmla="*/ 76200 w 92075"/>
                    <a:gd name="connsiteY6" fmla="*/ 73025 h 117475"/>
                    <a:gd name="connsiteX7" fmla="*/ 76200 w 92075"/>
                    <a:gd name="connsiteY7" fmla="*/ 47625 h 117475"/>
                    <a:gd name="connsiteX8" fmla="*/ 47625 w 92075"/>
                    <a:gd name="connsiteY8" fmla="*/ 60325 h 117475"/>
                    <a:gd name="connsiteX9" fmla="*/ 44450 w 92075"/>
                    <a:gd name="connsiteY9" fmla="*/ 41275 h 117475"/>
                    <a:gd name="connsiteX10" fmla="*/ 57150 w 92075"/>
                    <a:gd name="connsiteY10" fmla="*/ 9525 h 117475"/>
                    <a:gd name="connsiteX11" fmla="*/ 0 w 92075"/>
                    <a:gd name="connsiteY11" fmla="*/ 0 h 1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075" h="117475">
                      <a:moveTo>
                        <a:pt x="0" y="0"/>
                      </a:moveTo>
                      <a:lnTo>
                        <a:pt x="25400" y="44450"/>
                      </a:lnTo>
                      <a:lnTo>
                        <a:pt x="44450" y="60325"/>
                      </a:lnTo>
                      <a:lnTo>
                        <a:pt x="38100" y="98425"/>
                      </a:lnTo>
                      <a:lnTo>
                        <a:pt x="66675" y="117475"/>
                      </a:lnTo>
                      <a:lnTo>
                        <a:pt x="92075" y="98425"/>
                      </a:lnTo>
                      <a:lnTo>
                        <a:pt x="76200" y="73025"/>
                      </a:lnTo>
                      <a:lnTo>
                        <a:pt x="76200" y="47625"/>
                      </a:lnTo>
                      <a:lnTo>
                        <a:pt x="47625" y="60325"/>
                      </a:lnTo>
                      <a:lnTo>
                        <a:pt x="44450" y="41275"/>
                      </a:lnTo>
                      <a:lnTo>
                        <a:pt x="57150" y="95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 108">
                  <a:extLst>
                    <a:ext uri="{FF2B5EF4-FFF2-40B4-BE49-F238E27FC236}">
                      <a16:creationId xmlns:a16="http://schemas.microsoft.com/office/drawing/2014/main" id="{726145BF-651A-BF30-AC6D-2106DD798BF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139950" y="3203575"/>
                  <a:ext cx="257175" cy="212725"/>
                </a:xfrm>
                <a:custGeom>
                  <a:avLst/>
                  <a:gdLst>
                    <a:gd name="connsiteX0" fmla="*/ 57150 w 257175"/>
                    <a:gd name="connsiteY0" fmla="*/ 0 h 212725"/>
                    <a:gd name="connsiteX1" fmla="*/ 9525 w 257175"/>
                    <a:gd name="connsiteY1" fmla="*/ 31750 h 212725"/>
                    <a:gd name="connsiteX2" fmla="*/ 0 w 257175"/>
                    <a:gd name="connsiteY2" fmla="*/ 50800 h 212725"/>
                    <a:gd name="connsiteX3" fmla="*/ 22225 w 257175"/>
                    <a:gd name="connsiteY3" fmla="*/ 98425 h 212725"/>
                    <a:gd name="connsiteX4" fmla="*/ 53975 w 257175"/>
                    <a:gd name="connsiteY4" fmla="*/ 133350 h 212725"/>
                    <a:gd name="connsiteX5" fmla="*/ 69850 w 257175"/>
                    <a:gd name="connsiteY5" fmla="*/ 168275 h 212725"/>
                    <a:gd name="connsiteX6" fmla="*/ 123825 w 257175"/>
                    <a:gd name="connsiteY6" fmla="*/ 203200 h 212725"/>
                    <a:gd name="connsiteX7" fmla="*/ 155575 w 257175"/>
                    <a:gd name="connsiteY7" fmla="*/ 212725 h 212725"/>
                    <a:gd name="connsiteX8" fmla="*/ 158750 w 257175"/>
                    <a:gd name="connsiteY8" fmla="*/ 190500 h 212725"/>
                    <a:gd name="connsiteX9" fmla="*/ 174625 w 257175"/>
                    <a:gd name="connsiteY9" fmla="*/ 149225 h 212725"/>
                    <a:gd name="connsiteX10" fmla="*/ 212725 w 257175"/>
                    <a:gd name="connsiteY10" fmla="*/ 155575 h 212725"/>
                    <a:gd name="connsiteX11" fmla="*/ 257175 w 257175"/>
                    <a:gd name="connsiteY11" fmla="*/ 174625 h 212725"/>
                    <a:gd name="connsiteX12" fmla="*/ 231775 w 257175"/>
                    <a:gd name="connsiteY12" fmla="*/ 130175 h 212725"/>
                    <a:gd name="connsiteX13" fmla="*/ 184150 w 257175"/>
                    <a:gd name="connsiteY13" fmla="*/ 114300 h 212725"/>
                    <a:gd name="connsiteX14" fmla="*/ 184150 w 257175"/>
                    <a:gd name="connsiteY14" fmla="*/ 85725 h 212725"/>
                    <a:gd name="connsiteX15" fmla="*/ 155575 w 257175"/>
                    <a:gd name="connsiteY15" fmla="*/ 60325 h 212725"/>
                    <a:gd name="connsiteX16" fmla="*/ 101600 w 257175"/>
                    <a:gd name="connsiteY16" fmla="*/ 53975 h 212725"/>
                    <a:gd name="connsiteX17" fmla="*/ 57150 w 257175"/>
                    <a:gd name="connsiteY17" fmla="*/ 0 h 212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7175" h="212725">
                      <a:moveTo>
                        <a:pt x="57150" y="0"/>
                      </a:moveTo>
                      <a:lnTo>
                        <a:pt x="9525" y="31750"/>
                      </a:lnTo>
                      <a:lnTo>
                        <a:pt x="0" y="50800"/>
                      </a:lnTo>
                      <a:lnTo>
                        <a:pt x="22225" y="98425"/>
                      </a:lnTo>
                      <a:lnTo>
                        <a:pt x="53975" y="133350"/>
                      </a:lnTo>
                      <a:lnTo>
                        <a:pt x="69850" y="168275"/>
                      </a:lnTo>
                      <a:lnTo>
                        <a:pt x="123825" y="203200"/>
                      </a:lnTo>
                      <a:lnTo>
                        <a:pt x="155575" y="212725"/>
                      </a:lnTo>
                      <a:lnTo>
                        <a:pt x="158750" y="190500"/>
                      </a:lnTo>
                      <a:lnTo>
                        <a:pt x="174625" y="149225"/>
                      </a:lnTo>
                      <a:lnTo>
                        <a:pt x="212725" y="155575"/>
                      </a:lnTo>
                      <a:lnTo>
                        <a:pt x="257175" y="174625"/>
                      </a:lnTo>
                      <a:lnTo>
                        <a:pt x="231775" y="130175"/>
                      </a:lnTo>
                      <a:lnTo>
                        <a:pt x="184150" y="114300"/>
                      </a:lnTo>
                      <a:lnTo>
                        <a:pt x="184150" y="85725"/>
                      </a:lnTo>
                      <a:lnTo>
                        <a:pt x="155575" y="60325"/>
                      </a:lnTo>
                      <a:lnTo>
                        <a:pt x="101600" y="53975"/>
                      </a:lnTo>
                      <a:lnTo>
                        <a:pt x="57150" y="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Central Greece">
                <a:extLst>
                  <a:ext uri="{FF2B5EF4-FFF2-40B4-BE49-F238E27FC236}">
                    <a16:creationId xmlns:a16="http://schemas.microsoft.com/office/drawing/2014/main" id="{63F564E6-C8F2-E1BE-B552-E06E6A225F7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911236" y="2678389"/>
                <a:ext cx="2145023" cy="1062580"/>
                <a:chOff x="2632075" y="2152650"/>
                <a:chExt cx="2133600" cy="1028700"/>
              </a:xfrm>
              <a:grpFill/>
            </p:grpSpPr>
            <p:sp>
              <p:nvSpPr>
                <p:cNvPr id="149" name="Freeform 101">
                  <a:extLst>
                    <a:ext uri="{FF2B5EF4-FFF2-40B4-BE49-F238E27FC236}">
                      <a16:creationId xmlns:a16="http://schemas.microsoft.com/office/drawing/2014/main" id="{410DDC41-14DA-6205-6273-607A716C1D9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2075" y="2152650"/>
                  <a:ext cx="1485900" cy="930275"/>
                </a:xfrm>
                <a:custGeom>
                  <a:avLst/>
                  <a:gdLst>
                    <a:gd name="connsiteX0" fmla="*/ 295275 w 1485900"/>
                    <a:gd name="connsiteY0" fmla="*/ 676275 h 930275"/>
                    <a:gd name="connsiteX1" fmla="*/ 330200 w 1485900"/>
                    <a:gd name="connsiteY1" fmla="*/ 714375 h 930275"/>
                    <a:gd name="connsiteX2" fmla="*/ 365125 w 1485900"/>
                    <a:gd name="connsiteY2" fmla="*/ 669925 h 930275"/>
                    <a:gd name="connsiteX3" fmla="*/ 425450 w 1485900"/>
                    <a:gd name="connsiteY3" fmla="*/ 685800 h 930275"/>
                    <a:gd name="connsiteX4" fmla="*/ 447675 w 1485900"/>
                    <a:gd name="connsiteY4" fmla="*/ 685800 h 930275"/>
                    <a:gd name="connsiteX5" fmla="*/ 501650 w 1485900"/>
                    <a:gd name="connsiteY5" fmla="*/ 711200 h 930275"/>
                    <a:gd name="connsiteX6" fmla="*/ 523875 w 1485900"/>
                    <a:gd name="connsiteY6" fmla="*/ 746125 h 930275"/>
                    <a:gd name="connsiteX7" fmla="*/ 555625 w 1485900"/>
                    <a:gd name="connsiteY7" fmla="*/ 714375 h 930275"/>
                    <a:gd name="connsiteX8" fmla="*/ 590550 w 1485900"/>
                    <a:gd name="connsiteY8" fmla="*/ 736600 h 930275"/>
                    <a:gd name="connsiteX9" fmla="*/ 612775 w 1485900"/>
                    <a:gd name="connsiteY9" fmla="*/ 720725 h 930275"/>
                    <a:gd name="connsiteX10" fmla="*/ 641350 w 1485900"/>
                    <a:gd name="connsiteY10" fmla="*/ 739775 h 930275"/>
                    <a:gd name="connsiteX11" fmla="*/ 663575 w 1485900"/>
                    <a:gd name="connsiteY11" fmla="*/ 708025 h 930275"/>
                    <a:gd name="connsiteX12" fmla="*/ 647700 w 1485900"/>
                    <a:gd name="connsiteY12" fmla="*/ 688975 h 930275"/>
                    <a:gd name="connsiteX13" fmla="*/ 666750 w 1485900"/>
                    <a:gd name="connsiteY13" fmla="*/ 660400 h 930275"/>
                    <a:gd name="connsiteX14" fmla="*/ 654050 w 1485900"/>
                    <a:gd name="connsiteY14" fmla="*/ 644525 h 930275"/>
                    <a:gd name="connsiteX15" fmla="*/ 688975 w 1485900"/>
                    <a:gd name="connsiteY15" fmla="*/ 669925 h 930275"/>
                    <a:gd name="connsiteX16" fmla="*/ 704850 w 1485900"/>
                    <a:gd name="connsiteY16" fmla="*/ 669925 h 930275"/>
                    <a:gd name="connsiteX17" fmla="*/ 727075 w 1485900"/>
                    <a:gd name="connsiteY17" fmla="*/ 701675 h 930275"/>
                    <a:gd name="connsiteX18" fmla="*/ 746125 w 1485900"/>
                    <a:gd name="connsiteY18" fmla="*/ 733425 h 930275"/>
                    <a:gd name="connsiteX19" fmla="*/ 746125 w 1485900"/>
                    <a:gd name="connsiteY19" fmla="*/ 749300 h 930275"/>
                    <a:gd name="connsiteX20" fmla="*/ 765175 w 1485900"/>
                    <a:gd name="connsiteY20" fmla="*/ 771525 h 930275"/>
                    <a:gd name="connsiteX21" fmla="*/ 787400 w 1485900"/>
                    <a:gd name="connsiteY21" fmla="*/ 746125 h 930275"/>
                    <a:gd name="connsiteX22" fmla="*/ 784225 w 1485900"/>
                    <a:gd name="connsiteY22" fmla="*/ 736600 h 930275"/>
                    <a:gd name="connsiteX23" fmla="*/ 809625 w 1485900"/>
                    <a:gd name="connsiteY23" fmla="*/ 711200 h 930275"/>
                    <a:gd name="connsiteX24" fmla="*/ 822325 w 1485900"/>
                    <a:gd name="connsiteY24" fmla="*/ 695325 h 930275"/>
                    <a:gd name="connsiteX25" fmla="*/ 841375 w 1485900"/>
                    <a:gd name="connsiteY25" fmla="*/ 723900 h 930275"/>
                    <a:gd name="connsiteX26" fmla="*/ 844550 w 1485900"/>
                    <a:gd name="connsiteY26" fmla="*/ 742950 h 930275"/>
                    <a:gd name="connsiteX27" fmla="*/ 873125 w 1485900"/>
                    <a:gd name="connsiteY27" fmla="*/ 765175 h 930275"/>
                    <a:gd name="connsiteX28" fmla="*/ 908050 w 1485900"/>
                    <a:gd name="connsiteY28" fmla="*/ 771525 h 930275"/>
                    <a:gd name="connsiteX29" fmla="*/ 898525 w 1485900"/>
                    <a:gd name="connsiteY29" fmla="*/ 803275 h 930275"/>
                    <a:gd name="connsiteX30" fmla="*/ 942975 w 1485900"/>
                    <a:gd name="connsiteY30" fmla="*/ 815975 h 930275"/>
                    <a:gd name="connsiteX31" fmla="*/ 981075 w 1485900"/>
                    <a:gd name="connsiteY31" fmla="*/ 809625 h 930275"/>
                    <a:gd name="connsiteX32" fmla="*/ 987425 w 1485900"/>
                    <a:gd name="connsiteY32" fmla="*/ 847725 h 930275"/>
                    <a:gd name="connsiteX33" fmla="*/ 1022350 w 1485900"/>
                    <a:gd name="connsiteY33" fmla="*/ 825500 h 930275"/>
                    <a:gd name="connsiteX34" fmla="*/ 1069975 w 1485900"/>
                    <a:gd name="connsiteY34" fmla="*/ 831850 h 930275"/>
                    <a:gd name="connsiteX35" fmla="*/ 1073150 w 1485900"/>
                    <a:gd name="connsiteY35" fmla="*/ 850900 h 930275"/>
                    <a:gd name="connsiteX36" fmla="*/ 1098550 w 1485900"/>
                    <a:gd name="connsiteY36" fmla="*/ 854075 h 930275"/>
                    <a:gd name="connsiteX37" fmla="*/ 1120775 w 1485900"/>
                    <a:gd name="connsiteY37" fmla="*/ 828675 h 930275"/>
                    <a:gd name="connsiteX38" fmla="*/ 1139825 w 1485900"/>
                    <a:gd name="connsiteY38" fmla="*/ 866775 h 930275"/>
                    <a:gd name="connsiteX39" fmla="*/ 1174750 w 1485900"/>
                    <a:gd name="connsiteY39" fmla="*/ 863600 h 930275"/>
                    <a:gd name="connsiteX40" fmla="*/ 1190625 w 1485900"/>
                    <a:gd name="connsiteY40" fmla="*/ 876300 h 930275"/>
                    <a:gd name="connsiteX41" fmla="*/ 1158875 w 1485900"/>
                    <a:gd name="connsiteY41" fmla="*/ 885825 h 930275"/>
                    <a:gd name="connsiteX42" fmla="*/ 1177925 w 1485900"/>
                    <a:gd name="connsiteY42" fmla="*/ 904875 h 930275"/>
                    <a:gd name="connsiteX43" fmla="*/ 1219200 w 1485900"/>
                    <a:gd name="connsiteY43" fmla="*/ 873125 h 930275"/>
                    <a:gd name="connsiteX44" fmla="*/ 1228725 w 1485900"/>
                    <a:gd name="connsiteY44" fmla="*/ 835025 h 930275"/>
                    <a:gd name="connsiteX45" fmla="*/ 1276350 w 1485900"/>
                    <a:gd name="connsiteY45" fmla="*/ 828675 h 930275"/>
                    <a:gd name="connsiteX46" fmla="*/ 1295400 w 1485900"/>
                    <a:gd name="connsiteY46" fmla="*/ 841375 h 930275"/>
                    <a:gd name="connsiteX47" fmla="*/ 1346200 w 1485900"/>
                    <a:gd name="connsiteY47" fmla="*/ 930275 h 930275"/>
                    <a:gd name="connsiteX48" fmla="*/ 1406525 w 1485900"/>
                    <a:gd name="connsiteY48" fmla="*/ 911225 h 930275"/>
                    <a:gd name="connsiteX49" fmla="*/ 1444625 w 1485900"/>
                    <a:gd name="connsiteY49" fmla="*/ 892175 h 930275"/>
                    <a:gd name="connsiteX50" fmla="*/ 1425575 w 1485900"/>
                    <a:gd name="connsiteY50" fmla="*/ 831850 h 930275"/>
                    <a:gd name="connsiteX51" fmla="*/ 1438275 w 1485900"/>
                    <a:gd name="connsiteY51" fmla="*/ 790575 h 930275"/>
                    <a:gd name="connsiteX52" fmla="*/ 1470025 w 1485900"/>
                    <a:gd name="connsiteY52" fmla="*/ 762000 h 930275"/>
                    <a:gd name="connsiteX53" fmla="*/ 1485900 w 1485900"/>
                    <a:gd name="connsiteY53" fmla="*/ 739775 h 930275"/>
                    <a:gd name="connsiteX54" fmla="*/ 1476375 w 1485900"/>
                    <a:gd name="connsiteY54" fmla="*/ 714375 h 930275"/>
                    <a:gd name="connsiteX55" fmla="*/ 1466850 w 1485900"/>
                    <a:gd name="connsiteY55" fmla="*/ 711200 h 930275"/>
                    <a:gd name="connsiteX56" fmla="*/ 1463675 w 1485900"/>
                    <a:gd name="connsiteY56" fmla="*/ 679450 h 930275"/>
                    <a:gd name="connsiteX57" fmla="*/ 1447800 w 1485900"/>
                    <a:gd name="connsiteY57" fmla="*/ 663575 h 930275"/>
                    <a:gd name="connsiteX58" fmla="*/ 1422400 w 1485900"/>
                    <a:gd name="connsiteY58" fmla="*/ 650875 h 930275"/>
                    <a:gd name="connsiteX59" fmla="*/ 1422400 w 1485900"/>
                    <a:gd name="connsiteY59" fmla="*/ 622300 h 930275"/>
                    <a:gd name="connsiteX60" fmla="*/ 1409700 w 1485900"/>
                    <a:gd name="connsiteY60" fmla="*/ 600075 h 930275"/>
                    <a:gd name="connsiteX61" fmla="*/ 1377950 w 1485900"/>
                    <a:gd name="connsiteY61" fmla="*/ 622300 h 930275"/>
                    <a:gd name="connsiteX62" fmla="*/ 1330325 w 1485900"/>
                    <a:gd name="connsiteY62" fmla="*/ 600075 h 930275"/>
                    <a:gd name="connsiteX63" fmla="*/ 1298575 w 1485900"/>
                    <a:gd name="connsiteY63" fmla="*/ 600075 h 930275"/>
                    <a:gd name="connsiteX64" fmla="*/ 1276350 w 1485900"/>
                    <a:gd name="connsiteY64" fmla="*/ 584200 h 930275"/>
                    <a:gd name="connsiteX65" fmla="*/ 1273175 w 1485900"/>
                    <a:gd name="connsiteY65" fmla="*/ 577850 h 930275"/>
                    <a:gd name="connsiteX66" fmla="*/ 1241425 w 1485900"/>
                    <a:gd name="connsiteY66" fmla="*/ 546100 h 930275"/>
                    <a:gd name="connsiteX67" fmla="*/ 1266825 w 1485900"/>
                    <a:gd name="connsiteY67" fmla="*/ 523875 h 930275"/>
                    <a:gd name="connsiteX68" fmla="*/ 1238250 w 1485900"/>
                    <a:gd name="connsiteY68" fmla="*/ 482600 h 930275"/>
                    <a:gd name="connsiteX69" fmla="*/ 1219200 w 1485900"/>
                    <a:gd name="connsiteY69" fmla="*/ 488950 h 930275"/>
                    <a:gd name="connsiteX70" fmla="*/ 1171575 w 1485900"/>
                    <a:gd name="connsiteY70" fmla="*/ 460375 h 930275"/>
                    <a:gd name="connsiteX71" fmla="*/ 1152525 w 1485900"/>
                    <a:gd name="connsiteY71" fmla="*/ 463550 h 930275"/>
                    <a:gd name="connsiteX72" fmla="*/ 1177925 w 1485900"/>
                    <a:gd name="connsiteY72" fmla="*/ 485775 h 930275"/>
                    <a:gd name="connsiteX73" fmla="*/ 1117600 w 1485900"/>
                    <a:gd name="connsiteY73" fmla="*/ 498475 h 930275"/>
                    <a:gd name="connsiteX74" fmla="*/ 1098550 w 1485900"/>
                    <a:gd name="connsiteY74" fmla="*/ 485775 h 930275"/>
                    <a:gd name="connsiteX75" fmla="*/ 1114425 w 1485900"/>
                    <a:gd name="connsiteY75" fmla="*/ 460375 h 930275"/>
                    <a:gd name="connsiteX76" fmla="*/ 1092200 w 1485900"/>
                    <a:gd name="connsiteY76" fmla="*/ 463550 h 930275"/>
                    <a:gd name="connsiteX77" fmla="*/ 1085850 w 1485900"/>
                    <a:gd name="connsiteY77" fmla="*/ 447675 h 930275"/>
                    <a:gd name="connsiteX78" fmla="*/ 1085850 w 1485900"/>
                    <a:gd name="connsiteY78" fmla="*/ 428625 h 930275"/>
                    <a:gd name="connsiteX79" fmla="*/ 1066800 w 1485900"/>
                    <a:gd name="connsiteY79" fmla="*/ 403225 h 930275"/>
                    <a:gd name="connsiteX80" fmla="*/ 1012825 w 1485900"/>
                    <a:gd name="connsiteY80" fmla="*/ 412750 h 930275"/>
                    <a:gd name="connsiteX81" fmla="*/ 987425 w 1485900"/>
                    <a:gd name="connsiteY81" fmla="*/ 390525 h 930275"/>
                    <a:gd name="connsiteX82" fmla="*/ 958850 w 1485900"/>
                    <a:gd name="connsiteY82" fmla="*/ 406400 h 930275"/>
                    <a:gd name="connsiteX83" fmla="*/ 930275 w 1485900"/>
                    <a:gd name="connsiteY83" fmla="*/ 381000 h 930275"/>
                    <a:gd name="connsiteX84" fmla="*/ 889000 w 1485900"/>
                    <a:gd name="connsiteY84" fmla="*/ 384175 h 930275"/>
                    <a:gd name="connsiteX85" fmla="*/ 850900 w 1485900"/>
                    <a:gd name="connsiteY85" fmla="*/ 336550 h 930275"/>
                    <a:gd name="connsiteX86" fmla="*/ 828675 w 1485900"/>
                    <a:gd name="connsiteY86" fmla="*/ 342900 h 930275"/>
                    <a:gd name="connsiteX87" fmla="*/ 784225 w 1485900"/>
                    <a:gd name="connsiteY87" fmla="*/ 352425 h 930275"/>
                    <a:gd name="connsiteX88" fmla="*/ 762000 w 1485900"/>
                    <a:gd name="connsiteY88" fmla="*/ 349250 h 930275"/>
                    <a:gd name="connsiteX89" fmla="*/ 762000 w 1485900"/>
                    <a:gd name="connsiteY89" fmla="*/ 323850 h 930275"/>
                    <a:gd name="connsiteX90" fmla="*/ 746125 w 1485900"/>
                    <a:gd name="connsiteY90" fmla="*/ 311150 h 930275"/>
                    <a:gd name="connsiteX91" fmla="*/ 784225 w 1485900"/>
                    <a:gd name="connsiteY91" fmla="*/ 298450 h 930275"/>
                    <a:gd name="connsiteX92" fmla="*/ 812800 w 1485900"/>
                    <a:gd name="connsiteY92" fmla="*/ 285750 h 930275"/>
                    <a:gd name="connsiteX93" fmla="*/ 847725 w 1485900"/>
                    <a:gd name="connsiteY93" fmla="*/ 320675 h 930275"/>
                    <a:gd name="connsiteX94" fmla="*/ 869950 w 1485900"/>
                    <a:gd name="connsiteY94" fmla="*/ 307975 h 930275"/>
                    <a:gd name="connsiteX95" fmla="*/ 901700 w 1485900"/>
                    <a:gd name="connsiteY95" fmla="*/ 317500 h 930275"/>
                    <a:gd name="connsiteX96" fmla="*/ 949325 w 1485900"/>
                    <a:gd name="connsiteY96" fmla="*/ 298450 h 930275"/>
                    <a:gd name="connsiteX97" fmla="*/ 958850 w 1485900"/>
                    <a:gd name="connsiteY97" fmla="*/ 279400 h 930275"/>
                    <a:gd name="connsiteX98" fmla="*/ 987425 w 1485900"/>
                    <a:gd name="connsiteY98" fmla="*/ 279400 h 930275"/>
                    <a:gd name="connsiteX99" fmla="*/ 974725 w 1485900"/>
                    <a:gd name="connsiteY99" fmla="*/ 266700 h 930275"/>
                    <a:gd name="connsiteX100" fmla="*/ 946150 w 1485900"/>
                    <a:gd name="connsiteY100" fmla="*/ 238125 h 930275"/>
                    <a:gd name="connsiteX101" fmla="*/ 892175 w 1485900"/>
                    <a:gd name="connsiteY101" fmla="*/ 231775 h 930275"/>
                    <a:gd name="connsiteX102" fmla="*/ 831850 w 1485900"/>
                    <a:gd name="connsiteY102" fmla="*/ 212725 h 930275"/>
                    <a:gd name="connsiteX103" fmla="*/ 803275 w 1485900"/>
                    <a:gd name="connsiteY103" fmla="*/ 196850 h 930275"/>
                    <a:gd name="connsiteX104" fmla="*/ 771525 w 1485900"/>
                    <a:gd name="connsiteY104" fmla="*/ 200025 h 930275"/>
                    <a:gd name="connsiteX105" fmla="*/ 701675 w 1485900"/>
                    <a:gd name="connsiteY105" fmla="*/ 177800 h 930275"/>
                    <a:gd name="connsiteX106" fmla="*/ 692150 w 1485900"/>
                    <a:gd name="connsiteY106" fmla="*/ 101600 h 930275"/>
                    <a:gd name="connsiteX107" fmla="*/ 650875 w 1485900"/>
                    <a:gd name="connsiteY107" fmla="*/ 79375 h 930275"/>
                    <a:gd name="connsiteX108" fmla="*/ 625475 w 1485900"/>
                    <a:gd name="connsiteY108" fmla="*/ 25400 h 930275"/>
                    <a:gd name="connsiteX109" fmla="*/ 533400 w 1485900"/>
                    <a:gd name="connsiteY109" fmla="*/ 66675 h 930275"/>
                    <a:gd name="connsiteX110" fmla="*/ 514350 w 1485900"/>
                    <a:gd name="connsiteY110" fmla="*/ 168275 h 930275"/>
                    <a:gd name="connsiteX111" fmla="*/ 498475 w 1485900"/>
                    <a:gd name="connsiteY111" fmla="*/ 187325 h 930275"/>
                    <a:gd name="connsiteX112" fmla="*/ 387350 w 1485900"/>
                    <a:gd name="connsiteY112" fmla="*/ 180975 h 930275"/>
                    <a:gd name="connsiteX113" fmla="*/ 374650 w 1485900"/>
                    <a:gd name="connsiteY113" fmla="*/ 196850 h 930275"/>
                    <a:gd name="connsiteX114" fmla="*/ 346075 w 1485900"/>
                    <a:gd name="connsiteY114" fmla="*/ 206375 h 930275"/>
                    <a:gd name="connsiteX115" fmla="*/ 339725 w 1485900"/>
                    <a:gd name="connsiteY115" fmla="*/ 149225 h 930275"/>
                    <a:gd name="connsiteX116" fmla="*/ 257175 w 1485900"/>
                    <a:gd name="connsiteY116" fmla="*/ 82550 h 930275"/>
                    <a:gd name="connsiteX117" fmla="*/ 238125 w 1485900"/>
                    <a:gd name="connsiteY117" fmla="*/ 12700 h 930275"/>
                    <a:gd name="connsiteX118" fmla="*/ 209550 w 1485900"/>
                    <a:gd name="connsiteY118" fmla="*/ 0 h 930275"/>
                    <a:gd name="connsiteX119" fmla="*/ 180975 w 1485900"/>
                    <a:gd name="connsiteY119" fmla="*/ 44450 h 930275"/>
                    <a:gd name="connsiteX120" fmla="*/ 184150 w 1485900"/>
                    <a:gd name="connsiteY120" fmla="*/ 66675 h 930275"/>
                    <a:gd name="connsiteX121" fmla="*/ 149225 w 1485900"/>
                    <a:gd name="connsiteY121" fmla="*/ 53975 h 930275"/>
                    <a:gd name="connsiteX122" fmla="*/ 120650 w 1485900"/>
                    <a:gd name="connsiteY122" fmla="*/ 19050 h 930275"/>
                    <a:gd name="connsiteX123" fmla="*/ 73025 w 1485900"/>
                    <a:gd name="connsiteY123" fmla="*/ 31750 h 930275"/>
                    <a:gd name="connsiteX124" fmla="*/ 57150 w 1485900"/>
                    <a:gd name="connsiteY124" fmla="*/ 66675 h 930275"/>
                    <a:gd name="connsiteX125" fmla="*/ 0 w 1485900"/>
                    <a:gd name="connsiteY125" fmla="*/ 60325 h 930275"/>
                    <a:gd name="connsiteX126" fmla="*/ 31750 w 1485900"/>
                    <a:gd name="connsiteY126" fmla="*/ 152400 h 930275"/>
                    <a:gd name="connsiteX127" fmla="*/ 41275 w 1485900"/>
                    <a:gd name="connsiteY127" fmla="*/ 168275 h 930275"/>
                    <a:gd name="connsiteX128" fmla="*/ 15875 w 1485900"/>
                    <a:gd name="connsiteY128" fmla="*/ 184150 h 930275"/>
                    <a:gd name="connsiteX129" fmla="*/ 60325 w 1485900"/>
                    <a:gd name="connsiteY129" fmla="*/ 260350 h 930275"/>
                    <a:gd name="connsiteX130" fmla="*/ 149225 w 1485900"/>
                    <a:gd name="connsiteY130" fmla="*/ 323850 h 930275"/>
                    <a:gd name="connsiteX131" fmla="*/ 95250 w 1485900"/>
                    <a:gd name="connsiteY131" fmla="*/ 361950 h 930275"/>
                    <a:gd name="connsiteX132" fmla="*/ 104775 w 1485900"/>
                    <a:gd name="connsiteY132" fmla="*/ 390525 h 930275"/>
                    <a:gd name="connsiteX133" fmla="*/ 152400 w 1485900"/>
                    <a:gd name="connsiteY133" fmla="*/ 431800 h 930275"/>
                    <a:gd name="connsiteX134" fmla="*/ 161925 w 1485900"/>
                    <a:gd name="connsiteY134" fmla="*/ 438150 h 930275"/>
                    <a:gd name="connsiteX135" fmla="*/ 200025 w 1485900"/>
                    <a:gd name="connsiteY135" fmla="*/ 438150 h 930275"/>
                    <a:gd name="connsiteX136" fmla="*/ 273050 w 1485900"/>
                    <a:gd name="connsiteY136" fmla="*/ 473075 h 930275"/>
                    <a:gd name="connsiteX137" fmla="*/ 314325 w 1485900"/>
                    <a:gd name="connsiteY137" fmla="*/ 428625 h 930275"/>
                    <a:gd name="connsiteX138" fmla="*/ 361950 w 1485900"/>
                    <a:gd name="connsiteY138" fmla="*/ 396875 h 930275"/>
                    <a:gd name="connsiteX139" fmla="*/ 403225 w 1485900"/>
                    <a:gd name="connsiteY139" fmla="*/ 390525 h 930275"/>
                    <a:gd name="connsiteX140" fmla="*/ 428625 w 1485900"/>
                    <a:gd name="connsiteY140" fmla="*/ 425450 h 930275"/>
                    <a:gd name="connsiteX141" fmla="*/ 422275 w 1485900"/>
                    <a:gd name="connsiteY141" fmla="*/ 450850 h 930275"/>
                    <a:gd name="connsiteX142" fmla="*/ 381000 w 1485900"/>
                    <a:gd name="connsiteY142" fmla="*/ 466725 h 930275"/>
                    <a:gd name="connsiteX143" fmla="*/ 377825 w 1485900"/>
                    <a:gd name="connsiteY143" fmla="*/ 622300 h 930275"/>
                    <a:gd name="connsiteX144" fmla="*/ 365125 w 1485900"/>
                    <a:gd name="connsiteY144" fmla="*/ 631825 h 930275"/>
                    <a:gd name="connsiteX145" fmla="*/ 317500 w 1485900"/>
                    <a:gd name="connsiteY145" fmla="*/ 625475 h 930275"/>
                    <a:gd name="connsiteX146" fmla="*/ 295275 w 1485900"/>
                    <a:gd name="connsiteY146" fmla="*/ 676275 h 930275"/>
                    <a:gd name="connsiteX0" fmla="*/ 295275 w 1485900"/>
                    <a:gd name="connsiteY0" fmla="*/ 676275 h 930275"/>
                    <a:gd name="connsiteX1" fmla="*/ 330200 w 1485900"/>
                    <a:gd name="connsiteY1" fmla="*/ 714375 h 930275"/>
                    <a:gd name="connsiteX2" fmla="*/ 365125 w 1485900"/>
                    <a:gd name="connsiteY2" fmla="*/ 669925 h 930275"/>
                    <a:gd name="connsiteX3" fmla="*/ 425450 w 1485900"/>
                    <a:gd name="connsiteY3" fmla="*/ 685800 h 930275"/>
                    <a:gd name="connsiteX4" fmla="*/ 447675 w 1485900"/>
                    <a:gd name="connsiteY4" fmla="*/ 685800 h 930275"/>
                    <a:gd name="connsiteX5" fmla="*/ 501650 w 1485900"/>
                    <a:gd name="connsiteY5" fmla="*/ 711200 h 930275"/>
                    <a:gd name="connsiteX6" fmla="*/ 523875 w 1485900"/>
                    <a:gd name="connsiteY6" fmla="*/ 746125 h 930275"/>
                    <a:gd name="connsiteX7" fmla="*/ 555625 w 1485900"/>
                    <a:gd name="connsiteY7" fmla="*/ 714375 h 930275"/>
                    <a:gd name="connsiteX8" fmla="*/ 590550 w 1485900"/>
                    <a:gd name="connsiteY8" fmla="*/ 736600 h 930275"/>
                    <a:gd name="connsiteX9" fmla="*/ 612775 w 1485900"/>
                    <a:gd name="connsiteY9" fmla="*/ 720725 h 930275"/>
                    <a:gd name="connsiteX10" fmla="*/ 641350 w 1485900"/>
                    <a:gd name="connsiteY10" fmla="*/ 739775 h 930275"/>
                    <a:gd name="connsiteX11" fmla="*/ 663575 w 1485900"/>
                    <a:gd name="connsiteY11" fmla="*/ 708025 h 930275"/>
                    <a:gd name="connsiteX12" fmla="*/ 647700 w 1485900"/>
                    <a:gd name="connsiteY12" fmla="*/ 688975 h 930275"/>
                    <a:gd name="connsiteX13" fmla="*/ 666750 w 1485900"/>
                    <a:gd name="connsiteY13" fmla="*/ 660400 h 930275"/>
                    <a:gd name="connsiteX14" fmla="*/ 654050 w 1485900"/>
                    <a:gd name="connsiteY14" fmla="*/ 644525 h 930275"/>
                    <a:gd name="connsiteX15" fmla="*/ 688975 w 1485900"/>
                    <a:gd name="connsiteY15" fmla="*/ 669925 h 930275"/>
                    <a:gd name="connsiteX16" fmla="*/ 704850 w 1485900"/>
                    <a:gd name="connsiteY16" fmla="*/ 669925 h 930275"/>
                    <a:gd name="connsiteX17" fmla="*/ 727075 w 1485900"/>
                    <a:gd name="connsiteY17" fmla="*/ 701675 h 930275"/>
                    <a:gd name="connsiteX18" fmla="*/ 746125 w 1485900"/>
                    <a:gd name="connsiteY18" fmla="*/ 733425 h 930275"/>
                    <a:gd name="connsiteX19" fmla="*/ 746125 w 1485900"/>
                    <a:gd name="connsiteY19" fmla="*/ 749300 h 930275"/>
                    <a:gd name="connsiteX20" fmla="*/ 765175 w 1485900"/>
                    <a:gd name="connsiteY20" fmla="*/ 771525 h 930275"/>
                    <a:gd name="connsiteX21" fmla="*/ 787400 w 1485900"/>
                    <a:gd name="connsiteY21" fmla="*/ 746125 h 930275"/>
                    <a:gd name="connsiteX22" fmla="*/ 784225 w 1485900"/>
                    <a:gd name="connsiteY22" fmla="*/ 736600 h 930275"/>
                    <a:gd name="connsiteX23" fmla="*/ 809625 w 1485900"/>
                    <a:gd name="connsiteY23" fmla="*/ 711200 h 930275"/>
                    <a:gd name="connsiteX24" fmla="*/ 822325 w 1485900"/>
                    <a:gd name="connsiteY24" fmla="*/ 695325 h 930275"/>
                    <a:gd name="connsiteX25" fmla="*/ 841375 w 1485900"/>
                    <a:gd name="connsiteY25" fmla="*/ 723900 h 930275"/>
                    <a:gd name="connsiteX26" fmla="*/ 844550 w 1485900"/>
                    <a:gd name="connsiteY26" fmla="*/ 742950 h 930275"/>
                    <a:gd name="connsiteX27" fmla="*/ 873125 w 1485900"/>
                    <a:gd name="connsiteY27" fmla="*/ 765175 h 930275"/>
                    <a:gd name="connsiteX28" fmla="*/ 908050 w 1485900"/>
                    <a:gd name="connsiteY28" fmla="*/ 771525 h 930275"/>
                    <a:gd name="connsiteX29" fmla="*/ 898525 w 1485900"/>
                    <a:gd name="connsiteY29" fmla="*/ 803275 h 930275"/>
                    <a:gd name="connsiteX30" fmla="*/ 942975 w 1485900"/>
                    <a:gd name="connsiteY30" fmla="*/ 815975 h 930275"/>
                    <a:gd name="connsiteX31" fmla="*/ 981075 w 1485900"/>
                    <a:gd name="connsiteY31" fmla="*/ 809625 h 930275"/>
                    <a:gd name="connsiteX32" fmla="*/ 987425 w 1485900"/>
                    <a:gd name="connsiteY32" fmla="*/ 847725 h 930275"/>
                    <a:gd name="connsiteX33" fmla="*/ 1022350 w 1485900"/>
                    <a:gd name="connsiteY33" fmla="*/ 825500 h 930275"/>
                    <a:gd name="connsiteX34" fmla="*/ 1069975 w 1485900"/>
                    <a:gd name="connsiteY34" fmla="*/ 831850 h 930275"/>
                    <a:gd name="connsiteX35" fmla="*/ 1073150 w 1485900"/>
                    <a:gd name="connsiteY35" fmla="*/ 850900 h 930275"/>
                    <a:gd name="connsiteX36" fmla="*/ 1098550 w 1485900"/>
                    <a:gd name="connsiteY36" fmla="*/ 854075 h 930275"/>
                    <a:gd name="connsiteX37" fmla="*/ 1120775 w 1485900"/>
                    <a:gd name="connsiteY37" fmla="*/ 828675 h 930275"/>
                    <a:gd name="connsiteX38" fmla="*/ 1139825 w 1485900"/>
                    <a:gd name="connsiteY38" fmla="*/ 866775 h 930275"/>
                    <a:gd name="connsiteX39" fmla="*/ 1174750 w 1485900"/>
                    <a:gd name="connsiteY39" fmla="*/ 863600 h 930275"/>
                    <a:gd name="connsiteX40" fmla="*/ 1190625 w 1485900"/>
                    <a:gd name="connsiteY40" fmla="*/ 876300 h 930275"/>
                    <a:gd name="connsiteX41" fmla="*/ 1158875 w 1485900"/>
                    <a:gd name="connsiteY41" fmla="*/ 885825 h 930275"/>
                    <a:gd name="connsiteX42" fmla="*/ 1177925 w 1485900"/>
                    <a:gd name="connsiteY42" fmla="*/ 904875 h 930275"/>
                    <a:gd name="connsiteX43" fmla="*/ 1219200 w 1485900"/>
                    <a:gd name="connsiteY43" fmla="*/ 873125 h 930275"/>
                    <a:gd name="connsiteX44" fmla="*/ 1228725 w 1485900"/>
                    <a:gd name="connsiteY44" fmla="*/ 835025 h 930275"/>
                    <a:gd name="connsiteX45" fmla="*/ 1276350 w 1485900"/>
                    <a:gd name="connsiteY45" fmla="*/ 828675 h 930275"/>
                    <a:gd name="connsiteX46" fmla="*/ 1295400 w 1485900"/>
                    <a:gd name="connsiteY46" fmla="*/ 841375 h 930275"/>
                    <a:gd name="connsiteX47" fmla="*/ 1346200 w 1485900"/>
                    <a:gd name="connsiteY47" fmla="*/ 930275 h 930275"/>
                    <a:gd name="connsiteX48" fmla="*/ 1406525 w 1485900"/>
                    <a:gd name="connsiteY48" fmla="*/ 911225 h 930275"/>
                    <a:gd name="connsiteX49" fmla="*/ 1444625 w 1485900"/>
                    <a:gd name="connsiteY49" fmla="*/ 892175 h 930275"/>
                    <a:gd name="connsiteX50" fmla="*/ 1425575 w 1485900"/>
                    <a:gd name="connsiteY50" fmla="*/ 831850 h 930275"/>
                    <a:gd name="connsiteX51" fmla="*/ 1438275 w 1485900"/>
                    <a:gd name="connsiteY51" fmla="*/ 790575 h 930275"/>
                    <a:gd name="connsiteX52" fmla="*/ 1470025 w 1485900"/>
                    <a:gd name="connsiteY52" fmla="*/ 762000 h 930275"/>
                    <a:gd name="connsiteX53" fmla="*/ 1485900 w 1485900"/>
                    <a:gd name="connsiteY53" fmla="*/ 739775 h 930275"/>
                    <a:gd name="connsiteX54" fmla="*/ 1476375 w 1485900"/>
                    <a:gd name="connsiteY54" fmla="*/ 714375 h 930275"/>
                    <a:gd name="connsiteX55" fmla="*/ 1466850 w 1485900"/>
                    <a:gd name="connsiteY55" fmla="*/ 711200 h 930275"/>
                    <a:gd name="connsiteX56" fmla="*/ 1463675 w 1485900"/>
                    <a:gd name="connsiteY56" fmla="*/ 679450 h 930275"/>
                    <a:gd name="connsiteX57" fmla="*/ 1447800 w 1485900"/>
                    <a:gd name="connsiteY57" fmla="*/ 663575 h 930275"/>
                    <a:gd name="connsiteX58" fmla="*/ 1422400 w 1485900"/>
                    <a:gd name="connsiteY58" fmla="*/ 650875 h 930275"/>
                    <a:gd name="connsiteX59" fmla="*/ 1422400 w 1485900"/>
                    <a:gd name="connsiteY59" fmla="*/ 622300 h 930275"/>
                    <a:gd name="connsiteX60" fmla="*/ 1409700 w 1485900"/>
                    <a:gd name="connsiteY60" fmla="*/ 600075 h 930275"/>
                    <a:gd name="connsiteX61" fmla="*/ 1377950 w 1485900"/>
                    <a:gd name="connsiteY61" fmla="*/ 622300 h 930275"/>
                    <a:gd name="connsiteX62" fmla="*/ 1330325 w 1485900"/>
                    <a:gd name="connsiteY62" fmla="*/ 600075 h 930275"/>
                    <a:gd name="connsiteX63" fmla="*/ 1298575 w 1485900"/>
                    <a:gd name="connsiteY63" fmla="*/ 600075 h 930275"/>
                    <a:gd name="connsiteX64" fmla="*/ 1276350 w 1485900"/>
                    <a:gd name="connsiteY64" fmla="*/ 584200 h 930275"/>
                    <a:gd name="connsiteX65" fmla="*/ 1273175 w 1485900"/>
                    <a:gd name="connsiteY65" fmla="*/ 577850 h 930275"/>
                    <a:gd name="connsiteX66" fmla="*/ 1241425 w 1485900"/>
                    <a:gd name="connsiteY66" fmla="*/ 546100 h 930275"/>
                    <a:gd name="connsiteX67" fmla="*/ 1266825 w 1485900"/>
                    <a:gd name="connsiteY67" fmla="*/ 523875 h 930275"/>
                    <a:gd name="connsiteX68" fmla="*/ 1238250 w 1485900"/>
                    <a:gd name="connsiteY68" fmla="*/ 482600 h 930275"/>
                    <a:gd name="connsiteX69" fmla="*/ 1219200 w 1485900"/>
                    <a:gd name="connsiteY69" fmla="*/ 488950 h 930275"/>
                    <a:gd name="connsiteX70" fmla="*/ 1171575 w 1485900"/>
                    <a:gd name="connsiteY70" fmla="*/ 460375 h 930275"/>
                    <a:gd name="connsiteX71" fmla="*/ 1152525 w 1485900"/>
                    <a:gd name="connsiteY71" fmla="*/ 463550 h 930275"/>
                    <a:gd name="connsiteX72" fmla="*/ 1177925 w 1485900"/>
                    <a:gd name="connsiteY72" fmla="*/ 485775 h 930275"/>
                    <a:gd name="connsiteX73" fmla="*/ 1117600 w 1485900"/>
                    <a:gd name="connsiteY73" fmla="*/ 498475 h 930275"/>
                    <a:gd name="connsiteX74" fmla="*/ 1098550 w 1485900"/>
                    <a:gd name="connsiteY74" fmla="*/ 485775 h 930275"/>
                    <a:gd name="connsiteX75" fmla="*/ 1114425 w 1485900"/>
                    <a:gd name="connsiteY75" fmla="*/ 460375 h 930275"/>
                    <a:gd name="connsiteX76" fmla="*/ 1092200 w 1485900"/>
                    <a:gd name="connsiteY76" fmla="*/ 463550 h 930275"/>
                    <a:gd name="connsiteX77" fmla="*/ 1085850 w 1485900"/>
                    <a:gd name="connsiteY77" fmla="*/ 447675 h 930275"/>
                    <a:gd name="connsiteX78" fmla="*/ 1085850 w 1485900"/>
                    <a:gd name="connsiteY78" fmla="*/ 428625 h 930275"/>
                    <a:gd name="connsiteX79" fmla="*/ 1066800 w 1485900"/>
                    <a:gd name="connsiteY79" fmla="*/ 403225 h 930275"/>
                    <a:gd name="connsiteX80" fmla="*/ 1012825 w 1485900"/>
                    <a:gd name="connsiteY80" fmla="*/ 412750 h 930275"/>
                    <a:gd name="connsiteX81" fmla="*/ 987425 w 1485900"/>
                    <a:gd name="connsiteY81" fmla="*/ 390525 h 930275"/>
                    <a:gd name="connsiteX82" fmla="*/ 958850 w 1485900"/>
                    <a:gd name="connsiteY82" fmla="*/ 406400 h 930275"/>
                    <a:gd name="connsiteX83" fmla="*/ 930275 w 1485900"/>
                    <a:gd name="connsiteY83" fmla="*/ 381000 h 930275"/>
                    <a:gd name="connsiteX84" fmla="*/ 889000 w 1485900"/>
                    <a:gd name="connsiteY84" fmla="*/ 384175 h 930275"/>
                    <a:gd name="connsiteX85" fmla="*/ 850900 w 1485900"/>
                    <a:gd name="connsiteY85" fmla="*/ 336550 h 930275"/>
                    <a:gd name="connsiteX86" fmla="*/ 828675 w 1485900"/>
                    <a:gd name="connsiteY86" fmla="*/ 342900 h 930275"/>
                    <a:gd name="connsiteX87" fmla="*/ 784225 w 1485900"/>
                    <a:gd name="connsiteY87" fmla="*/ 352425 h 930275"/>
                    <a:gd name="connsiteX88" fmla="*/ 762000 w 1485900"/>
                    <a:gd name="connsiteY88" fmla="*/ 349250 h 930275"/>
                    <a:gd name="connsiteX89" fmla="*/ 762000 w 1485900"/>
                    <a:gd name="connsiteY89" fmla="*/ 323850 h 930275"/>
                    <a:gd name="connsiteX90" fmla="*/ 746125 w 1485900"/>
                    <a:gd name="connsiteY90" fmla="*/ 311150 h 930275"/>
                    <a:gd name="connsiteX91" fmla="*/ 784225 w 1485900"/>
                    <a:gd name="connsiteY91" fmla="*/ 298450 h 930275"/>
                    <a:gd name="connsiteX92" fmla="*/ 812800 w 1485900"/>
                    <a:gd name="connsiteY92" fmla="*/ 285750 h 930275"/>
                    <a:gd name="connsiteX93" fmla="*/ 847725 w 1485900"/>
                    <a:gd name="connsiteY93" fmla="*/ 320675 h 930275"/>
                    <a:gd name="connsiteX94" fmla="*/ 869950 w 1485900"/>
                    <a:gd name="connsiteY94" fmla="*/ 307975 h 930275"/>
                    <a:gd name="connsiteX95" fmla="*/ 901700 w 1485900"/>
                    <a:gd name="connsiteY95" fmla="*/ 317500 h 930275"/>
                    <a:gd name="connsiteX96" fmla="*/ 949325 w 1485900"/>
                    <a:gd name="connsiteY96" fmla="*/ 298450 h 930275"/>
                    <a:gd name="connsiteX97" fmla="*/ 958850 w 1485900"/>
                    <a:gd name="connsiteY97" fmla="*/ 279400 h 930275"/>
                    <a:gd name="connsiteX98" fmla="*/ 987425 w 1485900"/>
                    <a:gd name="connsiteY98" fmla="*/ 279400 h 930275"/>
                    <a:gd name="connsiteX99" fmla="*/ 974725 w 1485900"/>
                    <a:gd name="connsiteY99" fmla="*/ 266700 h 930275"/>
                    <a:gd name="connsiteX100" fmla="*/ 946150 w 1485900"/>
                    <a:gd name="connsiteY100" fmla="*/ 238125 h 930275"/>
                    <a:gd name="connsiteX101" fmla="*/ 892175 w 1485900"/>
                    <a:gd name="connsiteY101" fmla="*/ 231775 h 930275"/>
                    <a:gd name="connsiteX102" fmla="*/ 831850 w 1485900"/>
                    <a:gd name="connsiteY102" fmla="*/ 212725 h 930275"/>
                    <a:gd name="connsiteX103" fmla="*/ 803275 w 1485900"/>
                    <a:gd name="connsiteY103" fmla="*/ 196850 h 930275"/>
                    <a:gd name="connsiteX104" fmla="*/ 771525 w 1485900"/>
                    <a:gd name="connsiteY104" fmla="*/ 200025 h 930275"/>
                    <a:gd name="connsiteX105" fmla="*/ 701675 w 1485900"/>
                    <a:gd name="connsiteY105" fmla="*/ 177800 h 930275"/>
                    <a:gd name="connsiteX106" fmla="*/ 692150 w 1485900"/>
                    <a:gd name="connsiteY106" fmla="*/ 101600 h 930275"/>
                    <a:gd name="connsiteX107" fmla="*/ 650875 w 1485900"/>
                    <a:gd name="connsiteY107" fmla="*/ 79375 h 930275"/>
                    <a:gd name="connsiteX108" fmla="*/ 625475 w 1485900"/>
                    <a:gd name="connsiteY108" fmla="*/ 25400 h 930275"/>
                    <a:gd name="connsiteX109" fmla="*/ 533400 w 1485900"/>
                    <a:gd name="connsiteY109" fmla="*/ 66675 h 930275"/>
                    <a:gd name="connsiteX110" fmla="*/ 514350 w 1485900"/>
                    <a:gd name="connsiteY110" fmla="*/ 168275 h 930275"/>
                    <a:gd name="connsiteX111" fmla="*/ 498475 w 1485900"/>
                    <a:gd name="connsiteY111" fmla="*/ 187325 h 930275"/>
                    <a:gd name="connsiteX112" fmla="*/ 387350 w 1485900"/>
                    <a:gd name="connsiteY112" fmla="*/ 180975 h 930275"/>
                    <a:gd name="connsiteX113" fmla="*/ 374650 w 1485900"/>
                    <a:gd name="connsiteY113" fmla="*/ 196850 h 930275"/>
                    <a:gd name="connsiteX114" fmla="*/ 346075 w 1485900"/>
                    <a:gd name="connsiteY114" fmla="*/ 206375 h 930275"/>
                    <a:gd name="connsiteX115" fmla="*/ 339725 w 1485900"/>
                    <a:gd name="connsiteY115" fmla="*/ 149225 h 930275"/>
                    <a:gd name="connsiteX116" fmla="*/ 307975 w 1485900"/>
                    <a:gd name="connsiteY116" fmla="*/ 117475 h 930275"/>
                    <a:gd name="connsiteX117" fmla="*/ 257175 w 1485900"/>
                    <a:gd name="connsiteY117" fmla="*/ 82550 h 930275"/>
                    <a:gd name="connsiteX118" fmla="*/ 238125 w 1485900"/>
                    <a:gd name="connsiteY118" fmla="*/ 12700 h 930275"/>
                    <a:gd name="connsiteX119" fmla="*/ 209550 w 1485900"/>
                    <a:gd name="connsiteY119" fmla="*/ 0 h 930275"/>
                    <a:gd name="connsiteX120" fmla="*/ 180975 w 1485900"/>
                    <a:gd name="connsiteY120" fmla="*/ 44450 h 930275"/>
                    <a:gd name="connsiteX121" fmla="*/ 184150 w 1485900"/>
                    <a:gd name="connsiteY121" fmla="*/ 66675 h 930275"/>
                    <a:gd name="connsiteX122" fmla="*/ 149225 w 1485900"/>
                    <a:gd name="connsiteY122" fmla="*/ 53975 h 930275"/>
                    <a:gd name="connsiteX123" fmla="*/ 120650 w 1485900"/>
                    <a:gd name="connsiteY123" fmla="*/ 19050 h 930275"/>
                    <a:gd name="connsiteX124" fmla="*/ 73025 w 1485900"/>
                    <a:gd name="connsiteY124" fmla="*/ 31750 h 930275"/>
                    <a:gd name="connsiteX125" fmla="*/ 57150 w 1485900"/>
                    <a:gd name="connsiteY125" fmla="*/ 66675 h 930275"/>
                    <a:gd name="connsiteX126" fmla="*/ 0 w 1485900"/>
                    <a:gd name="connsiteY126" fmla="*/ 60325 h 930275"/>
                    <a:gd name="connsiteX127" fmla="*/ 31750 w 1485900"/>
                    <a:gd name="connsiteY127" fmla="*/ 152400 h 930275"/>
                    <a:gd name="connsiteX128" fmla="*/ 41275 w 1485900"/>
                    <a:gd name="connsiteY128" fmla="*/ 168275 h 930275"/>
                    <a:gd name="connsiteX129" fmla="*/ 15875 w 1485900"/>
                    <a:gd name="connsiteY129" fmla="*/ 184150 h 930275"/>
                    <a:gd name="connsiteX130" fmla="*/ 60325 w 1485900"/>
                    <a:gd name="connsiteY130" fmla="*/ 260350 h 930275"/>
                    <a:gd name="connsiteX131" fmla="*/ 149225 w 1485900"/>
                    <a:gd name="connsiteY131" fmla="*/ 323850 h 930275"/>
                    <a:gd name="connsiteX132" fmla="*/ 95250 w 1485900"/>
                    <a:gd name="connsiteY132" fmla="*/ 361950 h 930275"/>
                    <a:gd name="connsiteX133" fmla="*/ 104775 w 1485900"/>
                    <a:gd name="connsiteY133" fmla="*/ 390525 h 930275"/>
                    <a:gd name="connsiteX134" fmla="*/ 152400 w 1485900"/>
                    <a:gd name="connsiteY134" fmla="*/ 431800 h 930275"/>
                    <a:gd name="connsiteX135" fmla="*/ 161925 w 1485900"/>
                    <a:gd name="connsiteY135" fmla="*/ 438150 h 930275"/>
                    <a:gd name="connsiteX136" fmla="*/ 200025 w 1485900"/>
                    <a:gd name="connsiteY136" fmla="*/ 438150 h 930275"/>
                    <a:gd name="connsiteX137" fmla="*/ 273050 w 1485900"/>
                    <a:gd name="connsiteY137" fmla="*/ 473075 h 930275"/>
                    <a:gd name="connsiteX138" fmla="*/ 314325 w 1485900"/>
                    <a:gd name="connsiteY138" fmla="*/ 428625 h 930275"/>
                    <a:gd name="connsiteX139" fmla="*/ 361950 w 1485900"/>
                    <a:gd name="connsiteY139" fmla="*/ 396875 h 930275"/>
                    <a:gd name="connsiteX140" fmla="*/ 403225 w 1485900"/>
                    <a:gd name="connsiteY140" fmla="*/ 390525 h 930275"/>
                    <a:gd name="connsiteX141" fmla="*/ 428625 w 1485900"/>
                    <a:gd name="connsiteY141" fmla="*/ 425450 h 930275"/>
                    <a:gd name="connsiteX142" fmla="*/ 422275 w 1485900"/>
                    <a:gd name="connsiteY142" fmla="*/ 450850 h 930275"/>
                    <a:gd name="connsiteX143" fmla="*/ 381000 w 1485900"/>
                    <a:gd name="connsiteY143" fmla="*/ 466725 h 930275"/>
                    <a:gd name="connsiteX144" fmla="*/ 377825 w 1485900"/>
                    <a:gd name="connsiteY144" fmla="*/ 622300 h 930275"/>
                    <a:gd name="connsiteX145" fmla="*/ 365125 w 1485900"/>
                    <a:gd name="connsiteY145" fmla="*/ 631825 h 930275"/>
                    <a:gd name="connsiteX146" fmla="*/ 317500 w 1485900"/>
                    <a:gd name="connsiteY146" fmla="*/ 625475 h 930275"/>
                    <a:gd name="connsiteX147" fmla="*/ 295275 w 1485900"/>
                    <a:gd name="connsiteY147" fmla="*/ 676275 h 930275"/>
                    <a:gd name="connsiteX0" fmla="*/ 295275 w 1485900"/>
                    <a:gd name="connsiteY0" fmla="*/ 676275 h 930275"/>
                    <a:gd name="connsiteX1" fmla="*/ 330200 w 1485900"/>
                    <a:gd name="connsiteY1" fmla="*/ 714375 h 930275"/>
                    <a:gd name="connsiteX2" fmla="*/ 365125 w 1485900"/>
                    <a:gd name="connsiteY2" fmla="*/ 669925 h 930275"/>
                    <a:gd name="connsiteX3" fmla="*/ 425450 w 1485900"/>
                    <a:gd name="connsiteY3" fmla="*/ 685800 h 930275"/>
                    <a:gd name="connsiteX4" fmla="*/ 447675 w 1485900"/>
                    <a:gd name="connsiteY4" fmla="*/ 685800 h 930275"/>
                    <a:gd name="connsiteX5" fmla="*/ 501650 w 1485900"/>
                    <a:gd name="connsiteY5" fmla="*/ 711200 h 930275"/>
                    <a:gd name="connsiteX6" fmla="*/ 523875 w 1485900"/>
                    <a:gd name="connsiteY6" fmla="*/ 746125 h 930275"/>
                    <a:gd name="connsiteX7" fmla="*/ 555625 w 1485900"/>
                    <a:gd name="connsiteY7" fmla="*/ 714375 h 930275"/>
                    <a:gd name="connsiteX8" fmla="*/ 590550 w 1485900"/>
                    <a:gd name="connsiteY8" fmla="*/ 736600 h 930275"/>
                    <a:gd name="connsiteX9" fmla="*/ 612775 w 1485900"/>
                    <a:gd name="connsiteY9" fmla="*/ 720725 h 930275"/>
                    <a:gd name="connsiteX10" fmla="*/ 641350 w 1485900"/>
                    <a:gd name="connsiteY10" fmla="*/ 739775 h 930275"/>
                    <a:gd name="connsiteX11" fmla="*/ 663575 w 1485900"/>
                    <a:gd name="connsiteY11" fmla="*/ 708025 h 930275"/>
                    <a:gd name="connsiteX12" fmla="*/ 647700 w 1485900"/>
                    <a:gd name="connsiteY12" fmla="*/ 688975 h 930275"/>
                    <a:gd name="connsiteX13" fmla="*/ 666750 w 1485900"/>
                    <a:gd name="connsiteY13" fmla="*/ 660400 h 930275"/>
                    <a:gd name="connsiteX14" fmla="*/ 654050 w 1485900"/>
                    <a:gd name="connsiteY14" fmla="*/ 644525 h 930275"/>
                    <a:gd name="connsiteX15" fmla="*/ 688975 w 1485900"/>
                    <a:gd name="connsiteY15" fmla="*/ 669925 h 930275"/>
                    <a:gd name="connsiteX16" fmla="*/ 704850 w 1485900"/>
                    <a:gd name="connsiteY16" fmla="*/ 669925 h 930275"/>
                    <a:gd name="connsiteX17" fmla="*/ 727075 w 1485900"/>
                    <a:gd name="connsiteY17" fmla="*/ 701675 h 930275"/>
                    <a:gd name="connsiteX18" fmla="*/ 746125 w 1485900"/>
                    <a:gd name="connsiteY18" fmla="*/ 733425 h 930275"/>
                    <a:gd name="connsiteX19" fmla="*/ 746125 w 1485900"/>
                    <a:gd name="connsiteY19" fmla="*/ 749300 h 930275"/>
                    <a:gd name="connsiteX20" fmla="*/ 765175 w 1485900"/>
                    <a:gd name="connsiteY20" fmla="*/ 771525 h 930275"/>
                    <a:gd name="connsiteX21" fmla="*/ 787400 w 1485900"/>
                    <a:gd name="connsiteY21" fmla="*/ 746125 h 930275"/>
                    <a:gd name="connsiteX22" fmla="*/ 784225 w 1485900"/>
                    <a:gd name="connsiteY22" fmla="*/ 736600 h 930275"/>
                    <a:gd name="connsiteX23" fmla="*/ 809625 w 1485900"/>
                    <a:gd name="connsiteY23" fmla="*/ 711200 h 930275"/>
                    <a:gd name="connsiteX24" fmla="*/ 822325 w 1485900"/>
                    <a:gd name="connsiteY24" fmla="*/ 695325 h 930275"/>
                    <a:gd name="connsiteX25" fmla="*/ 841375 w 1485900"/>
                    <a:gd name="connsiteY25" fmla="*/ 723900 h 930275"/>
                    <a:gd name="connsiteX26" fmla="*/ 844550 w 1485900"/>
                    <a:gd name="connsiteY26" fmla="*/ 742950 h 930275"/>
                    <a:gd name="connsiteX27" fmla="*/ 873125 w 1485900"/>
                    <a:gd name="connsiteY27" fmla="*/ 765175 h 930275"/>
                    <a:gd name="connsiteX28" fmla="*/ 908050 w 1485900"/>
                    <a:gd name="connsiteY28" fmla="*/ 771525 h 930275"/>
                    <a:gd name="connsiteX29" fmla="*/ 898525 w 1485900"/>
                    <a:gd name="connsiteY29" fmla="*/ 803275 h 930275"/>
                    <a:gd name="connsiteX30" fmla="*/ 942975 w 1485900"/>
                    <a:gd name="connsiteY30" fmla="*/ 815975 h 930275"/>
                    <a:gd name="connsiteX31" fmla="*/ 981075 w 1485900"/>
                    <a:gd name="connsiteY31" fmla="*/ 809625 h 930275"/>
                    <a:gd name="connsiteX32" fmla="*/ 987425 w 1485900"/>
                    <a:gd name="connsiteY32" fmla="*/ 847725 h 930275"/>
                    <a:gd name="connsiteX33" fmla="*/ 1022350 w 1485900"/>
                    <a:gd name="connsiteY33" fmla="*/ 825500 h 930275"/>
                    <a:gd name="connsiteX34" fmla="*/ 1069975 w 1485900"/>
                    <a:gd name="connsiteY34" fmla="*/ 831850 h 930275"/>
                    <a:gd name="connsiteX35" fmla="*/ 1073150 w 1485900"/>
                    <a:gd name="connsiteY35" fmla="*/ 850900 h 930275"/>
                    <a:gd name="connsiteX36" fmla="*/ 1098550 w 1485900"/>
                    <a:gd name="connsiteY36" fmla="*/ 854075 h 930275"/>
                    <a:gd name="connsiteX37" fmla="*/ 1120775 w 1485900"/>
                    <a:gd name="connsiteY37" fmla="*/ 828675 h 930275"/>
                    <a:gd name="connsiteX38" fmla="*/ 1139825 w 1485900"/>
                    <a:gd name="connsiteY38" fmla="*/ 866775 h 930275"/>
                    <a:gd name="connsiteX39" fmla="*/ 1174750 w 1485900"/>
                    <a:gd name="connsiteY39" fmla="*/ 863600 h 930275"/>
                    <a:gd name="connsiteX40" fmla="*/ 1190625 w 1485900"/>
                    <a:gd name="connsiteY40" fmla="*/ 876300 h 930275"/>
                    <a:gd name="connsiteX41" fmla="*/ 1158875 w 1485900"/>
                    <a:gd name="connsiteY41" fmla="*/ 885825 h 930275"/>
                    <a:gd name="connsiteX42" fmla="*/ 1177925 w 1485900"/>
                    <a:gd name="connsiteY42" fmla="*/ 904875 h 930275"/>
                    <a:gd name="connsiteX43" fmla="*/ 1219200 w 1485900"/>
                    <a:gd name="connsiteY43" fmla="*/ 873125 h 930275"/>
                    <a:gd name="connsiteX44" fmla="*/ 1228725 w 1485900"/>
                    <a:gd name="connsiteY44" fmla="*/ 835025 h 930275"/>
                    <a:gd name="connsiteX45" fmla="*/ 1276350 w 1485900"/>
                    <a:gd name="connsiteY45" fmla="*/ 828675 h 930275"/>
                    <a:gd name="connsiteX46" fmla="*/ 1295400 w 1485900"/>
                    <a:gd name="connsiteY46" fmla="*/ 841375 h 930275"/>
                    <a:gd name="connsiteX47" fmla="*/ 1346200 w 1485900"/>
                    <a:gd name="connsiteY47" fmla="*/ 930275 h 930275"/>
                    <a:gd name="connsiteX48" fmla="*/ 1406525 w 1485900"/>
                    <a:gd name="connsiteY48" fmla="*/ 911225 h 930275"/>
                    <a:gd name="connsiteX49" fmla="*/ 1444625 w 1485900"/>
                    <a:gd name="connsiteY49" fmla="*/ 892175 h 930275"/>
                    <a:gd name="connsiteX50" fmla="*/ 1425575 w 1485900"/>
                    <a:gd name="connsiteY50" fmla="*/ 831850 h 930275"/>
                    <a:gd name="connsiteX51" fmla="*/ 1438275 w 1485900"/>
                    <a:gd name="connsiteY51" fmla="*/ 790575 h 930275"/>
                    <a:gd name="connsiteX52" fmla="*/ 1470025 w 1485900"/>
                    <a:gd name="connsiteY52" fmla="*/ 762000 h 930275"/>
                    <a:gd name="connsiteX53" fmla="*/ 1485900 w 1485900"/>
                    <a:gd name="connsiteY53" fmla="*/ 739775 h 930275"/>
                    <a:gd name="connsiteX54" fmla="*/ 1476375 w 1485900"/>
                    <a:gd name="connsiteY54" fmla="*/ 714375 h 930275"/>
                    <a:gd name="connsiteX55" fmla="*/ 1466850 w 1485900"/>
                    <a:gd name="connsiteY55" fmla="*/ 711200 h 930275"/>
                    <a:gd name="connsiteX56" fmla="*/ 1463675 w 1485900"/>
                    <a:gd name="connsiteY56" fmla="*/ 679450 h 930275"/>
                    <a:gd name="connsiteX57" fmla="*/ 1447800 w 1485900"/>
                    <a:gd name="connsiteY57" fmla="*/ 663575 h 930275"/>
                    <a:gd name="connsiteX58" fmla="*/ 1422400 w 1485900"/>
                    <a:gd name="connsiteY58" fmla="*/ 650875 h 930275"/>
                    <a:gd name="connsiteX59" fmla="*/ 1422400 w 1485900"/>
                    <a:gd name="connsiteY59" fmla="*/ 622300 h 930275"/>
                    <a:gd name="connsiteX60" fmla="*/ 1409700 w 1485900"/>
                    <a:gd name="connsiteY60" fmla="*/ 600075 h 930275"/>
                    <a:gd name="connsiteX61" fmla="*/ 1377950 w 1485900"/>
                    <a:gd name="connsiteY61" fmla="*/ 622300 h 930275"/>
                    <a:gd name="connsiteX62" fmla="*/ 1330325 w 1485900"/>
                    <a:gd name="connsiteY62" fmla="*/ 600075 h 930275"/>
                    <a:gd name="connsiteX63" fmla="*/ 1298575 w 1485900"/>
                    <a:gd name="connsiteY63" fmla="*/ 600075 h 930275"/>
                    <a:gd name="connsiteX64" fmla="*/ 1276350 w 1485900"/>
                    <a:gd name="connsiteY64" fmla="*/ 584200 h 930275"/>
                    <a:gd name="connsiteX65" fmla="*/ 1273175 w 1485900"/>
                    <a:gd name="connsiteY65" fmla="*/ 577850 h 930275"/>
                    <a:gd name="connsiteX66" fmla="*/ 1241425 w 1485900"/>
                    <a:gd name="connsiteY66" fmla="*/ 546100 h 930275"/>
                    <a:gd name="connsiteX67" fmla="*/ 1266825 w 1485900"/>
                    <a:gd name="connsiteY67" fmla="*/ 523875 h 930275"/>
                    <a:gd name="connsiteX68" fmla="*/ 1238250 w 1485900"/>
                    <a:gd name="connsiteY68" fmla="*/ 482600 h 930275"/>
                    <a:gd name="connsiteX69" fmla="*/ 1219200 w 1485900"/>
                    <a:gd name="connsiteY69" fmla="*/ 488950 h 930275"/>
                    <a:gd name="connsiteX70" fmla="*/ 1171575 w 1485900"/>
                    <a:gd name="connsiteY70" fmla="*/ 460375 h 930275"/>
                    <a:gd name="connsiteX71" fmla="*/ 1152525 w 1485900"/>
                    <a:gd name="connsiteY71" fmla="*/ 463550 h 930275"/>
                    <a:gd name="connsiteX72" fmla="*/ 1177925 w 1485900"/>
                    <a:gd name="connsiteY72" fmla="*/ 485775 h 930275"/>
                    <a:gd name="connsiteX73" fmla="*/ 1117600 w 1485900"/>
                    <a:gd name="connsiteY73" fmla="*/ 498475 h 930275"/>
                    <a:gd name="connsiteX74" fmla="*/ 1098550 w 1485900"/>
                    <a:gd name="connsiteY74" fmla="*/ 485775 h 930275"/>
                    <a:gd name="connsiteX75" fmla="*/ 1114425 w 1485900"/>
                    <a:gd name="connsiteY75" fmla="*/ 460375 h 930275"/>
                    <a:gd name="connsiteX76" fmla="*/ 1092200 w 1485900"/>
                    <a:gd name="connsiteY76" fmla="*/ 463550 h 930275"/>
                    <a:gd name="connsiteX77" fmla="*/ 1085850 w 1485900"/>
                    <a:gd name="connsiteY77" fmla="*/ 447675 h 930275"/>
                    <a:gd name="connsiteX78" fmla="*/ 1085850 w 1485900"/>
                    <a:gd name="connsiteY78" fmla="*/ 428625 h 930275"/>
                    <a:gd name="connsiteX79" fmla="*/ 1066800 w 1485900"/>
                    <a:gd name="connsiteY79" fmla="*/ 403225 h 930275"/>
                    <a:gd name="connsiteX80" fmla="*/ 1012825 w 1485900"/>
                    <a:gd name="connsiteY80" fmla="*/ 412750 h 930275"/>
                    <a:gd name="connsiteX81" fmla="*/ 987425 w 1485900"/>
                    <a:gd name="connsiteY81" fmla="*/ 390525 h 930275"/>
                    <a:gd name="connsiteX82" fmla="*/ 958850 w 1485900"/>
                    <a:gd name="connsiteY82" fmla="*/ 406400 h 930275"/>
                    <a:gd name="connsiteX83" fmla="*/ 930275 w 1485900"/>
                    <a:gd name="connsiteY83" fmla="*/ 381000 h 930275"/>
                    <a:gd name="connsiteX84" fmla="*/ 889000 w 1485900"/>
                    <a:gd name="connsiteY84" fmla="*/ 384175 h 930275"/>
                    <a:gd name="connsiteX85" fmla="*/ 850900 w 1485900"/>
                    <a:gd name="connsiteY85" fmla="*/ 336550 h 930275"/>
                    <a:gd name="connsiteX86" fmla="*/ 828675 w 1485900"/>
                    <a:gd name="connsiteY86" fmla="*/ 342900 h 930275"/>
                    <a:gd name="connsiteX87" fmla="*/ 784225 w 1485900"/>
                    <a:gd name="connsiteY87" fmla="*/ 352425 h 930275"/>
                    <a:gd name="connsiteX88" fmla="*/ 762000 w 1485900"/>
                    <a:gd name="connsiteY88" fmla="*/ 349250 h 930275"/>
                    <a:gd name="connsiteX89" fmla="*/ 762000 w 1485900"/>
                    <a:gd name="connsiteY89" fmla="*/ 323850 h 930275"/>
                    <a:gd name="connsiteX90" fmla="*/ 746125 w 1485900"/>
                    <a:gd name="connsiteY90" fmla="*/ 311150 h 930275"/>
                    <a:gd name="connsiteX91" fmla="*/ 784225 w 1485900"/>
                    <a:gd name="connsiteY91" fmla="*/ 298450 h 930275"/>
                    <a:gd name="connsiteX92" fmla="*/ 812800 w 1485900"/>
                    <a:gd name="connsiteY92" fmla="*/ 285750 h 930275"/>
                    <a:gd name="connsiteX93" fmla="*/ 847725 w 1485900"/>
                    <a:gd name="connsiteY93" fmla="*/ 320675 h 930275"/>
                    <a:gd name="connsiteX94" fmla="*/ 869950 w 1485900"/>
                    <a:gd name="connsiteY94" fmla="*/ 307975 h 930275"/>
                    <a:gd name="connsiteX95" fmla="*/ 901700 w 1485900"/>
                    <a:gd name="connsiteY95" fmla="*/ 317500 h 930275"/>
                    <a:gd name="connsiteX96" fmla="*/ 949325 w 1485900"/>
                    <a:gd name="connsiteY96" fmla="*/ 298450 h 930275"/>
                    <a:gd name="connsiteX97" fmla="*/ 958850 w 1485900"/>
                    <a:gd name="connsiteY97" fmla="*/ 279400 h 930275"/>
                    <a:gd name="connsiteX98" fmla="*/ 987425 w 1485900"/>
                    <a:gd name="connsiteY98" fmla="*/ 279400 h 930275"/>
                    <a:gd name="connsiteX99" fmla="*/ 974725 w 1485900"/>
                    <a:gd name="connsiteY99" fmla="*/ 266700 h 930275"/>
                    <a:gd name="connsiteX100" fmla="*/ 946150 w 1485900"/>
                    <a:gd name="connsiteY100" fmla="*/ 238125 h 930275"/>
                    <a:gd name="connsiteX101" fmla="*/ 892175 w 1485900"/>
                    <a:gd name="connsiteY101" fmla="*/ 231775 h 930275"/>
                    <a:gd name="connsiteX102" fmla="*/ 831850 w 1485900"/>
                    <a:gd name="connsiteY102" fmla="*/ 212725 h 930275"/>
                    <a:gd name="connsiteX103" fmla="*/ 803275 w 1485900"/>
                    <a:gd name="connsiteY103" fmla="*/ 196850 h 930275"/>
                    <a:gd name="connsiteX104" fmla="*/ 771525 w 1485900"/>
                    <a:gd name="connsiteY104" fmla="*/ 200025 h 930275"/>
                    <a:gd name="connsiteX105" fmla="*/ 701675 w 1485900"/>
                    <a:gd name="connsiteY105" fmla="*/ 177800 h 930275"/>
                    <a:gd name="connsiteX106" fmla="*/ 692150 w 1485900"/>
                    <a:gd name="connsiteY106" fmla="*/ 101600 h 930275"/>
                    <a:gd name="connsiteX107" fmla="*/ 650875 w 1485900"/>
                    <a:gd name="connsiteY107" fmla="*/ 79375 h 930275"/>
                    <a:gd name="connsiteX108" fmla="*/ 625475 w 1485900"/>
                    <a:gd name="connsiteY108" fmla="*/ 25400 h 930275"/>
                    <a:gd name="connsiteX109" fmla="*/ 533400 w 1485900"/>
                    <a:gd name="connsiteY109" fmla="*/ 66675 h 930275"/>
                    <a:gd name="connsiteX110" fmla="*/ 514350 w 1485900"/>
                    <a:gd name="connsiteY110" fmla="*/ 168275 h 930275"/>
                    <a:gd name="connsiteX111" fmla="*/ 498475 w 1485900"/>
                    <a:gd name="connsiteY111" fmla="*/ 187325 h 930275"/>
                    <a:gd name="connsiteX112" fmla="*/ 387350 w 1485900"/>
                    <a:gd name="connsiteY112" fmla="*/ 180975 h 930275"/>
                    <a:gd name="connsiteX113" fmla="*/ 374650 w 1485900"/>
                    <a:gd name="connsiteY113" fmla="*/ 196850 h 930275"/>
                    <a:gd name="connsiteX114" fmla="*/ 346075 w 1485900"/>
                    <a:gd name="connsiteY114" fmla="*/ 206375 h 930275"/>
                    <a:gd name="connsiteX115" fmla="*/ 339725 w 1485900"/>
                    <a:gd name="connsiteY115" fmla="*/ 149225 h 930275"/>
                    <a:gd name="connsiteX116" fmla="*/ 307975 w 1485900"/>
                    <a:gd name="connsiteY116" fmla="*/ 117475 h 930275"/>
                    <a:gd name="connsiteX117" fmla="*/ 257175 w 1485900"/>
                    <a:gd name="connsiteY117" fmla="*/ 82550 h 930275"/>
                    <a:gd name="connsiteX118" fmla="*/ 238125 w 1485900"/>
                    <a:gd name="connsiteY118" fmla="*/ 12700 h 930275"/>
                    <a:gd name="connsiteX119" fmla="*/ 209550 w 1485900"/>
                    <a:gd name="connsiteY119" fmla="*/ 0 h 930275"/>
                    <a:gd name="connsiteX120" fmla="*/ 180975 w 1485900"/>
                    <a:gd name="connsiteY120" fmla="*/ 44450 h 930275"/>
                    <a:gd name="connsiteX121" fmla="*/ 184150 w 1485900"/>
                    <a:gd name="connsiteY121" fmla="*/ 66675 h 930275"/>
                    <a:gd name="connsiteX122" fmla="*/ 149225 w 1485900"/>
                    <a:gd name="connsiteY122" fmla="*/ 53975 h 930275"/>
                    <a:gd name="connsiteX123" fmla="*/ 120650 w 1485900"/>
                    <a:gd name="connsiteY123" fmla="*/ 19050 h 930275"/>
                    <a:gd name="connsiteX124" fmla="*/ 73025 w 1485900"/>
                    <a:gd name="connsiteY124" fmla="*/ 31750 h 930275"/>
                    <a:gd name="connsiteX125" fmla="*/ 57150 w 1485900"/>
                    <a:gd name="connsiteY125" fmla="*/ 66675 h 930275"/>
                    <a:gd name="connsiteX126" fmla="*/ 0 w 1485900"/>
                    <a:gd name="connsiteY126" fmla="*/ 60325 h 930275"/>
                    <a:gd name="connsiteX127" fmla="*/ 31750 w 1485900"/>
                    <a:gd name="connsiteY127" fmla="*/ 152400 h 930275"/>
                    <a:gd name="connsiteX128" fmla="*/ 41275 w 1485900"/>
                    <a:gd name="connsiteY128" fmla="*/ 168275 h 930275"/>
                    <a:gd name="connsiteX129" fmla="*/ 15875 w 1485900"/>
                    <a:gd name="connsiteY129" fmla="*/ 184150 h 930275"/>
                    <a:gd name="connsiteX130" fmla="*/ 60325 w 1485900"/>
                    <a:gd name="connsiteY130" fmla="*/ 260350 h 930275"/>
                    <a:gd name="connsiteX131" fmla="*/ 149225 w 1485900"/>
                    <a:gd name="connsiteY131" fmla="*/ 323850 h 930275"/>
                    <a:gd name="connsiteX132" fmla="*/ 95250 w 1485900"/>
                    <a:gd name="connsiteY132" fmla="*/ 361950 h 930275"/>
                    <a:gd name="connsiteX133" fmla="*/ 104775 w 1485900"/>
                    <a:gd name="connsiteY133" fmla="*/ 390525 h 930275"/>
                    <a:gd name="connsiteX134" fmla="*/ 152400 w 1485900"/>
                    <a:gd name="connsiteY134" fmla="*/ 431800 h 930275"/>
                    <a:gd name="connsiteX135" fmla="*/ 161925 w 1485900"/>
                    <a:gd name="connsiteY135" fmla="*/ 438150 h 930275"/>
                    <a:gd name="connsiteX136" fmla="*/ 200025 w 1485900"/>
                    <a:gd name="connsiteY136" fmla="*/ 438150 h 930275"/>
                    <a:gd name="connsiteX137" fmla="*/ 273050 w 1485900"/>
                    <a:gd name="connsiteY137" fmla="*/ 473075 h 930275"/>
                    <a:gd name="connsiteX138" fmla="*/ 314325 w 1485900"/>
                    <a:gd name="connsiteY138" fmla="*/ 428625 h 930275"/>
                    <a:gd name="connsiteX139" fmla="*/ 361950 w 1485900"/>
                    <a:gd name="connsiteY139" fmla="*/ 396875 h 930275"/>
                    <a:gd name="connsiteX140" fmla="*/ 403225 w 1485900"/>
                    <a:gd name="connsiteY140" fmla="*/ 390525 h 930275"/>
                    <a:gd name="connsiteX141" fmla="*/ 428625 w 1485900"/>
                    <a:gd name="connsiteY141" fmla="*/ 425450 h 930275"/>
                    <a:gd name="connsiteX142" fmla="*/ 422275 w 1485900"/>
                    <a:gd name="connsiteY142" fmla="*/ 450850 h 930275"/>
                    <a:gd name="connsiteX143" fmla="*/ 381000 w 1485900"/>
                    <a:gd name="connsiteY143" fmla="*/ 466725 h 930275"/>
                    <a:gd name="connsiteX144" fmla="*/ 377825 w 1485900"/>
                    <a:gd name="connsiteY144" fmla="*/ 622300 h 930275"/>
                    <a:gd name="connsiteX145" fmla="*/ 365125 w 1485900"/>
                    <a:gd name="connsiteY145" fmla="*/ 631825 h 930275"/>
                    <a:gd name="connsiteX146" fmla="*/ 317500 w 1485900"/>
                    <a:gd name="connsiteY146" fmla="*/ 625475 h 930275"/>
                    <a:gd name="connsiteX147" fmla="*/ 295275 w 1485900"/>
                    <a:gd name="connsiteY147" fmla="*/ 676275 h 930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</a:cxnLst>
                  <a:rect l="l" t="t" r="r" b="b"/>
                  <a:pathLst>
                    <a:path w="1485900" h="930275">
                      <a:moveTo>
                        <a:pt x="295275" y="676275"/>
                      </a:moveTo>
                      <a:lnTo>
                        <a:pt x="330200" y="714375"/>
                      </a:lnTo>
                      <a:lnTo>
                        <a:pt x="365125" y="669925"/>
                      </a:lnTo>
                      <a:lnTo>
                        <a:pt x="425450" y="685800"/>
                      </a:lnTo>
                      <a:lnTo>
                        <a:pt x="447675" y="685800"/>
                      </a:lnTo>
                      <a:lnTo>
                        <a:pt x="501650" y="711200"/>
                      </a:lnTo>
                      <a:lnTo>
                        <a:pt x="523875" y="746125"/>
                      </a:lnTo>
                      <a:lnTo>
                        <a:pt x="555625" y="714375"/>
                      </a:lnTo>
                      <a:lnTo>
                        <a:pt x="590550" y="736600"/>
                      </a:lnTo>
                      <a:lnTo>
                        <a:pt x="612775" y="720725"/>
                      </a:lnTo>
                      <a:lnTo>
                        <a:pt x="641350" y="739775"/>
                      </a:lnTo>
                      <a:lnTo>
                        <a:pt x="663575" y="708025"/>
                      </a:lnTo>
                      <a:lnTo>
                        <a:pt x="647700" y="688975"/>
                      </a:lnTo>
                      <a:lnTo>
                        <a:pt x="666750" y="660400"/>
                      </a:lnTo>
                      <a:lnTo>
                        <a:pt x="654050" y="644525"/>
                      </a:lnTo>
                      <a:lnTo>
                        <a:pt x="688975" y="669925"/>
                      </a:lnTo>
                      <a:lnTo>
                        <a:pt x="704850" y="669925"/>
                      </a:lnTo>
                      <a:lnTo>
                        <a:pt x="727075" y="701675"/>
                      </a:lnTo>
                      <a:lnTo>
                        <a:pt x="746125" y="733425"/>
                      </a:lnTo>
                      <a:lnTo>
                        <a:pt x="746125" y="749300"/>
                      </a:lnTo>
                      <a:lnTo>
                        <a:pt x="765175" y="771525"/>
                      </a:lnTo>
                      <a:lnTo>
                        <a:pt x="787400" y="746125"/>
                      </a:lnTo>
                      <a:lnTo>
                        <a:pt x="784225" y="736600"/>
                      </a:lnTo>
                      <a:lnTo>
                        <a:pt x="809625" y="711200"/>
                      </a:lnTo>
                      <a:lnTo>
                        <a:pt x="822325" y="695325"/>
                      </a:lnTo>
                      <a:lnTo>
                        <a:pt x="841375" y="723900"/>
                      </a:lnTo>
                      <a:lnTo>
                        <a:pt x="844550" y="742950"/>
                      </a:lnTo>
                      <a:lnTo>
                        <a:pt x="873125" y="765175"/>
                      </a:lnTo>
                      <a:lnTo>
                        <a:pt x="908050" y="771525"/>
                      </a:lnTo>
                      <a:lnTo>
                        <a:pt x="898525" y="803275"/>
                      </a:lnTo>
                      <a:lnTo>
                        <a:pt x="942975" y="815975"/>
                      </a:lnTo>
                      <a:lnTo>
                        <a:pt x="981075" y="809625"/>
                      </a:lnTo>
                      <a:lnTo>
                        <a:pt x="987425" y="847725"/>
                      </a:lnTo>
                      <a:lnTo>
                        <a:pt x="1022350" y="825500"/>
                      </a:lnTo>
                      <a:lnTo>
                        <a:pt x="1069975" y="831850"/>
                      </a:lnTo>
                      <a:lnTo>
                        <a:pt x="1073150" y="850900"/>
                      </a:lnTo>
                      <a:lnTo>
                        <a:pt x="1098550" y="854075"/>
                      </a:lnTo>
                      <a:lnTo>
                        <a:pt x="1120775" y="828675"/>
                      </a:lnTo>
                      <a:lnTo>
                        <a:pt x="1139825" y="866775"/>
                      </a:lnTo>
                      <a:lnTo>
                        <a:pt x="1174750" y="863600"/>
                      </a:lnTo>
                      <a:lnTo>
                        <a:pt x="1190625" y="876300"/>
                      </a:lnTo>
                      <a:lnTo>
                        <a:pt x="1158875" y="885825"/>
                      </a:lnTo>
                      <a:lnTo>
                        <a:pt x="1177925" y="904875"/>
                      </a:lnTo>
                      <a:lnTo>
                        <a:pt x="1219200" y="873125"/>
                      </a:lnTo>
                      <a:lnTo>
                        <a:pt x="1228725" y="835025"/>
                      </a:lnTo>
                      <a:lnTo>
                        <a:pt x="1276350" y="828675"/>
                      </a:lnTo>
                      <a:lnTo>
                        <a:pt x="1295400" y="841375"/>
                      </a:lnTo>
                      <a:lnTo>
                        <a:pt x="1346200" y="930275"/>
                      </a:lnTo>
                      <a:lnTo>
                        <a:pt x="1406525" y="911225"/>
                      </a:lnTo>
                      <a:lnTo>
                        <a:pt x="1444625" y="892175"/>
                      </a:lnTo>
                      <a:lnTo>
                        <a:pt x="1425575" y="831850"/>
                      </a:lnTo>
                      <a:lnTo>
                        <a:pt x="1438275" y="790575"/>
                      </a:lnTo>
                      <a:lnTo>
                        <a:pt x="1470025" y="762000"/>
                      </a:lnTo>
                      <a:lnTo>
                        <a:pt x="1485900" y="739775"/>
                      </a:lnTo>
                      <a:lnTo>
                        <a:pt x="1476375" y="714375"/>
                      </a:lnTo>
                      <a:lnTo>
                        <a:pt x="1466850" y="711200"/>
                      </a:lnTo>
                      <a:lnTo>
                        <a:pt x="1463675" y="679450"/>
                      </a:lnTo>
                      <a:lnTo>
                        <a:pt x="1447800" y="663575"/>
                      </a:lnTo>
                      <a:lnTo>
                        <a:pt x="1422400" y="650875"/>
                      </a:lnTo>
                      <a:lnTo>
                        <a:pt x="1422400" y="622300"/>
                      </a:lnTo>
                      <a:lnTo>
                        <a:pt x="1409700" y="600075"/>
                      </a:lnTo>
                      <a:lnTo>
                        <a:pt x="1377950" y="622300"/>
                      </a:lnTo>
                      <a:lnTo>
                        <a:pt x="1330325" y="600075"/>
                      </a:lnTo>
                      <a:lnTo>
                        <a:pt x="1298575" y="600075"/>
                      </a:lnTo>
                      <a:lnTo>
                        <a:pt x="1276350" y="584200"/>
                      </a:lnTo>
                      <a:lnTo>
                        <a:pt x="1273175" y="577850"/>
                      </a:lnTo>
                      <a:lnTo>
                        <a:pt x="1241425" y="546100"/>
                      </a:lnTo>
                      <a:lnTo>
                        <a:pt x="1266825" y="523875"/>
                      </a:lnTo>
                      <a:lnTo>
                        <a:pt x="1238250" y="482600"/>
                      </a:lnTo>
                      <a:lnTo>
                        <a:pt x="1219200" y="488950"/>
                      </a:lnTo>
                      <a:lnTo>
                        <a:pt x="1171575" y="460375"/>
                      </a:lnTo>
                      <a:lnTo>
                        <a:pt x="1152525" y="463550"/>
                      </a:lnTo>
                      <a:lnTo>
                        <a:pt x="1177925" y="485775"/>
                      </a:lnTo>
                      <a:lnTo>
                        <a:pt x="1117600" y="498475"/>
                      </a:lnTo>
                      <a:lnTo>
                        <a:pt x="1098550" y="485775"/>
                      </a:lnTo>
                      <a:lnTo>
                        <a:pt x="1114425" y="460375"/>
                      </a:lnTo>
                      <a:lnTo>
                        <a:pt x="1092200" y="463550"/>
                      </a:lnTo>
                      <a:lnTo>
                        <a:pt x="1085850" y="447675"/>
                      </a:lnTo>
                      <a:lnTo>
                        <a:pt x="1085850" y="428625"/>
                      </a:lnTo>
                      <a:lnTo>
                        <a:pt x="1066800" y="403225"/>
                      </a:lnTo>
                      <a:lnTo>
                        <a:pt x="1012825" y="412750"/>
                      </a:lnTo>
                      <a:lnTo>
                        <a:pt x="987425" y="390525"/>
                      </a:lnTo>
                      <a:lnTo>
                        <a:pt x="958850" y="406400"/>
                      </a:lnTo>
                      <a:lnTo>
                        <a:pt x="930275" y="381000"/>
                      </a:lnTo>
                      <a:lnTo>
                        <a:pt x="889000" y="384175"/>
                      </a:lnTo>
                      <a:lnTo>
                        <a:pt x="850900" y="336550"/>
                      </a:lnTo>
                      <a:lnTo>
                        <a:pt x="828675" y="342900"/>
                      </a:lnTo>
                      <a:lnTo>
                        <a:pt x="784225" y="352425"/>
                      </a:lnTo>
                      <a:lnTo>
                        <a:pt x="762000" y="349250"/>
                      </a:lnTo>
                      <a:lnTo>
                        <a:pt x="762000" y="323850"/>
                      </a:lnTo>
                      <a:lnTo>
                        <a:pt x="746125" y="311150"/>
                      </a:lnTo>
                      <a:lnTo>
                        <a:pt x="784225" y="298450"/>
                      </a:lnTo>
                      <a:lnTo>
                        <a:pt x="812800" y="285750"/>
                      </a:lnTo>
                      <a:lnTo>
                        <a:pt x="847725" y="320675"/>
                      </a:lnTo>
                      <a:lnTo>
                        <a:pt x="869950" y="307975"/>
                      </a:lnTo>
                      <a:lnTo>
                        <a:pt x="901700" y="317500"/>
                      </a:lnTo>
                      <a:lnTo>
                        <a:pt x="949325" y="298450"/>
                      </a:lnTo>
                      <a:lnTo>
                        <a:pt x="958850" y="279400"/>
                      </a:lnTo>
                      <a:lnTo>
                        <a:pt x="987425" y="279400"/>
                      </a:lnTo>
                      <a:lnTo>
                        <a:pt x="974725" y="266700"/>
                      </a:lnTo>
                      <a:lnTo>
                        <a:pt x="946150" y="238125"/>
                      </a:lnTo>
                      <a:lnTo>
                        <a:pt x="892175" y="231775"/>
                      </a:lnTo>
                      <a:lnTo>
                        <a:pt x="831850" y="212725"/>
                      </a:lnTo>
                      <a:lnTo>
                        <a:pt x="803275" y="196850"/>
                      </a:lnTo>
                      <a:lnTo>
                        <a:pt x="771525" y="200025"/>
                      </a:lnTo>
                      <a:lnTo>
                        <a:pt x="701675" y="177800"/>
                      </a:lnTo>
                      <a:lnTo>
                        <a:pt x="692150" y="101600"/>
                      </a:lnTo>
                      <a:lnTo>
                        <a:pt x="650875" y="79375"/>
                      </a:lnTo>
                      <a:lnTo>
                        <a:pt x="625475" y="25400"/>
                      </a:lnTo>
                      <a:lnTo>
                        <a:pt x="533400" y="66675"/>
                      </a:lnTo>
                      <a:lnTo>
                        <a:pt x="514350" y="168275"/>
                      </a:lnTo>
                      <a:lnTo>
                        <a:pt x="498475" y="187325"/>
                      </a:lnTo>
                      <a:lnTo>
                        <a:pt x="387350" y="180975"/>
                      </a:lnTo>
                      <a:lnTo>
                        <a:pt x="374650" y="196850"/>
                      </a:lnTo>
                      <a:lnTo>
                        <a:pt x="346075" y="206375"/>
                      </a:lnTo>
                      <a:lnTo>
                        <a:pt x="339725" y="149225"/>
                      </a:lnTo>
                      <a:cubicBezTo>
                        <a:pt x="327025" y="138642"/>
                        <a:pt x="320675" y="128058"/>
                        <a:pt x="307975" y="117475"/>
                      </a:cubicBezTo>
                      <a:cubicBezTo>
                        <a:pt x="291042" y="96308"/>
                        <a:pt x="274108" y="94192"/>
                        <a:pt x="257175" y="82550"/>
                      </a:cubicBezTo>
                      <a:lnTo>
                        <a:pt x="238125" y="12700"/>
                      </a:lnTo>
                      <a:lnTo>
                        <a:pt x="209550" y="0"/>
                      </a:lnTo>
                      <a:lnTo>
                        <a:pt x="180975" y="44450"/>
                      </a:lnTo>
                      <a:lnTo>
                        <a:pt x="184150" y="66675"/>
                      </a:lnTo>
                      <a:lnTo>
                        <a:pt x="149225" y="53975"/>
                      </a:lnTo>
                      <a:lnTo>
                        <a:pt x="120650" y="19050"/>
                      </a:lnTo>
                      <a:lnTo>
                        <a:pt x="73025" y="31750"/>
                      </a:lnTo>
                      <a:lnTo>
                        <a:pt x="57150" y="66675"/>
                      </a:lnTo>
                      <a:lnTo>
                        <a:pt x="0" y="60325"/>
                      </a:lnTo>
                      <a:lnTo>
                        <a:pt x="31750" y="152400"/>
                      </a:lnTo>
                      <a:lnTo>
                        <a:pt x="41275" y="168275"/>
                      </a:lnTo>
                      <a:lnTo>
                        <a:pt x="15875" y="184150"/>
                      </a:lnTo>
                      <a:lnTo>
                        <a:pt x="60325" y="260350"/>
                      </a:lnTo>
                      <a:lnTo>
                        <a:pt x="149225" y="323850"/>
                      </a:lnTo>
                      <a:lnTo>
                        <a:pt x="95250" y="361950"/>
                      </a:lnTo>
                      <a:lnTo>
                        <a:pt x="104775" y="390525"/>
                      </a:lnTo>
                      <a:lnTo>
                        <a:pt x="152400" y="431800"/>
                      </a:lnTo>
                      <a:lnTo>
                        <a:pt x="161925" y="438150"/>
                      </a:lnTo>
                      <a:lnTo>
                        <a:pt x="200025" y="438150"/>
                      </a:lnTo>
                      <a:lnTo>
                        <a:pt x="273050" y="473075"/>
                      </a:lnTo>
                      <a:lnTo>
                        <a:pt x="314325" y="428625"/>
                      </a:lnTo>
                      <a:lnTo>
                        <a:pt x="361950" y="396875"/>
                      </a:lnTo>
                      <a:lnTo>
                        <a:pt x="403225" y="390525"/>
                      </a:lnTo>
                      <a:lnTo>
                        <a:pt x="428625" y="425450"/>
                      </a:lnTo>
                      <a:lnTo>
                        <a:pt x="422275" y="450850"/>
                      </a:lnTo>
                      <a:lnTo>
                        <a:pt x="381000" y="466725"/>
                      </a:lnTo>
                      <a:cubicBezTo>
                        <a:pt x="379942" y="518583"/>
                        <a:pt x="378883" y="570442"/>
                        <a:pt x="377825" y="622300"/>
                      </a:cubicBezTo>
                      <a:lnTo>
                        <a:pt x="365125" y="631825"/>
                      </a:lnTo>
                      <a:lnTo>
                        <a:pt x="317500" y="625475"/>
                      </a:lnTo>
                      <a:lnTo>
                        <a:pt x="295275" y="676275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02">
                  <a:extLst>
                    <a:ext uri="{FF2B5EF4-FFF2-40B4-BE49-F238E27FC236}">
                      <a16:creationId xmlns:a16="http://schemas.microsoft.com/office/drawing/2014/main" id="{F053F0DC-6E6B-DF09-B3FB-D745A2E741F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663950" y="2333625"/>
                  <a:ext cx="1041400" cy="847725"/>
                </a:xfrm>
                <a:custGeom>
                  <a:avLst/>
                  <a:gdLst>
                    <a:gd name="connsiteX0" fmla="*/ 0 w 1041400"/>
                    <a:gd name="connsiteY0" fmla="*/ 127000 h 847725"/>
                    <a:gd name="connsiteX1" fmla="*/ 50800 w 1041400"/>
                    <a:gd name="connsiteY1" fmla="*/ 136525 h 847725"/>
                    <a:gd name="connsiteX2" fmla="*/ 66675 w 1041400"/>
                    <a:gd name="connsiteY2" fmla="*/ 165100 h 847725"/>
                    <a:gd name="connsiteX3" fmla="*/ 111125 w 1041400"/>
                    <a:gd name="connsiteY3" fmla="*/ 152400 h 847725"/>
                    <a:gd name="connsiteX4" fmla="*/ 168275 w 1041400"/>
                    <a:gd name="connsiteY4" fmla="*/ 193675 h 847725"/>
                    <a:gd name="connsiteX5" fmla="*/ 209550 w 1041400"/>
                    <a:gd name="connsiteY5" fmla="*/ 215900 h 847725"/>
                    <a:gd name="connsiteX6" fmla="*/ 244475 w 1041400"/>
                    <a:gd name="connsiteY6" fmla="*/ 263525 h 847725"/>
                    <a:gd name="connsiteX7" fmla="*/ 304800 w 1041400"/>
                    <a:gd name="connsiteY7" fmla="*/ 285750 h 847725"/>
                    <a:gd name="connsiteX8" fmla="*/ 304800 w 1041400"/>
                    <a:gd name="connsiteY8" fmla="*/ 317500 h 847725"/>
                    <a:gd name="connsiteX9" fmla="*/ 336550 w 1041400"/>
                    <a:gd name="connsiteY9" fmla="*/ 320675 h 847725"/>
                    <a:gd name="connsiteX10" fmla="*/ 349250 w 1041400"/>
                    <a:gd name="connsiteY10" fmla="*/ 368300 h 847725"/>
                    <a:gd name="connsiteX11" fmla="*/ 403225 w 1041400"/>
                    <a:gd name="connsiteY11" fmla="*/ 374650 h 847725"/>
                    <a:gd name="connsiteX12" fmla="*/ 428625 w 1041400"/>
                    <a:gd name="connsiteY12" fmla="*/ 425450 h 847725"/>
                    <a:gd name="connsiteX13" fmla="*/ 403225 w 1041400"/>
                    <a:gd name="connsiteY13" fmla="*/ 450850 h 847725"/>
                    <a:gd name="connsiteX14" fmla="*/ 431800 w 1041400"/>
                    <a:gd name="connsiteY14" fmla="*/ 488950 h 847725"/>
                    <a:gd name="connsiteX15" fmla="*/ 444500 w 1041400"/>
                    <a:gd name="connsiteY15" fmla="*/ 501650 h 847725"/>
                    <a:gd name="connsiteX16" fmla="*/ 482600 w 1041400"/>
                    <a:gd name="connsiteY16" fmla="*/ 492125 h 847725"/>
                    <a:gd name="connsiteX17" fmla="*/ 533400 w 1041400"/>
                    <a:gd name="connsiteY17" fmla="*/ 511175 h 847725"/>
                    <a:gd name="connsiteX18" fmla="*/ 558800 w 1041400"/>
                    <a:gd name="connsiteY18" fmla="*/ 498475 h 847725"/>
                    <a:gd name="connsiteX19" fmla="*/ 609600 w 1041400"/>
                    <a:gd name="connsiteY19" fmla="*/ 511175 h 847725"/>
                    <a:gd name="connsiteX20" fmla="*/ 669925 w 1041400"/>
                    <a:gd name="connsiteY20" fmla="*/ 501650 h 847725"/>
                    <a:gd name="connsiteX21" fmla="*/ 701675 w 1041400"/>
                    <a:gd name="connsiteY21" fmla="*/ 517525 h 847725"/>
                    <a:gd name="connsiteX22" fmla="*/ 682625 w 1041400"/>
                    <a:gd name="connsiteY22" fmla="*/ 565150 h 847725"/>
                    <a:gd name="connsiteX23" fmla="*/ 730250 w 1041400"/>
                    <a:gd name="connsiteY23" fmla="*/ 577850 h 847725"/>
                    <a:gd name="connsiteX24" fmla="*/ 727075 w 1041400"/>
                    <a:gd name="connsiteY24" fmla="*/ 615950 h 847725"/>
                    <a:gd name="connsiteX25" fmla="*/ 758825 w 1041400"/>
                    <a:gd name="connsiteY25" fmla="*/ 600075 h 847725"/>
                    <a:gd name="connsiteX26" fmla="*/ 736600 w 1041400"/>
                    <a:gd name="connsiteY26" fmla="*/ 650875 h 847725"/>
                    <a:gd name="connsiteX27" fmla="*/ 774700 w 1041400"/>
                    <a:gd name="connsiteY27" fmla="*/ 635000 h 847725"/>
                    <a:gd name="connsiteX28" fmla="*/ 784225 w 1041400"/>
                    <a:gd name="connsiteY28" fmla="*/ 666750 h 847725"/>
                    <a:gd name="connsiteX29" fmla="*/ 781050 w 1041400"/>
                    <a:gd name="connsiteY29" fmla="*/ 701675 h 847725"/>
                    <a:gd name="connsiteX30" fmla="*/ 781050 w 1041400"/>
                    <a:gd name="connsiteY30" fmla="*/ 717550 h 847725"/>
                    <a:gd name="connsiteX31" fmla="*/ 815975 w 1041400"/>
                    <a:gd name="connsiteY31" fmla="*/ 739775 h 847725"/>
                    <a:gd name="connsiteX32" fmla="*/ 850900 w 1041400"/>
                    <a:gd name="connsiteY32" fmla="*/ 755650 h 847725"/>
                    <a:gd name="connsiteX33" fmla="*/ 863600 w 1041400"/>
                    <a:gd name="connsiteY33" fmla="*/ 790575 h 847725"/>
                    <a:gd name="connsiteX34" fmla="*/ 828675 w 1041400"/>
                    <a:gd name="connsiteY34" fmla="*/ 793750 h 847725"/>
                    <a:gd name="connsiteX35" fmla="*/ 800100 w 1041400"/>
                    <a:gd name="connsiteY35" fmla="*/ 803275 h 847725"/>
                    <a:gd name="connsiteX36" fmla="*/ 815975 w 1041400"/>
                    <a:gd name="connsiteY36" fmla="*/ 828675 h 847725"/>
                    <a:gd name="connsiteX37" fmla="*/ 844550 w 1041400"/>
                    <a:gd name="connsiteY37" fmla="*/ 825500 h 847725"/>
                    <a:gd name="connsiteX38" fmla="*/ 854075 w 1041400"/>
                    <a:gd name="connsiteY38" fmla="*/ 803275 h 847725"/>
                    <a:gd name="connsiteX39" fmla="*/ 869950 w 1041400"/>
                    <a:gd name="connsiteY39" fmla="*/ 796925 h 847725"/>
                    <a:gd name="connsiteX40" fmla="*/ 898525 w 1041400"/>
                    <a:gd name="connsiteY40" fmla="*/ 844550 h 847725"/>
                    <a:gd name="connsiteX41" fmla="*/ 920750 w 1041400"/>
                    <a:gd name="connsiteY41" fmla="*/ 809625 h 847725"/>
                    <a:gd name="connsiteX42" fmla="*/ 939800 w 1041400"/>
                    <a:gd name="connsiteY42" fmla="*/ 803275 h 847725"/>
                    <a:gd name="connsiteX43" fmla="*/ 968375 w 1041400"/>
                    <a:gd name="connsiteY43" fmla="*/ 847725 h 847725"/>
                    <a:gd name="connsiteX44" fmla="*/ 1000125 w 1041400"/>
                    <a:gd name="connsiteY44" fmla="*/ 841375 h 847725"/>
                    <a:gd name="connsiteX45" fmla="*/ 1035050 w 1041400"/>
                    <a:gd name="connsiteY45" fmla="*/ 790575 h 847725"/>
                    <a:gd name="connsiteX46" fmla="*/ 1035050 w 1041400"/>
                    <a:gd name="connsiteY46" fmla="*/ 749300 h 847725"/>
                    <a:gd name="connsiteX47" fmla="*/ 1041400 w 1041400"/>
                    <a:gd name="connsiteY47" fmla="*/ 685800 h 847725"/>
                    <a:gd name="connsiteX48" fmla="*/ 981075 w 1041400"/>
                    <a:gd name="connsiteY48" fmla="*/ 701675 h 847725"/>
                    <a:gd name="connsiteX49" fmla="*/ 923925 w 1041400"/>
                    <a:gd name="connsiteY49" fmla="*/ 698500 h 847725"/>
                    <a:gd name="connsiteX50" fmla="*/ 901700 w 1041400"/>
                    <a:gd name="connsiteY50" fmla="*/ 676275 h 847725"/>
                    <a:gd name="connsiteX51" fmla="*/ 873125 w 1041400"/>
                    <a:gd name="connsiteY51" fmla="*/ 688975 h 847725"/>
                    <a:gd name="connsiteX52" fmla="*/ 866775 w 1041400"/>
                    <a:gd name="connsiteY52" fmla="*/ 666750 h 847725"/>
                    <a:gd name="connsiteX53" fmla="*/ 841375 w 1041400"/>
                    <a:gd name="connsiteY53" fmla="*/ 657225 h 847725"/>
                    <a:gd name="connsiteX54" fmla="*/ 822325 w 1041400"/>
                    <a:gd name="connsiteY54" fmla="*/ 635000 h 847725"/>
                    <a:gd name="connsiteX55" fmla="*/ 819150 w 1041400"/>
                    <a:gd name="connsiteY55" fmla="*/ 590550 h 847725"/>
                    <a:gd name="connsiteX56" fmla="*/ 800100 w 1041400"/>
                    <a:gd name="connsiteY56" fmla="*/ 549275 h 847725"/>
                    <a:gd name="connsiteX57" fmla="*/ 787400 w 1041400"/>
                    <a:gd name="connsiteY57" fmla="*/ 542925 h 847725"/>
                    <a:gd name="connsiteX58" fmla="*/ 803275 w 1041400"/>
                    <a:gd name="connsiteY58" fmla="*/ 514350 h 847725"/>
                    <a:gd name="connsiteX59" fmla="*/ 774700 w 1041400"/>
                    <a:gd name="connsiteY59" fmla="*/ 498475 h 847725"/>
                    <a:gd name="connsiteX60" fmla="*/ 784225 w 1041400"/>
                    <a:gd name="connsiteY60" fmla="*/ 485775 h 847725"/>
                    <a:gd name="connsiteX61" fmla="*/ 774700 w 1041400"/>
                    <a:gd name="connsiteY61" fmla="*/ 434975 h 847725"/>
                    <a:gd name="connsiteX62" fmla="*/ 812800 w 1041400"/>
                    <a:gd name="connsiteY62" fmla="*/ 400050 h 847725"/>
                    <a:gd name="connsiteX63" fmla="*/ 736600 w 1041400"/>
                    <a:gd name="connsiteY63" fmla="*/ 342900 h 847725"/>
                    <a:gd name="connsiteX64" fmla="*/ 755650 w 1041400"/>
                    <a:gd name="connsiteY64" fmla="*/ 307975 h 847725"/>
                    <a:gd name="connsiteX65" fmla="*/ 727075 w 1041400"/>
                    <a:gd name="connsiteY65" fmla="*/ 285750 h 847725"/>
                    <a:gd name="connsiteX66" fmla="*/ 679450 w 1041400"/>
                    <a:gd name="connsiteY66" fmla="*/ 282575 h 847725"/>
                    <a:gd name="connsiteX67" fmla="*/ 650875 w 1041400"/>
                    <a:gd name="connsiteY67" fmla="*/ 282575 h 847725"/>
                    <a:gd name="connsiteX68" fmla="*/ 619125 w 1041400"/>
                    <a:gd name="connsiteY68" fmla="*/ 301625 h 847725"/>
                    <a:gd name="connsiteX69" fmla="*/ 596900 w 1041400"/>
                    <a:gd name="connsiteY69" fmla="*/ 279400 h 847725"/>
                    <a:gd name="connsiteX70" fmla="*/ 565150 w 1041400"/>
                    <a:gd name="connsiteY70" fmla="*/ 292100 h 847725"/>
                    <a:gd name="connsiteX71" fmla="*/ 523875 w 1041400"/>
                    <a:gd name="connsiteY71" fmla="*/ 263525 h 847725"/>
                    <a:gd name="connsiteX72" fmla="*/ 492125 w 1041400"/>
                    <a:gd name="connsiteY72" fmla="*/ 250825 h 847725"/>
                    <a:gd name="connsiteX73" fmla="*/ 469900 w 1041400"/>
                    <a:gd name="connsiteY73" fmla="*/ 212725 h 847725"/>
                    <a:gd name="connsiteX74" fmla="*/ 438150 w 1041400"/>
                    <a:gd name="connsiteY74" fmla="*/ 225425 h 847725"/>
                    <a:gd name="connsiteX75" fmla="*/ 393700 w 1041400"/>
                    <a:gd name="connsiteY75" fmla="*/ 209550 h 847725"/>
                    <a:gd name="connsiteX76" fmla="*/ 358775 w 1041400"/>
                    <a:gd name="connsiteY76" fmla="*/ 184150 h 847725"/>
                    <a:gd name="connsiteX77" fmla="*/ 307975 w 1041400"/>
                    <a:gd name="connsiteY77" fmla="*/ 133350 h 847725"/>
                    <a:gd name="connsiteX78" fmla="*/ 288925 w 1041400"/>
                    <a:gd name="connsiteY78" fmla="*/ 104775 h 847725"/>
                    <a:gd name="connsiteX79" fmla="*/ 288925 w 1041400"/>
                    <a:gd name="connsiteY79" fmla="*/ 69850 h 847725"/>
                    <a:gd name="connsiteX80" fmla="*/ 257175 w 1041400"/>
                    <a:gd name="connsiteY80" fmla="*/ 60325 h 847725"/>
                    <a:gd name="connsiteX81" fmla="*/ 247650 w 1041400"/>
                    <a:gd name="connsiteY81" fmla="*/ 38100 h 847725"/>
                    <a:gd name="connsiteX82" fmla="*/ 225425 w 1041400"/>
                    <a:gd name="connsiteY82" fmla="*/ 15875 h 847725"/>
                    <a:gd name="connsiteX83" fmla="*/ 196850 w 1041400"/>
                    <a:gd name="connsiteY83" fmla="*/ 0 h 847725"/>
                    <a:gd name="connsiteX84" fmla="*/ 171450 w 1041400"/>
                    <a:gd name="connsiteY84" fmla="*/ 25400 h 847725"/>
                    <a:gd name="connsiteX85" fmla="*/ 158750 w 1041400"/>
                    <a:gd name="connsiteY85" fmla="*/ 19050 h 847725"/>
                    <a:gd name="connsiteX86" fmla="*/ 139700 w 1041400"/>
                    <a:gd name="connsiteY86" fmla="*/ 31750 h 847725"/>
                    <a:gd name="connsiteX87" fmla="*/ 107950 w 1041400"/>
                    <a:gd name="connsiteY87" fmla="*/ 22225 h 847725"/>
                    <a:gd name="connsiteX88" fmla="*/ 82550 w 1041400"/>
                    <a:gd name="connsiteY88" fmla="*/ 41275 h 847725"/>
                    <a:gd name="connsiteX89" fmla="*/ 63500 w 1041400"/>
                    <a:gd name="connsiteY89" fmla="*/ 76200 h 847725"/>
                    <a:gd name="connsiteX90" fmla="*/ 41275 w 1041400"/>
                    <a:gd name="connsiteY90" fmla="*/ 85725 h 847725"/>
                    <a:gd name="connsiteX91" fmla="*/ 0 w 1041400"/>
                    <a:gd name="connsiteY91" fmla="*/ 127000 h 84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1041400" h="847725">
                      <a:moveTo>
                        <a:pt x="0" y="127000"/>
                      </a:moveTo>
                      <a:lnTo>
                        <a:pt x="50800" y="136525"/>
                      </a:lnTo>
                      <a:lnTo>
                        <a:pt x="66675" y="165100"/>
                      </a:lnTo>
                      <a:lnTo>
                        <a:pt x="111125" y="152400"/>
                      </a:lnTo>
                      <a:lnTo>
                        <a:pt x="168275" y="193675"/>
                      </a:lnTo>
                      <a:lnTo>
                        <a:pt x="209550" y="215900"/>
                      </a:lnTo>
                      <a:lnTo>
                        <a:pt x="244475" y="263525"/>
                      </a:lnTo>
                      <a:lnTo>
                        <a:pt x="304800" y="285750"/>
                      </a:lnTo>
                      <a:lnTo>
                        <a:pt x="304800" y="317500"/>
                      </a:lnTo>
                      <a:lnTo>
                        <a:pt x="336550" y="320675"/>
                      </a:lnTo>
                      <a:lnTo>
                        <a:pt x="349250" y="368300"/>
                      </a:lnTo>
                      <a:lnTo>
                        <a:pt x="403225" y="374650"/>
                      </a:lnTo>
                      <a:lnTo>
                        <a:pt x="428625" y="425450"/>
                      </a:lnTo>
                      <a:lnTo>
                        <a:pt x="403225" y="450850"/>
                      </a:lnTo>
                      <a:lnTo>
                        <a:pt x="431800" y="488950"/>
                      </a:lnTo>
                      <a:lnTo>
                        <a:pt x="444500" y="501650"/>
                      </a:lnTo>
                      <a:lnTo>
                        <a:pt x="482600" y="492125"/>
                      </a:lnTo>
                      <a:lnTo>
                        <a:pt x="533400" y="511175"/>
                      </a:lnTo>
                      <a:lnTo>
                        <a:pt x="558800" y="498475"/>
                      </a:lnTo>
                      <a:lnTo>
                        <a:pt x="609600" y="511175"/>
                      </a:lnTo>
                      <a:lnTo>
                        <a:pt x="669925" y="501650"/>
                      </a:lnTo>
                      <a:lnTo>
                        <a:pt x="701675" y="517525"/>
                      </a:lnTo>
                      <a:lnTo>
                        <a:pt x="682625" y="565150"/>
                      </a:lnTo>
                      <a:lnTo>
                        <a:pt x="730250" y="577850"/>
                      </a:lnTo>
                      <a:lnTo>
                        <a:pt x="727075" y="615950"/>
                      </a:lnTo>
                      <a:lnTo>
                        <a:pt x="758825" y="600075"/>
                      </a:lnTo>
                      <a:lnTo>
                        <a:pt x="736600" y="650875"/>
                      </a:lnTo>
                      <a:lnTo>
                        <a:pt x="774700" y="635000"/>
                      </a:lnTo>
                      <a:lnTo>
                        <a:pt x="784225" y="666750"/>
                      </a:lnTo>
                      <a:lnTo>
                        <a:pt x="781050" y="701675"/>
                      </a:lnTo>
                      <a:lnTo>
                        <a:pt x="781050" y="717550"/>
                      </a:lnTo>
                      <a:lnTo>
                        <a:pt x="815975" y="739775"/>
                      </a:lnTo>
                      <a:lnTo>
                        <a:pt x="850900" y="755650"/>
                      </a:lnTo>
                      <a:lnTo>
                        <a:pt x="863600" y="790575"/>
                      </a:lnTo>
                      <a:lnTo>
                        <a:pt x="828675" y="793750"/>
                      </a:lnTo>
                      <a:lnTo>
                        <a:pt x="800100" y="803275"/>
                      </a:lnTo>
                      <a:lnTo>
                        <a:pt x="815975" y="828675"/>
                      </a:lnTo>
                      <a:lnTo>
                        <a:pt x="844550" y="825500"/>
                      </a:lnTo>
                      <a:lnTo>
                        <a:pt x="854075" y="803275"/>
                      </a:lnTo>
                      <a:lnTo>
                        <a:pt x="869950" y="796925"/>
                      </a:lnTo>
                      <a:lnTo>
                        <a:pt x="898525" y="844550"/>
                      </a:lnTo>
                      <a:lnTo>
                        <a:pt x="920750" y="809625"/>
                      </a:lnTo>
                      <a:lnTo>
                        <a:pt x="939800" y="803275"/>
                      </a:lnTo>
                      <a:lnTo>
                        <a:pt x="968375" y="847725"/>
                      </a:lnTo>
                      <a:lnTo>
                        <a:pt x="1000125" y="841375"/>
                      </a:lnTo>
                      <a:lnTo>
                        <a:pt x="1035050" y="790575"/>
                      </a:lnTo>
                      <a:lnTo>
                        <a:pt x="1035050" y="749300"/>
                      </a:lnTo>
                      <a:lnTo>
                        <a:pt x="1041400" y="685800"/>
                      </a:lnTo>
                      <a:lnTo>
                        <a:pt x="981075" y="701675"/>
                      </a:lnTo>
                      <a:lnTo>
                        <a:pt x="923925" y="698500"/>
                      </a:lnTo>
                      <a:lnTo>
                        <a:pt x="901700" y="676275"/>
                      </a:lnTo>
                      <a:lnTo>
                        <a:pt x="873125" y="688975"/>
                      </a:lnTo>
                      <a:lnTo>
                        <a:pt x="866775" y="666750"/>
                      </a:lnTo>
                      <a:lnTo>
                        <a:pt x="841375" y="657225"/>
                      </a:lnTo>
                      <a:lnTo>
                        <a:pt x="822325" y="635000"/>
                      </a:lnTo>
                      <a:lnTo>
                        <a:pt x="819150" y="590550"/>
                      </a:lnTo>
                      <a:lnTo>
                        <a:pt x="800100" y="549275"/>
                      </a:lnTo>
                      <a:lnTo>
                        <a:pt x="787400" y="542925"/>
                      </a:lnTo>
                      <a:lnTo>
                        <a:pt x="803275" y="514350"/>
                      </a:lnTo>
                      <a:lnTo>
                        <a:pt x="774700" y="498475"/>
                      </a:lnTo>
                      <a:lnTo>
                        <a:pt x="784225" y="485775"/>
                      </a:lnTo>
                      <a:lnTo>
                        <a:pt x="774700" y="434975"/>
                      </a:lnTo>
                      <a:lnTo>
                        <a:pt x="812800" y="400050"/>
                      </a:lnTo>
                      <a:lnTo>
                        <a:pt x="736600" y="342900"/>
                      </a:lnTo>
                      <a:lnTo>
                        <a:pt x="755650" y="307975"/>
                      </a:lnTo>
                      <a:lnTo>
                        <a:pt x="727075" y="285750"/>
                      </a:lnTo>
                      <a:lnTo>
                        <a:pt x="679450" y="282575"/>
                      </a:lnTo>
                      <a:lnTo>
                        <a:pt x="650875" y="282575"/>
                      </a:lnTo>
                      <a:lnTo>
                        <a:pt x="619125" y="301625"/>
                      </a:lnTo>
                      <a:lnTo>
                        <a:pt x="596900" y="279400"/>
                      </a:lnTo>
                      <a:lnTo>
                        <a:pt x="565150" y="292100"/>
                      </a:lnTo>
                      <a:lnTo>
                        <a:pt x="523875" y="263525"/>
                      </a:lnTo>
                      <a:lnTo>
                        <a:pt x="492125" y="250825"/>
                      </a:lnTo>
                      <a:lnTo>
                        <a:pt x="469900" y="212725"/>
                      </a:lnTo>
                      <a:lnTo>
                        <a:pt x="438150" y="225425"/>
                      </a:lnTo>
                      <a:lnTo>
                        <a:pt x="393700" y="209550"/>
                      </a:lnTo>
                      <a:lnTo>
                        <a:pt x="358775" y="184150"/>
                      </a:lnTo>
                      <a:lnTo>
                        <a:pt x="307975" y="133350"/>
                      </a:lnTo>
                      <a:lnTo>
                        <a:pt x="288925" y="104775"/>
                      </a:lnTo>
                      <a:lnTo>
                        <a:pt x="288925" y="69850"/>
                      </a:lnTo>
                      <a:lnTo>
                        <a:pt x="257175" y="60325"/>
                      </a:lnTo>
                      <a:lnTo>
                        <a:pt x="247650" y="38100"/>
                      </a:lnTo>
                      <a:lnTo>
                        <a:pt x="225425" y="15875"/>
                      </a:lnTo>
                      <a:lnTo>
                        <a:pt x="196850" y="0"/>
                      </a:lnTo>
                      <a:lnTo>
                        <a:pt x="171450" y="25400"/>
                      </a:lnTo>
                      <a:lnTo>
                        <a:pt x="158750" y="19050"/>
                      </a:lnTo>
                      <a:lnTo>
                        <a:pt x="139700" y="31750"/>
                      </a:lnTo>
                      <a:lnTo>
                        <a:pt x="107950" y="22225"/>
                      </a:lnTo>
                      <a:lnTo>
                        <a:pt x="82550" y="41275"/>
                      </a:lnTo>
                      <a:lnTo>
                        <a:pt x="63500" y="76200"/>
                      </a:lnTo>
                      <a:lnTo>
                        <a:pt x="41275" y="85725"/>
                      </a:lnTo>
                      <a:lnTo>
                        <a:pt x="0" y="12700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03">
                  <a:extLst>
                    <a:ext uri="{FF2B5EF4-FFF2-40B4-BE49-F238E27FC236}">
                      <a16:creationId xmlns:a16="http://schemas.microsoft.com/office/drawing/2014/main" id="{A6C35A0C-F055-023C-1A9F-01B4BCBD8B3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94225" y="2393549"/>
                  <a:ext cx="171450" cy="171851"/>
                </a:xfrm>
                <a:custGeom>
                  <a:avLst/>
                  <a:gdLst>
                    <a:gd name="connsiteX0" fmla="*/ 25400 w 171450"/>
                    <a:gd name="connsiteY0" fmla="*/ 12700 h 149225"/>
                    <a:gd name="connsiteX1" fmla="*/ 0 w 171450"/>
                    <a:gd name="connsiteY1" fmla="*/ 57150 h 149225"/>
                    <a:gd name="connsiteX2" fmla="*/ 53975 w 171450"/>
                    <a:gd name="connsiteY2" fmla="*/ 73025 h 149225"/>
                    <a:gd name="connsiteX3" fmla="*/ 95250 w 171450"/>
                    <a:gd name="connsiteY3" fmla="*/ 98425 h 149225"/>
                    <a:gd name="connsiteX4" fmla="*/ 60325 w 171450"/>
                    <a:gd name="connsiteY4" fmla="*/ 120650 h 149225"/>
                    <a:gd name="connsiteX5" fmla="*/ 95250 w 171450"/>
                    <a:gd name="connsiteY5" fmla="*/ 149225 h 149225"/>
                    <a:gd name="connsiteX6" fmla="*/ 130175 w 171450"/>
                    <a:gd name="connsiteY6" fmla="*/ 127000 h 149225"/>
                    <a:gd name="connsiteX7" fmla="*/ 171450 w 171450"/>
                    <a:gd name="connsiteY7" fmla="*/ 123825 h 149225"/>
                    <a:gd name="connsiteX8" fmla="*/ 139700 w 171450"/>
                    <a:gd name="connsiteY8" fmla="*/ 76200 h 149225"/>
                    <a:gd name="connsiteX9" fmla="*/ 98425 w 171450"/>
                    <a:gd name="connsiteY9" fmla="*/ 50800 h 149225"/>
                    <a:gd name="connsiteX10" fmla="*/ 92075 w 171450"/>
                    <a:gd name="connsiteY10" fmla="*/ 0 h 149225"/>
                    <a:gd name="connsiteX11" fmla="*/ 25400 w 171450"/>
                    <a:gd name="connsiteY11" fmla="*/ 12700 h 149225"/>
                    <a:gd name="connsiteX0" fmla="*/ 25400 w 171450"/>
                    <a:gd name="connsiteY0" fmla="*/ 35326 h 171851"/>
                    <a:gd name="connsiteX1" fmla="*/ 0 w 171450"/>
                    <a:gd name="connsiteY1" fmla="*/ 79776 h 171851"/>
                    <a:gd name="connsiteX2" fmla="*/ 53975 w 171450"/>
                    <a:gd name="connsiteY2" fmla="*/ 95651 h 171851"/>
                    <a:gd name="connsiteX3" fmla="*/ 95250 w 171450"/>
                    <a:gd name="connsiteY3" fmla="*/ 121051 h 171851"/>
                    <a:gd name="connsiteX4" fmla="*/ 60325 w 171450"/>
                    <a:gd name="connsiteY4" fmla="*/ 143276 h 171851"/>
                    <a:gd name="connsiteX5" fmla="*/ 95250 w 171450"/>
                    <a:gd name="connsiteY5" fmla="*/ 171851 h 171851"/>
                    <a:gd name="connsiteX6" fmla="*/ 130175 w 171450"/>
                    <a:gd name="connsiteY6" fmla="*/ 149626 h 171851"/>
                    <a:gd name="connsiteX7" fmla="*/ 171450 w 171450"/>
                    <a:gd name="connsiteY7" fmla="*/ 146451 h 171851"/>
                    <a:gd name="connsiteX8" fmla="*/ 139700 w 171450"/>
                    <a:gd name="connsiteY8" fmla="*/ 98826 h 171851"/>
                    <a:gd name="connsiteX9" fmla="*/ 98425 w 171450"/>
                    <a:gd name="connsiteY9" fmla="*/ 73426 h 171851"/>
                    <a:gd name="connsiteX10" fmla="*/ 92075 w 171450"/>
                    <a:gd name="connsiteY10" fmla="*/ 22626 h 171851"/>
                    <a:gd name="connsiteX11" fmla="*/ 38100 w 171450"/>
                    <a:gd name="connsiteY11" fmla="*/ 401 h 171851"/>
                    <a:gd name="connsiteX12" fmla="*/ 25400 w 171450"/>
                    <a:gd name="connsiteY12" fmla="*/ 35326 h 171851"/>
                    <a:gd name="connsiteX0" fmla="*/ 12700 w 171450"/>
                    <a:gd name="connsiteY0" fmla="*/ 32151 h 171851"/>
                    <a:gd name="connsiteX1" fmla="*/ 0 w 171450"/>
                    <a:gd name="connsiteY1" fmla="*/ 79776 h 171851"/>
                    <a:gd name="connsiteX2" fmla="*/ 53975 w 171450"/>
                    <a:gd name="connsiteY2" fmla="*/ 95651 h 171851"/>
                    <a:gd name="connsiteX3" fmla="*/ 95250 w 171450"/>
                    <a:gd name="connsiteY3" fmla="*/ 121051 h 171851"/>
                    <a:gd name="connsiteX4" fmla="*/ 60325 w 171450"/>
                    <a:gd name="connsiteY4" fmla="*/ 143276 h 171851"/>
                    <a:gd name="connsiteX5" fmla="*/ 95250 w 171450"/>
                    <a:gd name="connsiteY5" fmla="*/ 171851 h 171851"/>
                    <a:gd name="connsiteX6" fmla="*/ 130175 w 171450"/>
                    <a:gd name="connsiteY6" fmla="*/ 149626 h 171851"/>
                    <a:gd name="connsiteX7" fmla="*/ 171450 w 171450"/>
                    <a:gd name="connsiteY7" fmla="*/ 146451 h 171851"/>
                    <a:gd name="connsiteX8" fmla="*/ 139700 w 171450"/>
                    <a:gd name="connsiteY8" fmla="*/ 98826 h 171851"/>
                    <a:gd name="connsiteX9" fmla="*/ 98425 w 171450"/>
                    <a:gd name="connsiteY9" fmla="*/ 73426 h 171851"/>
                    <a:gd name="connsiteX10" fmla="*/ 92075 w 171450"/>
                    <a:gd name="connsiteY10" fmla="*/ 22626 h 171851"/>
                    <a:gd name="connsiteX11" fmla="*/ 38100 w 171450"/>
                    <a:gd name="connsiteY11" fmla="*/ 401 h 171851"/>
                    <a:gd name="connsiteX12" fmla="*/ 12700 w 171450"/>
                    <a:gd name="connsiteY12" fmla="*/ 32151 h 171851"/>
                    <a:gd name="connsiteX0" fmla="*/ 12700 w 171450"/>
                    <a:gd name="connsiteY0" fmla="*/ 32151 h 171851"/>
                    <a:gd name="connsiteX1" fmla="*/ 0 w 171450"/>
                    <a:gd name="connsiteY1" fmla="*/ 79776 h 171851"/>
                    <a:gd name="connsiteX2" fmla="*/ 53975 w 171450"/>
                    <a:gd name="connsiteY2" fmla="*/ 95651 h 171851"/>
                    <a:gd name="connsiteX3" fmla="*/ 95250 w 171450"/>
                    <a:gd name="connsiteY3" fmla="*/ 121051 h 171851"/>
                    <a:gd name="connsiteX4" fmla="*/ 60325 w 171450"/>
                    <a:gd name="connsiteY4" fmla="*/ 143276 h 171851"/>
                    <a:gd name="connsiteX5" fmla="*/ 95250 w 171450"/>
                    <a:gd name="connsiteY5" fmla="*/ 171851 h 171851"/>
                    <a:gd name="connsiteX6" fmla="*/ 130175 w 171450"/>
                    <a:gd name="connsiteY6" fmla="*/ 149626 h 171851"/>
                    <a:gd name="connsiteX7" fmla="*/ 171450 w 171450"/>
                    <a:gd name="connsiteY7" fmla="*/ 146451 h 171851"/>
                    <a:gd name="connsiteX8" fmla="*/ 139700 w 171450"/>
                    <a:gd name="connsiteY8" fmla="*/ 98826 h 171851"/>
                    <a:gd name="connsiteX9" fmla="*/ 98425 w 171450"/>
                    <a:gd name="connsiteY9" fmla="*/ 73426 h 171851"/>
                    <a:gd name="connsiteX10" fmla="*/ 92075 w 171450"/>
                    <a:gd name="connsiteY10" fmla="*/ 22626 h 171851"/>
                    <a:gd name="connsiteX11" fmla="*/ 38100 w 171450"/>
                    <a:gd name="connsiteY11" fmla="*/ 401 h 171851"/>
                    <a:gd name="connsiteX12" fmla="*/ 12700 w 171450"/>
                    <a:gd name="connsiteY12" fmla="*/ 32151 h 17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71851">
                      <a:moveTo>
                        <a:pt x="12700" y="32151"/>
                      </a:moveTo>
                      <a:cubicBezTo>
                        <a:pt x="30692" y="57551"/>
                        <a:pt x="4233" y="63901"/>
                        <a:pt x="0" y="79776"/>
                      </a:cubicBezTo>
                      <a:lnTo>
                        <a:pt x="53975" y="95651"/>
                      </a:lnTo>
                      <a:lnTo>
                        <a:pt x="95250" y="121051"/>
                      </a:lnTo>
                      <a:lnTo>
                        <a:pt x="60325" y="143276"/>
                      </a:lnTo>
                      <a:lnTo>
                        <a:pt x="95250" y="171851"/>
                      </a:lnTo>
                      <a:lnTo>
                        <a:pt x="130175" y="149626"/>
                      </a:lnTo>
                      <a:lnTo>
                        <a:pt x="171450" y="146451"/>
                      </a:lnTo>
                      <a:lnTo>
                        <a:pt x="139700" y="98826"/>
                      </a:lnTo>
                      <a:lnTo>
                        <a:pt x="98425" y="73426"/>
                      </a:lnTo>
                      <a:lnTo>
                        <a:pt x="92075" y="22626"/>
                      </a:lnTo>
                      <a:cubicBezTo>
                        <a:pt x="79375" y="26859"/>
                        <a:pt x="50800" y="-3832"/>
                        <a:pt x="38100" y="401"/>
                      </a:cubicBezTo>
                      <a:lnTo>
                        <a:pt x="12700" y="32151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East Macedonia and Thrace">
                <a:extLst>
                  <a:ext uri="{FF2B5EF4-FFF2-40B4-BE49-F238E27FC236}">
                    <a16:creationId xmlns:a16="http://schemas.microsoft.com/office/drawing/2014/main" id="{595C8C1B-2D48-E42A-5C47-43B96186717F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385939" y="704088"/>
                <a:ext cx="1937543" cy="1095376"/>
                <a:chOff x="5998925" y="906300"/>
                <a:chExt cx="1927225" cy="1060450"/>
              </a:xfrm>
              <a:grpFill/>
            </p:grpSpPr>
            <p:sp>
              <p:nvSpPr>
                <p:cNvPr id="146" name="East Macedonia and Thrace">
                  <a:extLst>
                    <a:ext uri="{FF2B5EF4-FFF2-40B4-BE49-F238E27FC236}">
                      <a16:creationId xmlns:a16="http://schemas.microsoft.com/office/drawing/2014/main" id="{D7BE4748-4ADF-7E8C-6B3A-C55843D6705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98925" y="906300"/>
                  <a:ext cx="1927225" cy="806450"/>
                </a:xfrm>
                <a:custGeom>
                  <a:avLst/>
                  <a:gdLst>
                    <a:gd name="connsiteX0" fmla="*/ 171450 w 1927225"/>
                    <a:gd name="connsiteY0" fmla="*/ 774700 h 806450"/>
                    <a:gd name="connsiteX1" fmla="*/ 206375 w 1927225"/>
                    <a:gd name="connsiteY1" fmla="*/ 720725 h 806450"/>
                    <a:gd name="connsiteX2" fmla="*/ 206375 w 1927225"/>
                    <a:gd name="connsiteY2" fmla="*/ 695325 h 806450"/>
                    <a:gd name="connsiteX3" fmla="*/ 244475 w 1927225"/>
                    <a:gd name="connsiteY3" fmla="*/ 685800 h 806450"/>
                    <a:gd name="connsiteX4" fmla="*/ 260350 w 1927225"/>
                    <a:gd name="connsiteY4" fmla="*/ 679450 h 806450"/>
                    <a:gd name="connsiteX5" fmla="*/ 273050 w 1927225"/>
                    <a:gd name="connsiteY5" fmla="*/ 641350 h 806450"/>
                    <a:gd name="connsiteX6" fmla="*/ 292100 w 1927225"/>
                    <a:gd name="connsiteY6" fmla="*/ 619125 h 806450"/>
                    <a:gd name="connsiteX7" fmla="*/ 257175 w 1927225"/>
                    <a:gd name="connsiteY7" fmla="*/ 542925 h 806450"/>
                    <a:gd name="connsiteX8" fmla="*/ 225425 w 1927225"/>
                    <a:gd name="connsiteY8" fmla="*/ 504825 h 806450"/>
                    <a:gd name="connsiteX9" fmla="*/ 174625 w 1927225"/>
                    <a:gd name="connsiteY9" fmla="*/ 523875 h 806450"/>
                    <a:gd name="connsiteX10" fmla="*/ 130175 w 1927225"/>
                    <a:gd name="connsiteY10" fmla="*/ 504825 h 806450"/>
                    <a:gd name="connsiteX11" fmla="*/ 85725 w 1927225"/>
                    <a:gd name="connsiteY11" fmla="*/ 473075 h 806450"/>
                    <a:gd name="connsiteX12" fmla="*/ 15875 w 1927225"/>
                    <a:gd name="connsiteY12" fmla="*/ 381000 h 806450"/>
                    <a:gd name="connsiteX13" fmla="*/ 41275 w 1927225"/>
                    <a:gd name="connsiteY13" fmla="*/ 349250 h 806450"/>
                    <a:gd name="connsiteX14" fmla="*/ 12700 w 1927225"/>
                    <a:gd name="connsiteY14" fmla="*/ 323850 h 806450"/>
                    <a:gd name="connsiteX15" fmla="*/ 9525 w 1927225"/>
                    <a:gd name="connsiteY15" fmla="*/ 282575 h 806450"/>
                    <a:gd name="connsiteX16" fmla="*/ 0 w 1927225"/>
                    <a:gd name="connsiteY16" fmla="*/ 273050 h 806450"/>
                    <a:gd name="connsiteX17" fmla="*/ 47625 w 1927225"/>
                    <a:gd name="connsiteY17" fmla="*/ 263525 h 806450"/>
                    <a:gd name="connsiteX18" fmla="*/ 76200 w 1927225"/>
                    <a:gd name="connsiteY18" fmla="*/ 276225 h 806450"/>
                    <a:gd name="connsiteX19" fmla="*/ 95250 w 1927225"/>
                    <a:gd name="connsiteY19" fmla="*/ 241300 h 806450"/>
                    <a:gd name="connsiteX20" fmla="*/ 142875 w 1927225"/>
                    <a:gd name="connsiteY20" fmla="*/ 238125 h 806450"/>
                    <a:gd name="connsiteX21" fmla="*/ 168275 w 1927225"/>
                    <a:gd name="connsiteY21" fmla="*/ 206375 h 806450"/>
                    <a:gd name="connsiteX22" fmla="*/ 200025 w 1927225"/>
                    <a:gd name="connsiteY22" fmla="*/ 257175 h 806450"/>
                    <a:gd name="connsiteX23" fmla="*/ 234950 w 1927225"/>
                    <a:gd name="connsiteY23" fmla="*/ 215900 h 806450"/>
                    <a:gd name="connsiteX24" fmla="*/ 263525 w 1927225"/>
                    <a:gd name="connsiteY24" fmla="*/ 244475 h 806450"/>
                    <a:gd name="connsiteX25" fmla="*/ 279400 w 1927225"/>
                    <a:gd name="connsiteY25" fmla="*/ 228600 h 806450"/>
                    <a:gd name="connsiteX26" fmla="*/ 260350 w 1927225"/>
                    <a:gd name="connsiteY26" fmla="*/ 180975 h 806450"/>
                    <a:gd name="connsiteX27" fmla="*/ 288925 w 1927225"/>
                    <a:gd name="connsiteY27" fmla="*/ 155575 h 806450"/>
                    <a:gd name="connsiteX28" fmla="*/ 327025 w 1927225"/>
                    <a:gd name="connsiteY28" fmla="*/ 158750 h 806450"/>
                    <a:gd name="connsiteX29" fmla="*/ 352425 w 1927225"/>
                    <a:gd name="connsiteY29" fmla="*/ 187325 h 806450"/>
                    <a:gd name="connsiteX30" fmla="*/ 361950 w 1927225"/>
                    <a:gd name="connsiteY30" fmla="*/ 155575 h 806450"/>
                    <a:gd name="connsiteX31" fmla="*/ 409575 w 1927225"/>
                    <a:gd name="connsiteY31" fmla="*/ 146050 h 806450"/>
                    <a:gd name="connsiteX32" fmla="*/ 425450 w 1927225"/>
                    <a:gd name="connsiteY32" fmla="*/ 177800 h 806450"/>
                    <a:gd name="connsiteX33" fmla="*/ 463550 w 1927225"/>
                    <a:gd name="connsiteY33" fmla="*/ 180975 h 806450"/>
                    <a:gd name="connsiteX34" fmla="*/ 476250 w 1927225"/>
                    <a:gd name="connsiteY34" fmla="*/ 158750 h 806450"/>
                    <a:gd name="connsiteX35" fmla="*/ 504825 w 1927225"/>
                    <a:gd name="connsiteY35" fmla="*/ 180975 h 806450"/>
                    <a:gd name="connsiteX36" fmla="*/ 527050 w 1927225"/>
                    <a:gd name="connsiteY36" fmla="*/ 152400 h 806450"/>
                    <a:gd name="connsiteX37" fmla="*/ 571500 w 1927225"/>
                    <a:gd name="connsiteY37" fmla="*/ 139700 h 806450"/>
                    <a:gd name="connsiteX38" fmla="*/ 590550 w 1927225"/>
                    <a:gd name="connsiteY38" fmla="*/ 184150 h 806450"/>
                    <a:gd name="connsiteX39" fmla="*/ 596900 w 1927225"/>
                    <a:gd name="connsiteY39" fmla="*/ 219075 h 806450"/>
                    <a:gd name="connsiteX40" fmla="*/ 622300 w 1927225"/>
                    <a:gd name="connsiteY40" fmla="*/ 244475 h 806450"/>
                    <a:gd name="connsiteX41" fmla="*/ 660400 w 1927225"/>
                    <a:gd name="connsiteY41" fmla="*/ 257175 h 806450"/>
                    <a:gd name="connsiteX42" fmla="*/ 698500 w 1927225"/>
                    <a:gd name="connsiteY42" fmla="*/ 263525 h 806450"/>
                    <a:gd name="connsiteX43" fmla="*/ 733425 w 1927225"/>
                    <a:gd name="connsiteY43" fmla="*/ 311150 h 806450"/>
                    <a:gd name="connsiteX44" fmla="*/ 755650 w 1927225"/>
                    <a:gd name="connsiteY44" fmla="*/ 269875 h 806450"/>
                    <a:gd name="connsiteX45" fmla="*/ 787400 w 1927225"/>
                    <a:gd name="connsiteY45" fmla="*/ 282575 h 806450"/>
                    <a:gd name="connsiteX46" fmla="*/ 800100 w 1927225"/>
                    <a:gd name="connsiteY46" fmla="*/ 257175 h 806450"/>
                    <a:gd name="connsiteX47" fmla="*/ 838200 w 1927225"/>
                    <a:gd name="connsiteY47" fmla="*/ 292100 h 806450"/>
                    <a:gd name="connsiteX48" fmla="*/ 892175 w 1927225"/>
                    <a:gd name="connsiteY48" fmla="*/ 292100 h 806450"/>
                    <a:gd name="connsiteX49" fmla="*/ 930275 w 1927225"/>
                    <a:gd name="connsiteY49" fmla="*/ 323850 h 806450"/>
                    <a:gd name="connsiteX50" fmla="*/ 952500 w 1927225"/>
                    <a:gd name="connsiteY50" fmla="*/ 320675 h 806450"/>
                    <a:gd name="connsiteX51" fmla="*/ 974725 w 1927225"/>
                    <a:gd name="connsiteY51" fmla="*/ 349250 h 806450"/>
                    <a:gd name="connsiteX52" fmla="*/ 1006475 w 1927225"/>
                    <a:gd name="connsiteY52" fmla="*/ 349250 h 806450"/>
                    <a:gd name="connsiteX53" fmla="*/ 1031875 w 1927225"/>
                    <a:gd name="connsiteY53" fmla="*/ 403225 h 806450"/>
                    <a:gd name="connsiteX54" fmla="*/ 1104900 w 1927225"/>
                    <a:gd name="connsiteY54" fmla="*/ 384175 h 806450"/>
                    <a:gd name="connsiteX55" fmla="*/ 1133475 w 1927225"/>
                    <a:gd name="connsiteY55" fmla="*/ 377825 h 806450"/>
                    <a:gd name="connsiteX56" fmla="*/ 1155700 w 1927225"/>
                    <a:gd name="connsiteY56" fmla="*/ 358775 h 806450"/>
                    <a:gd name="connsiteX57" fmla="*/ 1216025 w 1927225"/>
                    <a:gd name="connsiteY57" fmla="*/ 374650 h 806450"/>
                    <a:gd name="connsiteX58" fmla="*/ 1231900 w 1927225"/>
                    <a:gd name="connsiteY58" fmla="*/ 330200 h 806450"/>
                    <a:gd name="connsiteX59" fmla="*/ 1260475 w 1927225"/>
                    <a:gd name="connsiteY59" fmla="*/ 342900 h 806450"/>
                    <a:gd name="connsiteX60" fmla="*/ 1292225 w 1927225"/>
                    <a:gd name="connsiteY60" fmla="*/ 330200 h 806450"/>
                    <a:gd name="connsiteX61" fmla="*/ 1317625 w 1927225"/>
                    <a:gd name="connsiteY61" fmla="*/ 355600 h 806450"/>
                    <a:gd name="connsiteX62" fmla="*/ 1339850 w 1927225"/>
                    <a:gd name="connsiteY62" fmla="*/ 330200 h 806450"/>
                    <a:gd name="connsiteX63" fmla="*/ 1393825 w 1927225"/>
                    <a:gd name="connsiteY63" fmla="*/ 330200 h 806450"/>
                    <a:gd name="connsiteX64" fmla="*/ 1409700 w 1927225"/>
                    <a:gd name="connsiteY64" fmla="*/ 317500 h 806450"/>
                    <a:gd name="connsiteX65" fmla="*/ 1441450 w 1927225"/>
                    <a:gd name="connsiteY65" fmla="*/ 342900 h 806450"/>
                    <a:gd name="connsiteX66" fmla="*/ 1476375 w 1927225"/>
                    <a:gd name="connsiteY66" fmla="*/ 320675 h 806450"/>
                    <a:gd name="connsiteX67" fmla="*/ 1508125 w 1927225"/>
                    <a:gd name="connsiteY67" fmla="*/ 342900 h 806450"/>
                    <a:gd name="connsiteX68" fmla="*/ 1549400 w 1927225"/>
                    <a:gd name="connsiteY68" fmla="*/ 307975 h 806450"/>
                    <a:gd name="connsiteX69" fmla="*/ 1568450 w 1927225"/>
                    <a:gd name="connsiteY69" fmla="*/ 317500 h 806450"/>
                    <a:gd name="connsiteX70" fmla="*/ 1597025 w 1927225"/>
                    <a:gd name="connsiteY70" fmla="*/ 301625 h 806450"/>
                    <a:gd name="connsiteX71" fmla="*/ 1625600 w 1927225"/>
                    <a:gd name="connsiteY71" fmla="*/ 254000 h 806450"/>
                    <a:gd name="connsiteX72" fmla="*/ 1638300 w 1927225"/>
                    <a:gd name="connsiteY72" fmla="*/ 244475 h 806450"/>
                    <a:gd name="connsiteX73" fmla="*/ 1612900 w 1927225"/>
                    <a:gd name="connsiteY73" fmla="*/ 209550 h 806450"/>
                    <a:gd name="connsiteX74" fmla="*/ 1631950 w 1927225"/>
                    <a:gd name="connsiteY74" fmla="*/ 161925 h 806450"/>
                    <a:gd name="connsiteX75" fmla="*/ 1606550 w 1927225"/>
                    <a:gd name="connsiteY75" fmla="*/ 139700 h 806450"/>
                    <a:gd name="connsiteX76" fmla="*/ 1600200 w 1927225"/>
                    <a:gd name="connsiteY76" fmla="*/ 85725 h 806450"/>
                    <a:gd name="connsiteX77" fmla="*/ 1574800 w 1927225"/>
                    <a:gd name="connsiteY77" fmla="*/ 95250 h 806450"/>
                    <a:gd name="connsiteX78" fmla="*/ 1549400 w 1927225"/>
                    <a:gd name="connsiteY78" fmla="*/ 57150 h 806450"/>
                    <a:gd name="connsiteX79" fmla="*/ 1552575 w 1927225"/>
                    <a:gd name="connsiteY79" fmla="*/ 28575 h 806450"/>
                    <a:gd name="connsiteX80" fmla="*/ 1593850 w 1927225"/>
                    <a:gd name="connsiteY80" fmla="*/ 25400 h 806450"/>
                    <a:gd name="connsiteX81" fmla="*/ 1622425 w 1927225"/>
                    <a:gd name="connsiteY81" fmla="*/ 0 h 806450"/>
                    <a:gd name="connsiteX82" fmla="*/ 1644650 w 1927225"/>
                    <a:gd name="connsiteY82" fmla="*/ 12700 h 806450"/>
                    <a:gd name="connsiteX83" fmla="*/ 1660525 w 1927225"/>
                    <a:gd name="connsiteY83" fmla="*/ 9525 h 806450"/>
                    <a:gd name="connsiteX84" fmla="*/ 1695450 w 1927225"/>
                    <a:gd name="connsiteY84" fmla="*/ 44450 h 806450"/>
                    <a:gd name="connsiteX85" fmla="*/ 1733550 w 1927225"/>
                    <a:gd name="connsiteY85" fmla="*/ 25400 h 806450"/>
                    <a:gd name="connsiteX86" fmla="*/ 1771650 w 1927225"/>
                    <a:gd name="connsiteY86" fmla="*/ 53975 h 806450"/>
                    <a:gd name="connsiteX87" fmla="*/ 1809750 w 1927225"/>
                    <a:gd name="connsiteY87" fmla="*/ 53975 h 806450"/>
                    <a:gd name="connsiteX88" fmla="*/ 1835150 w 1927225"/>
                    <a:gd name="connsiteY88" fmla="*/ 82550 h 806450"/>
                    <a:gd name="connsiteX89" fmla="*/ 1841500 w 1927225"/>
                    <a:gd name="connsiteY89" fmla="*/ 95250 h 806450"/>
                    <a:gd name="connsiteX90" fmla="*/ 1879600 w 1927225"/>
                    <a:gd name="connsiteY90" fmla="*/ 111125 h 806450"/>
                    <a:gd name="connsiteX91" fmla="*/ 1905000 w 1927225"/>
                    <a:gd name="connsiteY91" fmla="*/ 107950 h 806450"/>
                    <a:gd name="connsiteX92" fmla="*/ 1901825 w 1927225"/>
                    <a:gd name="connsiteY92" fmla="*/ 177800 h 806450"/>
                    <a:gd name="connsiteX93" fmla="*/ 1905000 w 1927225"/>
                    <a:gd name="connsiteY93" fmla="*/ 219075 h 806450"/>
                    <a:gd name="connsiteX94" fmla="*/ 1908175 w 1927225"/>
                    <a:gd name="connsiteY94" fmla="*/ 263525 h 806450"/>
                    <a:gd name="connsiteX95" fmla="*/ 1927225 w 1927225"/>
                    <a:gd name="connsiteY95" fmla="*/ 304800 h 806450"/>
                    <a:gd name="connsiteX96" fmla="*/ 1901825 w 1927225"/>
                    <a:gd name="connsiteY96" fmla="*/ 333375 h 806450"/>
                    <a:gd name="connsiteX97" fmla="*/ 1854200 w 1927225"/>
                    <a:gd name="connsiteY97" fmla="*/ 323850 h 806450"/>
                    <a:gd name="connsiteX98" fmla="*/ 1809750 w 1927225"/>
                    <a:gd name="connsiteY98" fmla="*/ 352425 h 806450"/>
                    <a:gd name="connsiteX99" fmla="*/ 1762125 w 1927225"/>
                    <a:gd name="connsiteY99" fmla="*/ 384175 h 806450"/>
                    <a:gd name="connsiteX100" fmla="*/ 1746250 w 1927225"/>
                    <a:gd name="connsiteY100" fmla="*/ 393700 h 806450"/>
                    <a:gd name="connsiteX101" fmla="*/ 1727200 w 1927225"/>
                    <a:gd name="connsiteY101" fmla="*/ 384175 h 806450"/>
                    <a:gd name="connsiteX102" fmla="*/ 1711325 w 1927225"/>
                    <a:gd name="connsiteY102" fmla="*/ 403225 h 806450"/>
                    <a:gd name="connsiteX103" fmla="*/ 1717675 w 1927225"/>
                    <a:gd name="connsiteY103" fmla="*/ 438150 h 806450"/>
                    <a:gd name="connsiteX104" fmla="*/ 1701800 w 1927225"/>
                    <a:gd name="connsiteY104" fmla="*/ 457200 h 806450"/>
                    <a:gd name="connsiteX105" fmla="*/ 1724025 w 1927225"/>
                    <a:gd name="connsiteY105" fmla="*/ 469900 h 806450"/>
                    <a:gd name="connsiteX106" fmla="*/ 1711325 w 1927225"/>
                    <a:gd name="connsiteY106" fmla="*/ 488950 h 806450"/>
                    <a:gd name="connsiteX107" fmla="*/ 1720850 w 1927225"/>
                    <a:gd name="connsiteY107" fmla="*/ 504825 h 806450"/>
                    <a:gd name="connsiteX108" fmla="*/ 1717675 w 1927225"/>
                    <a:gd name="connsiteY108" fmla="*/ 530225 h 806450"/>
                    <a:gd name="connsiteX109" fmla="*/ 1749425 w 1927225"/>
                    <a:gd name="connsiteY109" fmla="*/ 568325 h 806450"/>
                    <a:gd name="connsiteX110" fmla="*/ 1746250 w 1927225"/>
                    <a:gd name="connsiteY110" fmla="*/ 587375 h 806450"/>
                    <a:gd name="connsiteX111" fmla="*/ 1714500 w 1927225"/>
                    <a:gd name="connsiteY111" fmla="*/ 596900 h 806450"/>
                    <a:gd name="connsiteX112" fmla="*/ 1739900 w 1927225"/>
                    <a:gd name="connsiteY112" fmla="*/ 619125 h 806450"/>
                    <a:gd name="connsiteX113" fmla="*/ 1711325 w 1927225"/>
                    <a:gd name="connsiteY113" fmla="*/ 628650 h 806450"/>
                    <a:gd name="connsiteX114" fmla="*/ 1701800 w 1927225"/>
                    <a:gd name="connsiteY114" fmla="*/ 669925 h 806450"/>
                    <a:gd name="connsiteX115" fmla="*/ 1657350 w 1927225"/>
                    <a:gd name="connsiteY115" fmla="*/ 638175 h 806450"/>
                    <a:gd name="connsiteX116" fmla="*/ 1660525 w 1927225"/>
                    <a:gd name="connsiteY116" fmla="*/ 673100 h 806450"/>
                    <a:gd name="connsiteX117" fmla="*/ 1628775 w 1927225"/>
                    <a:gd name="connsiteY117" fmla="*/ 688975 h 806450"/>
                    <a:gd name="connsiteX118" fmla="*/ 1647825 w 1927225"/>
                    <a:gd name="connsiteY118" fmla="*/ 714375 h 806450"/>
                    <a:gd name="connsiteX119" fmla="*/ 1616075 w 1927225"/>
                    <a:gd name="connsiteY119" fmla="*/ 723900 h 806450"/>
                    <a:gd name="connsiteX120" fmla="*/ 1600200 w 1927225"/>
                    <a:gd name="connsiteY120" fmla="*/ 771525 h 806450"/>
                    <a:gd name="connsiteX121" fmla="*/ 1543050 w 1927225"/>
                    <a:gd name="connsiteY121" fmla="*/ 793750 h 806450"/>
                    <a:gd name="connsiteX122" fmla="*/ 1520825 w 1927225"/>
                    <a:gd name="connsiteY122" fmla="*/ 771525 h 806450"/>
                    <a:gd name="connsiteX123" fmla="*/ 1524000 w 1927225"/>
                    <a:gd name="connsiteY123" fmla="*/ 739775 h 806450"/>
                    <a:gd name="connsiteX124" fmla="*/ 1546225 w 1927225"/>
                    <a:gd name="connsiteY124" fmla="*/ 708025 h 806450"/>
                    <a:gd name="connsiteX125" fmla="*/ 1511300 w 1927225"/>
                    <a:gd name="connsiteY125" fmla="*/ 714375 h 806450"/>
                    <a:gd name="connsiteX126" fmla="*/ 1511300 w 1927225"/>
                    <a:gd name="connsiteY126" fmla="*/ 723900 h 806450"/>
                    <a:gd name="connsiteX127" fmla="*/ 1492250 w 1927225"/>
                    <a:gd name="connsiteY127" fmla="*/ 711200 h 806450"/>
                    <a:gd name="connsiteX128" fmla="*/ 1457325 w 1927225"/>
                    <a:gd name="connsiteY128" fmla="*/ 698500 h 806450"/>
                    <a:gd name="connsiteX129" fmla="*/ 1403350 w 1927225"/>
                    <a:gd name="connsiteY129" fmla="*/ 701675 h 806450"/>
                    <a:gd name="connsiteX130" fmla="*/ 1330325 w 1927225"/>
                    <a:gd name="connsiteY130" fmla="*/ 698500 h 806450"/>
                    <a:gd name="connsiteX131" fmla="*/ 1298575 w 1927225"/>
                    <a:gd name="connsiteY131" fmla="*/ 698500 h 806450"/>
                    <a:gd name="connsiteX132" fmla="*/ 1244600 w 1927225"/>
                    <a:gd name="connsiteY132" fmla="*/ 669925 h 806450"/>
                    <a:gd name="connsiteX133" fmla="*/ 1225550 w 1927225"/>
                    <a:gd name="connsiteY133" fmla="*/ 692150 h 806450"/>
                    <a:gd name="connsiteX134" fmla="*/ 1184275 w 1927225"/>
                    <a:gd name="connsiteY134" fmla="*/ 666750 h 806450"/>
                    <a:gd name="connsiteX135" fmla="*/ 1149350 w 1927225"/>
                    <a:gd name="connsiteY135" fmla="*/ 654050 h 806450"/>
                    <a:gd name="connsiteX136" fmla="*/ 1136650 w 1927225"/>
                    <a:gd name="connsiteY136" fmla="*/ 666750 h 806450"/>
                    <a:gd name="connsiteX137" fmla="*/ 1123950 w 1927225"/>
                    <a:gd name="connsiteY137" fmla="*/ 654050 h 806450"/>
                    <a:gd name="connsiteX138" fmla="*/ 1101725 w 1927225"/>
                    <a:gd name="connsiteY138" fmla="*/ 654050 h 806450"/>
                    <a:gd name="connsiteX139" fmla="*/ 1079500 w 1927225"/>
                    <a:gd name="connsiteY139" fmla="*/ 625475 h 806450"/>
                    <a:gd name="connsiteX140" fmla="*/ 1041400 w 1927225"/>
                    <a:gd name="connsiteY140" fmla="*/ 635000 h 806450"/>
                    <a:gd name="connsiteX141" fmla="*/ 987425 w 1927225"/>
                    <a:gd name="connsiteY141" fmla="*/ 628650 h 806450"/>
                    <a:gd name="connsiteX142" fmla="*/ 949325 w 1927225"/>
                    <a:gd name="connsiteY142" fmla="*/ 619125 h 806450"/>
                    <a:gd name="connsiteX143" fmla="*/ 977900 w 1927225"/>
                    <a:gd name="connsiteY143" fmla="*/ 581025 h 806450"/>
                    <a:gd name="connsiteX144" fmla="*/ 971550 w 1927225"/>
                    <a:gd name="connsiteY144" fmla="*/ 558800 h 806450"/>
                    <a:gd name="connsiteX145" fmla="*/ 949325 w 1927225"/>
                    <a:gd name="connsiteY145" fmla="*/ 539750 h 806450"/>
                    <a:gd name="connsiteX146" fmla="*/ 933450 w 1927225"/>
                    <a:gd name="connsiteY146" fmla="*/ 508000 h 806450"/>
                    <a:gd name="connsiteX147" fmla="*/ 911225 w 1927225"/>
                    <a:gd name="connsiteY147" fmla="*/ 530225 h 806450"/>
                    <a:gd name="connsiteX148" fmla="*/ 923925 w 1927225"/>
                    <a:gd name="connsiteY148" fmla="*/ 565150 h 806450"/>
                    <a:gd name="connsiteX149" fmla="*/ 955675 w 1927225"/>
                    <a:gd name="connsiteY149" fmla="*/ 577850 h 806450"/>
                    <a:gd name="connsiteX150" fmla="*/ 917575 w 1927225"/>
                    <a:gd name="connsiteY150" fmla="*/ 581025 h 806450"/>
                    <a:gd name="connsiteX151" fmla="*/ 882650 w 1927225"/>
                    <a:gd name="connsiteY151" fmla="*/ 581025 h 806450"/>
                    <a:gd name="connsiteX152" fmla="*/ 869950 w 1927225"/>
                    <a:gd name="connsiteY152" fmla="*/ 615950 h 806450"/>
                    <a:gd name="connsiteX153" fmla="*/ 838200 w 1927225"/>
                    <a:gd name="connsiteY153" fmla="*/ 644525 h 806450"/>
                    <a:gd name="connsiteX154" fmla="*/ 796925 w 1927225"/>
                    <a:gd name="connsiteY154" fmla="*/ 644525 h 806450"/>
                    <a:gd name="connsiteX155" fmla="*/ 736600 w 1927225"/>
                    <a:gd name="connsiteY155" fmla="*/ 695325 h 806450"/>
                    <a:gd name="connsiteX156" fmla="*/ 723900 w 1927225"/>
                    <a:gd name="connsiteY156" fmla="*/ 708025 h 806450"/>
                    <a:gd name="connsiteX157" fmla="*/ 701675 w 1927225"/>
                    <a:gd name="connsiteY157" fmla="*/ 688975 h 806450"/>
                    <a:gd name="connsiteX158" fmla="*/ 676275 w 1927225"/>
                    <a:gd name="connsiteY158" fmla="*/ 711200 h 806450"/>
                    <a:gd name="connsiteX159" fmla="*/ 660400 w 1927225"/>
                    <a:gd name="connsiteY159" fmla="*/ 685800 h 806450"/>
                    <a:gd name="connsiteX160" fmla="*/ 619125 w 1927225"/>
                    <a:gd name="connsiteY160" fmla="*/ 698500 h 806450"/>
                    <a:gd name="connsiteX161" fmla="*/ 571500 w 1927225"/>
                    <a:gd name="connsiteY161" fmla="*/ 606425 h 806450"/>
                    <a:gd name="connsiteX162" fmla="*/ 517525 w 1927225"/>
                    <a:gd name="connsiteY162" fmla="*/ 625475 h 806450"/>
                    <a:gd name="connsiteX163" fmla="*/ 457200 w 1927225"/>
                    <a:gd name="connsiteY163" fmla="*/ 641350 h 806450"/>
                    <a:gd name="connsiteX164" fmla="*/ 422275 w 1927225"/>
                    <a:gd name="connsiteY164" fmla="*/ 676275 h 806450"/>
                    <a:gd name="connsiteX165" fmla="*/ 422275 w 1927225"/>
                    <a:gd name="connsiteY165" fmla="*/ 723900 h 806450"/>
                    <a:gd name="connsiteX166" fmla="*/ 346075 w 1927225"/>
                    <a:gd name="connsiteY166" fmla="*/ 758825 h 806450"/>
                    <a:gd name="connsiteX167" fmla="*/ 282575 w 1927225"/>
                    <a:gd name="connsiteY167" fmla="*/ 803275 h 806450"/>
                    <a:gd name="connsiteX168" fmla="*/ 247650 w 1927225"/>
                    <a:gd name="connsiteY168" fmla="*/ 806450 h 806450"/>
                    <a:gd name="connsiteX169" fmla="*/ 171450 w 1927225"/>
                    <a:gd name="connsiteY169" fmla="*/ 774700 h 806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</a:cxnLst>
                  <a:rect l="l" t="t" r="r" b="b"/>
                  <a:pathLst>
                    <a:path w="1927225" h="806450">
                      <a:moveTo>
                        <a:pt x="171450" y="774700"/>
                      </a:moveTo>
                      <a:lnTo>
                        <a:pt x="206375" y="720725"/>
                      </a:lnTo>
                      <a:lnTo>
                        <a:pt x="206375" y="695325"/>
                      </a:lnTo>
                      <a:lnTo>
                        <a:pt x="244475" y="685800"/>
                      </a:lnTo>
                      <a:lnTo>
                        <a:pt x="260350" y="679450"/>
                      </a:lnTo>
                      <a:lnTo>
                        <a:pt x="273050" y="641350"/>
                      </a:lnTo>
                      <a:lnTo>
                        <a:pt x="292100" y="619125"/>
                      </a:lnTo>
                      <a:lnTo>
                        <a:pt x="257175" y="542925"/>
                      </a:lnTo>
                      <a:lnTo>
                        <a:pt x="225425" y="504825"/>
                      </a:lnTo>
                      <a:lnTo>
                        <a:pt x="174625" y="523875"/>
                      </a:lnTo>
                      <a:lnTo>
                        <a:pt x="130175" y="504825"/>
                      </a:lnTo>
                      <a:lnTo>
                        <a:pt x="85725" y="473075"/>
                      </a:lnTo>
                      <a:lnTo>
                        <a:pt x="15875" y="381000"/>
                      </a:lnTo>
                      <a:lnTo>
                        <a:pt x="41275" y="349250"/>
                      </a:lnTo>
                      <a:lnTo>
                        <a:pt x="12700" y="323850"/>
                      </a:lnTo>
                      <a:lnTo>
                        <a:pt x="9525" y="282575"/>
                      </a:lnTo>
                      <a:lnTo>
                        <a:pt x="0" y="273050"/>
                      </a:lnTo>
                      <a:lnTo>
                        <a:pt x="47625" y="263525"/>
                      </a:lnTo>
                      <a:lnTo>
                        <a:pt x="76200" y="276225"/>
                      </a:lnTo>
                      <a:lnTo>
                        <a:pt x="95250" y="241300"/>
                      </a:lnTo>
                      <a:lnTo>
                        <a:pt x="142875" y="238125"/>
                      </a:lnTo>
                      <a:lnTo>
                        <a:pt x="168275" y="206375"/>
                      </a:lnTo>
                      <a:lnTo>
                        <a:pt x="200025" y="257175"/>
                      </a:lnTo>
                      <a:lnTo>
                        <a:pt x="234950" y="215900"/>
                      </a:lnTo>
                      <a:lnTo>
                        <a:pt x="263525" y="244475"/>
                      </a:lnTo>
                      <a:lnTo>
                        <a:pt x="279400" y="228600"/>
                      </a:lnTo>
                      <a:lnTo>
                        <a:pt x="260350" y="180975"/>
                      </a:lnTo>
                      <a:lnTo>
                        <a:pt x="288925" y="155575"/>
                      </a:lnTo>
                      <a:lnTo>
                        <a:pt x="327025" y="158750"/>
                      </a:lnTo>
                      <a:lnTo>
                        <a:pt x="352425" y="187325"/>
                      </a:lnTo>
                      <a:lnTo>
                        <a:pt x="361950" y="155575"/>
                      </a:lnTo>
                      <a:lnTo>
                        <a:pt x="409575" y="146050"/>
                      </a:lnTo>
                      <a:lnTo>
                        <a:pt x="425450" y="177800"/>
                      </a:lnTo>
                      <a:lnTo>
                        <a:pt x="463550" y="180975"/>
                      </a:lnTo>
                      <a:lnTo>
                        <a:pt x="476250" y="158750"/>
                      </a:lnTo>
                      <a:lnTo>
                        <a:pt x="504825" y="180975"/>
                      </a:lnTo>
                      <a:lnTo>
                        <a:pt x="527050" y="152400"/>
                      </a:lnTo>
                      <a:lnTo>
                        <a:pt x="571500" y="139700"/>
                      </a:lnTo>
                      <a:lnTo>
                        <a:pt x="590550" y="184150"/>
                      </a:lnTo>
                      <a:lnTo>
                        <a:pt x="596900" y="219075"/>
                      </a:lnTo>
                      <a:lnTo>
                        <a:pt x="622300" y="244475"/>
                      </a:lnTo>
                      <a:lnTo>
                        <a:pt x="660400" y="257175"/>
                      </a:lnTo>
                      <a:lnTo>
                        <a:pt x="698500" y="263525"/>
                      </a:lnTo>
                      <a:lnTo>
                        <a:pt x="733425" y="311150"/>
                      </a:lnTo>
                      <a:lnTo>
                        <a:pt x="755650" y="269875"/>
                      </a:lnTo>
                      <a:lnTo>
                        <a:pt x="787400" y="282575"/>
                      </a:lnTo>
                      <a:lnTo>
                        <a:pt x="800100" y="257175"/>
                      </a:lnTo>
                      <a:lnTo>
                        <a:pt x="838200" y="292100"/>
                      </a:lnTo>
                      <a:lnTo>
                        <a:pt x="892175" y="292100"/>
                      </a:lnTo>
                      <a:lnTo>
                        <a:pt x="930275" y="323850"/>
                      </a:lnTo>
                      <a:lnTo>
                        <a:pt x="952500" y="320675"/>
                      </a:lnTo>
                      <a:lnTo>
                        <a:pt x="974725" y="349250"/>
                      </a:lnTo>
                      <a:lnTo>
                        <a:pt x="1006475" y="349250"/>
                      </a:lnTo>
                      <a:lnTo>
                        <a:pt x="1031875" y="403225"/>
                      </a:lnTo>
                      <a:lnTo>
                        <a:pt x="1104900" y="384175"/>
                      </a:lnTo>
                      <a:lnTo>
                        <a:pt x="1133475" y="377825"/>
                      </a:lnTo>
                      <a:lnTo>
                        <a:pt x="1155700" y="358775"/>
                      </a:lnTo>
                      <a:lnTo>
                        <a:pt x="1216025" y="374650"/>
                      </a:lnTo>
                      <a:lnTo>
                        <a:pt x="1231900" y="330200"/>
                      </a:lnTo>
                      <a:lnTo>
                        <a:pt x="1260475" y="342900"/>
                      </a:lnTo>
                      <a:lnTo>
                        <a:pt x="1292225" y="330200"/>
                      </a:lnTo>
                      <a:lnTo>
                        <a:pt x="1317625" y="355600"/>
                      </a:lnTo>
                      <a:lnTo>
                        <a:pt x="1339850" y="330200"/>
                      </a:lnTo>
                      <a:lnTo>
                        <a:pt x="1393825" y="330200"/>
                      </a:lnTo>
                      <a:lnTo>
                        <a:pt x="1409700" y="317500"/>
                      </a:lnTo>
                      <a:lnTo>
                        <a:pt x="1441450" y="342900"/>
                      </a:lnTo>
                      <a:lnTo>
                        <a:pt x="1476375" y="320675"/>
                      </a:lnTo>
                      <a:lnTo>
                        <a:pt x="1508125" y="342900"/>
                      </a:lnTo>
                      <a:lnTo>
                        <a:pt x="1549400" y="307975"/>
                      </a:lnTo>
                      <a:lnTo>
                        <a:pt x="1568450" y="317500"/>
                      </a:lnTo>
                      <a:lnTo>
                        <a:pt x="1597025" y="301625"/>
                      </a:lnTo>
                      <a:lnTo>
                        <a:pt x="1625600" y="254000"/>
                      </a:lnTo>
                      <a:lnTo>
                        <a:pt x="1638300" y="244475"/>
                      </a:lnTo>
                      <a:lnTo>
                        <a:pt x="1612900" y="209550"/>
                      </a:lnTo>
                      <a:lnTo>
                        <a:pt x="1631950" y="161925"/>
                      </a:lnTo>
                      <a:lnTo>
                        <a:pt x="1606550" y="139700"/>
                      </a:lnTo>
                      <a:lnTo>
                        <a:pt x="1600200" y="85725"/>
                      </a:lnTo>
                      <a:lnTo>
                        <a:pt x="1574800" y="95250"/>
                      </a:lnTo>
                      <a:lnTo>
                        <a:pt x="1549400" y="57150"/>
                      </a:lnTo>
                      <a:lnTo>
                        <a:pt x="1552575" y="28575"/>
                      </a:lnTo>
                      <a:lnTo>
                        <a:pt x="1593850" y="25400"/>
                      </a:lnTo>
                      <a:lnTo>
                        <a:pt x="1622425" y="0"/>
                      </a:lnTo>
                      <a:lnTo>
                        <a:pt x="1644650" y="12700"/>
                      </a:lnTo>
                      <a:lnTo>
                        <a:pt x="1660525" y="9525"/>
                      </a:lnTo>
                      <a:lnTo>
                        <a:pt x="1695450" y="44450"/>
                      </a:lnTo>
                      <a:lnTo>
                        <a:pt x="1733550" y="25400"/>
                      </a:lnTo>
                      <a:lnTo>
                        <a:pt x="1771650" y="53975"/>
                      </a:lnTo>
                      <a:lnTo>
                        <a:pt x="1809750" y="53975"/>
                      </a:lnTo>
                      <a:lnTo>
                        <a:pt x="1835150" y="82550"/>
                      </a:lnTo>
                      <a:lnTo>
                        <a:pt x="1841500" y="95250"/>
                      </a:lnTo>
                      <a:lnTo>
                        <a:pt x="1879600" y="111125"/>
                      </a:lnTo>
                      <a:lnTo>
                        <a:pt x="1905000" y="107950"/>
                      </a:lnTo>
                      <a:lnTo>
                        <a:pt x="1901825" y="177800"/>
                      </a:lnTo>
                      <a:lnTo>
                        <a:pt x="1905000" y="219075"/>
                      </a:lnTo>
                      <a:lnTo>
                        <a:pt x="1908175" y="263525"/>
                      </a:lnTo>
                      <a:lnTo>
                        <a:pt x="1927225" y="304800"/>
                      </a:lnTo>
                      <a:lnTo>
                        <a:pt x="1901825" y="333375"/>
                      </a:lnTo>
                      <a:lnTo>
                        <a:pt x="1854200" y="323850"/>
                      </a:lnTo>
                      <a:lnTo>
                        <a:pt x="1809750" y="352425"/>
                      </a:lnTo>
                      <a:lnTo>
                        <a:pt x="1762125" y="384175"/>
                      </a:lnTo>
                      <a:lnTo>
                        <a:pt x="1746250" y="393700"/>
                      </a:lnTo>
                      <a:lnTo>
                        <a:pt x="1727200" y="384175"/>
                      </a:lnTo>
                      <a:lnTo>
                        <a:pt x="1711325" y="403225"/>
                      </a:lnTo>
                      <a:lnTo>
                        <a:pt x="1717675" y="438150"/>
                      </a:lnTo>
                      <a:lnTo>
                        <a:pt x="1701800" y="457200"/>
                      </a:lnTo>
                      <a:lnTo>
                        <a:pt x="1724025" y="469900"/>
                      </a:lnTo>
                      <a:lnTo>
                        <a:pt x="1711325" y="488950"/>
                      </a:lnTo>
                      <a:lnTo>
                        <a:pt x="1720850" y="504825"/>
                      </a:lnTo>
                      <a:lnTo>
                        <a:pt x="1717675" y="530225"/>
                      </a:lnTo>
                      <a:lnTo>
                        <a:pt x="1749425" y="568325"/>
                      </a:lnTo>
                      <a:lnTo>
                        <a:pt x="1746250" y="587375"/>
                      </a:lnTo>
                      <a:lnTo>
                        <a:pt x="1714500" y="596900"/>
                      </a:lnTo>
                      <a:lnTo>
                        <a:pt x="1739900" y="619125"/>
                      </a:lnTo>
                      <a:lnTo>
                        <a:pt x="1711325" y="628650"/>
                      </a:lnTo>
                      <a:lnTo>
                        <a:pt x="1701800" y="669925"/>
                      </a:lnTo>
                      <a:lnTo>
                        <a:pt x="1657350" y="638175"/>
                      </a:lnTo>
                      <a:lnTo>
                        <a:pt x="1660525" y="673100"/>
                      </a:lnTo>
                      <a:lnTo>
                        <a:pt x="1628775" y="688975"/>
                      </a:lnTo>
                      <a:lnTo>
                        <a:pt x="1647825" y="714375"/>
                      </a:lnTo>
                      <a:lnTo>
                        <a:pt x="1616075" y="723900"/>
                      </a:lnTo>
                      <a:lnTo>
                        <a:pt x="1600200" y="771525"/>
                      </a:lnTo>
                      <a:lnTo>
                        <a:pt x="1543050" y="793750"/>
                      </a:lnTo>
                      <a:lnTo>
                        <a:pt x="1520825" y="771525"/>
                      </a:lnTo>
                      <a:lnTo>
                        <a:pt x="1524000" y="739775"/>
                      </a:lnTo>
                      <a:lnTo>
                        <a:pt x="1546225" y="708025"/>
                      </a:lnTo>
                      <a:lnTo>
                        <a:pt x="1511300" y="714375"/>
                      </a:lnTo>
                      <a:lnTo>
                        <a:pt x="1511300" y="723900"/>
                      </a:lnTo>
                      <a:lnTo>
                        <a:pt x="1492250" y="711200"/>
                      </a:lnTo>
                      <a:lnTo>
                        <a:pt x="1457325" y="698500"/>
                      </a:lnTo>
                      <a:lnTo>
                        <a:pt x="1403350" y="701675"/>
                      </a:lnTo>
                      <a:lnTo>
                        <a:pt x="1330325" y="698500"/>
                      </a:lnTo>
                      <a:lnTo>
                        <a:pt x="1298575" y="698500"/>
                      </a:lnTo>
                      <a:lnTo>
                        <a:pt x="1244600" y="669925"/>
                      </a:lnTo>
                      <a:lnTo>
                        <a:pt x="1225550" y="692150"/>
                      </a:lnTo>
                      <a:lnTo>
                        <a:pt x="1184275" y="666750"/>
                      </a:lnTo>
                      <a:lnTo>
                        <a:pt x="1149350" y="654050"/>
                      </a:lnTo>
                      <a:lnTo>
                        <a:pt x="1136650" y="666750"/>
                      </a:lnTo>
                      <a:lnTo>
                        <a:pt x="1123950" y="654050"/>
                      </a:lnTo>
                      <a:lnTo>
                        <a:pt x="1101725" y="654050"/>
                      </a:lnTo>
                      <a:lnTo>
                        <a:pt x="1079500" y="625475"/>
                      </a:lnTo>
                      <a:lnTo>
                        <a:pt x="1041400" y="635000"/>
                      </a:lnTo>
                      <a:lnTo>
                        <a:pt x="987425" y="628650"/>
                      </a:lnTo>
                      <a:lnTo>
                        <a:pt x="949325" y="619125"/>
                      </a:lnTo>
                      <a:lnTo>
                        <a:pt x="977900" y="581025"/>
                      </a:lnTo>
                      <a:lnTo>
                        <a:pt x="971550" y="558800"/>
                      </a:lnTo>
                      <a:lnTo>
                        <a:pt x="949325" y="539750"/>
                      </a:lnTo>
                      <a:lnTo>
                        <a:pt x="933450" y="508000"/>
                      </a:lnTo>
                      <a:lnTo>
                        <a:pt x="911225" y="530225"/>
                      </a:lnTo>
                      <a:lnTo>
                        <a:pt x="923925" y="565150"/>
                      </a:lnTo>
                      <a:lnTo>
                        <a:pt x="955675" y="577850"/>
                      </a:lnTo>
                      <a:lnTo>
                        <a:pt x="917575" y="581025"/>
                      </a:lnTo>
                      <a:lnTo>
                        <a:pt x="882650" y="581025"/>
                      </a:lnTo>
                      <a:lnTo>
                        <a:pt x="869950" y="615950"/>
                      </a:lnTo>
                      <a:lnTo>
                        <a:pt x="838200" y="644525"/>
                      </a:lnTo>
                      <a:lnTo>
                        <a:pt x="796925" y="644525"/>
                      </a:lnTo>
                      <a:lnTo>
                        <a:pt x="736600" y="695325"/>
                      </a:lnTo>
                      <a:lnTo>
                        <a:pt x="723900" y="708025"/>
                      </a:lnTo>
                      <a:lnTo>
                        <a:pt x="701675" y="688975"/>
                      </a:lnTo>
                      <a:lnTo>
                        <a:pt x="676275" y="711200"/>
                      </a:lnTo>
                      <a:lnTo>
                        <a:pt x="660400" y="685800"/>
                      </a:lnTo>
                      <a:lnTo>
                        <a:pt x="619125" y="698500"/>
                      </a:lnTo>
                      <a:lnTo>
                        <a:pt x="571500" y="606425"/>
                      </a:lnTo>
                      <a:lnTo>
                        <a:pt x="517525" y="625475"/>
                      </a:lnTo>
                      <a:lnTo>
                        <a:pt x="457200" y="641350"/>
                      </a:lnTo>
                      <a:lnTo>
                        <a:pt x="422275" y="676275"/>
                      </a:lnTo>
                      <a:lnTo>
                        <a:pt x="422275" y="723900"/>
                      </a:lnTo>
                      <a:lnTo>
                        <a:pt x="346075" y="758825"/>
                      </a:lnTo>
                      <a:lnTo>
                        <a:pt x="282575" y="803275"/>
                      </a:lnTo>
                      <a:lnTo>
                        <a:pt x="247650" y="806450"/>
                      </a:lnTo>
                      <a:lnTo>
                        <a:pt x="171450" y="77470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99">
                  <a:extLst>
                    <a:ext uri="{FF2B5EF4-FFF2-40B4-BE49-F238E27FC236}">
                      <a16:creationId xmlns:a16="http://schemas.microsoft.com/office/drawing/2014/main" id="{886A78CA-1A5F-B38E-30F3-01A57C57462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38675" y="1655600"/>
                  <a:ext cx="190500" cy="168275"/>
                </a:xfrm>
                <a:custGeom>
                  <a:avLst/>
                  <a:gdLst>
                    <a:gd name="connsiteX0" fmla="*/ 66675 w 190500"/>
                    <a:gd name="connsiteY0" fmla="*/ 9525 h 168275"/>
                    <a:gd name="connsiteX1" fmla="*/ 19050 w 190500"/>
                    <a:gd name="connsiteY1" fmla="*/ 53975 h 168275"/>
                    <a:gd name="connsiteX2" fmla="*/ 0 w 190500"/>
                    <a:gd name="connsiteY2" fmla="*/ 114300 h 168275"/>
                    <a:gd name="connsiteX3" fmla="*/ 38100 w 190500"/>
                    <a:gd name="connsiteY3" fmla="*/ 133350 h 168275"/>
                    <a:gd name="connsiteX4" fmla="*/ 69850 w 190500"/>
                    <a:gd name="connsiteY4" fmla="*/ 127000 h 168275"/>
                    <a:gd name="connsiteX5" fmla="*/ 92075 w 190500"/>
                    <a:gd name="connsiteY5" fmla="*/ 168275 h 168275"/>
                    <a:gd name="connsiteX6" fmla="*/ 123825 w 190500"/>
                    <a:gd name="connsiteY6" fmla="*/ 139700 h 168275"/>
                    <a:gd name="connsiteX7" fmla="*/ 184150 w 190500"/>
                    <a:gd name="connsiteY7" fmla="*/ 133350 h 168275"/>
                    <a:gd name="connsiteX8" fmla="*/ 190500 w 190500"/>
                    <a:gd name="connsiteY8" fmla="*/ 120650 h 168275"/>
                    <a:gd name="connsiteX9" fmla="*/ 171450 w 190500"/>
                    <a:gd name="connsiteY9" fmla="*/ 95250 h 168275"/>
                    <a:gd name="connsiteX10" fmla="*/ 187325 w 190500"/>
                    <a:gd name="connsiteY10" fmla="*/ 69850 h 168275"/>
                    <a:gd name="connsiteX11" fmla="*/ 171450 w 190500"/>
                    <a:gd name="connsiteY11" fmla="*/ 50800 h 168275"/>
                    <a:gd name="connsiteX12" fmla="*/ 180975 w 190500"/>
                    <a:gd name="connsiteY12" fmla="*/ 31750 h 168275"/>
                    <a:gd name="connsiteX13" fmla="*/ 152400 w 190500"/>
                    <a:gd name="connsiteY13" fmla="*/ 19050 h 168275"/>
                    <a:gd name="connsiteX14" fmla="*/ 139700 w 190500"/>
                    <a:gd name="connsiteY14" fmla="*/ 0 h 168275"/>
                    <a:gd name="connsiteX15" fmla="*/ 66675 w 190500"/>
                    <a:gd name="connsiteY15" fmla="*/ 9525 h 168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0500" h="168275">
                      <a:moveTo>
                        <a:pt x="66675" y="9525"/>
                      </a:moveTo>
                      <a:lnTo>
                        <a:pt x="19050" y="53975"/>
                      </a:lnTo>
                      <a:lnTo>
                        <a:pt x="0" y="114300"/>
                      </a:lnTo>
                      <a:lnTo>
                        <a:pt x="38100" y="133350"/>
                      </a:lnTo>
                      <a:lnTo>
                        <a:pt x="69850" y="127000"/>
                      </a:lnTo>
                      <a:lnTo>
                        <a:pt x="92075" y="168275"/>
                      </a:lnTo>
                      <a:lnTo>
                        <a:pt x="123825" y="139700"/>
                      </a:lnTo>
                      <a:lnTo>
                        <a:pt x="184150" y="133350"/>
                      </a:lnTo>
                      <a:lnTo>
                        <a:pt x="190500" y="120650"/>
                      </a:lnTo>
                      <a:lnTo>
                        <a:pt x="171450" y="95250"/>
                      </a:lnTo>
                      <a:lnTo>
                        <a:pt x="187325" y="69850"/>
                      </a:lnTo>
                      <a:lnTo>
                        <a:pt x="171450" y="50800"/>
                      </a:lnTo>
                      <a:lnTo>
                        <a:pt x="180975" y="31750"/>
                      </a:lnTo>
                      <a:lnTo>
                        <a:pt x="152400" y="19050"/>
                      </a:lnTo>
                      <a:lnTo>
                        <a:pt x="139700" y="0"/>
                      </a:lnTo>
                      <a:lnTo>
                        <a:pt x="66675" y="9525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00">
                  <a:extLst>
                    <a:ext uri="{FF2B5EF4-FFF2-40B4-BE49-F238E27FC236}">
                      <a16:creationId xmlns:a16="http://schemas.microsoft.com/office/drawing/2014/main" id="{2903F84D-9E85-CDD6-2454-EC1933AC901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151450" y="1852450"/>
                  <a:ext cx="165100" cy="114300"/>
                </a:xfrm>
                <a:custGeom>
                  <a:avLst/>
                  <a:gdLst>
                    <a:gd name="connsiteX0" fmla="*/ 0 w 165100"/>
                    <a:gd name="connsiteY0" fmla="*/ 38100 h 114300"/>
                    <a:gd name="connsiteX1" fmla="*/ 76200 w 165100"/>
                    <a:gd name="connsiteY1" fmla="*/ 114300 h 114300"/>
                    <a:gd name="connsiteX2" fmla="*/ 165100 w 165100"/>
                    <a:gd name="connsiteY2" fmla="*/ 88900 h 114300"/>
                    <a:gd name="connsiteX3" fmla="*/ 165100 w 165100"/>
                    <a:gd name="connsiteY3" fmla="*/ 31750 h 114300"/>
                    <a:gd name="connsiteX4" fmla="*/ 95250 w 165100"/>
                    <a:gd name="connsiteY4" fmla="*/ 0 h 114300"/>
                    <a:gd name="connsiteX5" fmla="*/ 0 w 165100"/>
                    <a:gd name="connsiteY5" fmla="*/ 381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5100" h="114300">
                      <a:moveTo>
                        <a:pt x="0" y="38100"/>
                      </a:moveTo>
                      <a:lnTo>
                        <a:pt x="76200" y="114300"/>
                      </a:lnTo>
                      <a:lnTo>
                        <a:pt x="165100" y="88900"/>
                      </a:lnTo>
                      <a:lnTo>
                        <a:pt x="165100" y="31750"/>
                      </a:lnTo>
                      <a:lnTo>
                        <a:pt x="95250" y="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" name="North Aegean">
                <a:extLst>
                  <a:ext uri="{FF2B5EF4-FFF2-40B4-BE49-F238E27FC236}">
                    <a16:creationId xmlns:a16="http://schemas.microsoft.com/office/drawing/2014/main" id="{3E83BF86-0C08-0E60-6933-10DD8913BD0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5276507" y="2074948"/>
                <a:ext cx="1313509" cy="2015296"/>
                <a:chOff x="4984750" y="1568450"/>
                <a:chExt cx="1306514" cy="1951038"/>
              </a:xfrm>
              <a:grpFill/>
            </p:grpSpPr>
            <p:sp>
              <p:nvSpPr>
                <p:cNvPr id="141" name="Freeform 93">
                  <a:extLst>
                    <a:ext uri="{FF2B5EF4-FFF2-40B4-BE49-F238E27FC236}">
                      <a16:creationId xmlns:a16="http://schemas.microsoft.com/office/drawing/2014/main" id="{B7631DAB-6EFC-3088-59CA-19040032969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984750" y="1568450"/>
                  <a:ext cx="273050" cy="196850"/>
                </a:xfrm>
                <a:custGeom>
                  <a:avLst/>
                  <a:gdLst>
                    <a:gd name="connsiteX0" fmla="*/ 0 w 273050"/>
                    <a:gd name="connsiteY0" fmla="*/ 25400 h 196850"/>
                    <a:gd name="connsiteX1" fmla="*/ 6350 w 273050"/>
                    <a:gd name="connsiteY1" fmla="*/ 88900 h 196850"/>
                    <a:gd name="connsiteX2" fmla="*/ 0 w 273050"/>
                    <a:gd name="connsiteY2" fmla="*/ 158750 h 196850"/>
                    <a:gd name="connsiteX3" fmla="*/ 63500 w 273050"/>
                    <a:gd name="connsiteY3" fmla="*/ 158750 h 196850"/>
                    <a:gd name="connsiteX4" fmla="*/ 133350 w 273050"/>
                    <a:gd name="connsiteY4" fmla="*/ 95250 h 196850"/>
                    <a:gd name="connsiteX5" fmla="*/ 152400 w 273050"/>
                    <a:gd name="connsiteY5" fmla="*/ 139700 h 196850"/>
                    <a:gd name="connsiteX6" fmla="*/ 190500 w 273050"/>
                    <a:gd name="connsiteY6" fmla="*/ 196850 h 196850"/>
                    <a:gd name="connsiteX7" fmla="*/ 222250 w 273050"/>
                    <a:gd name="connsiteY7" fmla="*/ 146050 h 196850"/>
                    <a:gd name="connsiteX8" fmla="*/ 215900 w 273050"/>
                    <a:gd name="connsiteY8" fmla="*/ 82550 h 196850"/>
                    <a:gd name="connsiteX9" fmla="*/ 273050 w 273050"/>
                    <a:gd name="connsiteY9" fmla="*/ 31750 h 196850"/>
                    <a:gd name="connsiteX10" fmla="*/ 273050 w 273050"/>
                    <a:gd name="connsiteY10" fmla="*/ 0 h 196850"/>
                    <a:gd name="connsiteX11" fmla="*/ 177800 w 273050"/>
                    <a:gd name="connsiteY11" fmla="*/ 57150 h 196850"/>
                    <a:gd name="connsiteX12" fmla="*/ 133350 w 273050"/>
                    <a:gd name="connsiteY12" fmla="*/ 19050 h 196850"/>
                    <a:gd name="connsiteX13" fmla="*/ 0 w 273050"/>
                    <a:gd name="connsiteY13" fmla="*/ 25400 h 19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3050" h="196850">
                      <a:moveTo>
                        <a:pt x="0" y="25400"/>
                      </a:moveTo>
                      <a:lnTo>
                        <a:pt x="6350" y="88900"/>
                      </a:lnTo>
                      <a:lnTo>
                        <a:pt x="0" y="158750"/>
                      </a:lnTo>
                      <a:lnTo>
                        <a:pt x="63500" y="158750"/>
                      </a:lnTo>
                      <a:lnTo>
                        <a:pt x="133350" y="95250"/>
                      </a:lnTo>
                      <a:lnTo>
                        <a:pt x="152400" y="139700"/>
                      </a:lnTo>
                      <a:lnTo>
                        <a:pt x="190500" y="196850"/>
                      </a:lnTo>
                      <a:lnTo>
                        <a:pt x="222250" y="146050"/>
                      </a:lnTo>
                      <a:lnTo>
                        <a:pt x="215900" y="82550"/>
                      </a:lnTo>
                      <a:lnTo>
                        <a:pt x="273050" y="31750"/>
                      </a:lnTo>
                      <a:lnTo>
                        <a:pt x="273050" y="0"/>
                      </a:lnTo>
                      <a:lnTo>
                        <a:pt x="177800" y="57150"/>
                      </a:lnTo>
                      <a:lnTo>
                        <a:pt x="133350" y="19050"/>
                      </a:lnTo>
                      <a:lnTo>
                        <a:pt x="0" y="2540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94">
                  <a:extLst>
                    <a:ext uri="{FF2B5EF4-FFF2-40B4-BE49-F238E27FC236}">
                      <a16:creationId xmlns:a16="http://schemas.microsoft.com/office/drawing/2014/main" id="{E2FD3798-E95A-94F9-C020-3B72E1589EC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504656" y="2063750"/>
                  <a:ext cx="497239" cy="330200"/>
                </a:xfrm>
                <a:custGeom>
                  <a:avLst/>
                  <a:gdLst>
                    <a:gd name="connsiteX0" fmla="*/ 44450 w 508000"/>
                    <a:gd name="connsiteY0" fmla="*/ 76200 h 330200"/>
                    <a:gd name="connsiteX1" fmla="*/ 0 w 508000"/>
                    <a:gd name="connsiteY1" fmla="*/ 158750 h 330200"/>
                    <a:gd name="connsiteX2" fmla="*/ 101600 w 508000"/>
                    <a:gd name="connsiteY2" fmla="*/ 222250 h 330200"/>
                    <a:gd name="connsiteX3" fmla="*/ 177800 w 508000"/>
                    <a:gd name="connsiteY3" fmla="*/ 254000 h 330200"/>
                    <a:gd name="connsiteX4" fmla="*/ 228600 w 508000"/>
                    <a:gd name="connsiteY4" fmla="*/ 165100 h 330200"/>
                    <a:gd name="connsiteX5" fmla="*/ 311150 w 508000"/>
                    <a:gd name="connsiteY5" fmla="*/ 152400 h 330200"/>
                    <a:gd name="connsiteX6" fmla="*/ 273050 w 508000"/>
                    <a:gd name="connsiteY6" fmla="*/ 209550 h 330200"/>
                    <a:gd name="connsiteX7" fmla="*/ 215900 w 508000"/>
                    <a:gd name="connsiteY7" fmla="*/ 234950 h 330200"/>
                    <a:gd name="connsiteX8" fmla="*/ 196850 w 508000"/>
                    <a:gd name="connsiteY8" fmla="*/ 260350 h 330200"/>
                    <a:gd name="connsiteX9" fmla="*/ 222250 w 508000"/>
                    <a:gd name="connsiteY9" fmla="*/ 304800 h 330200"/>
                    <a:gd name="connsiteX10" fmla="*/ 292100 w 508000"/>
                    <a:gd name="connsiteY10" fmla="*/ 285750 h 330200"/>
                    <a:gd name="connsiteX11" fmla="*/ 355600 w 508000"/>
                    <a:gd name="connsiteY11" fmla="*/ 330200 h 330200"/>
                    <a:gd name="connsiteX12" fmla="*/ 463550 w 508000"/>
                    <a:gd name="connsiteY12" fmla="*/ 330200 h 330200"/>
                    <a:gd name="connsiteX13" fmla="*/ 431800 w 508000"/>
                    <a:gd name="connsiteY13" fmla="*/ 273050 h 330200"/>
                    <a:gd name="connsiteX14" fmla="*/ 406400 w 508000"/>
                    <a:gd name="connsiteY14" fmla="*/ 222250 h 330200"/>
                    <a:gd name="connsiteX15" fmla="*/ 476250 w 508000"/>
                    <a:gd name="connsiteY15" fmla="*/ 247650 h 330200"/>
                    <a:gd name="connsiteX16" fmla="*/ 450850 w 508000"/>
                    <a:gd name="connsiteY16" fmla="*/ 298450 h 330200"/>
                    <a:gd name="connsiteX17" fmla="*/ 508000 w 508000"/>
                    <a:gd name="connsiteY17" fmla="*/ 298450 h 330200"/>
                    <a:gd name="connsiteX18" fmla="*/ 469900 w 508000"/>
                    <a:gd name="connsiteY18" fmla="*/ 234950 h 330200"/>
                    <a:gd name="connsiteX19" fmla="*/ 457200 w 508000"/>
                    <a:gd name="connsiteY19" fmla="*/ 184150 h 330200"/>
                    <a:gd name="connsiteX20" fmla="*/ 387350 w 508000"/>
                    <a:gd name="connsiteY20" fmla="*/ 127000 h 330200"/>
                    <a:gd name="connsiteX21" fmla="*/ 361950 w 508000"/>
                    <a:gd name="connsiteY21" fmla="*/ 88900 h 330200"/>
                    <a:gd name="connsiteX22" fmla="*/ 381000 w 508000"/>
                    <a:gd name="connsiteY22" fmla="*/ 44450 h 330200"/>
                    <a:gd name="connsiteX23" fmla="*/ 336550 w 508000"/>
                    <a:gd name="connsiteY23" fmla="*/ 31750 h 330200"/>
                    <a:gd name="connsiteX24" fmla="*/ 330200 w 508000"/>
                    <a:gd name="connsiteY24" fmla="*/ 0 h 330200"/>
                    <a:gd name="connsiteX25" fmla="*/ 247650 w 508000"/>
                    <a:gd name="connsiteY25" fmla="*/ 6350 h 330200"/>
                    <a:gd name="connsiteX26" fmla="*/ 228600 w 508000"/>
                    <a:gd name="connsiteY26" fmla="*/ 6350 h 330200"/>
                    <a:gd name="connsiteX27" fmla="*/ 209550 w 508000"/>
                    <a:gd name="connsiteY27" fmla="*/ 69850 h 330200"/>
                    <a:gd name="connsiteX28" fmla="*/ 107950 w 508000"/>
                    <a:gd name="connsiteY28" fmla="*/ 88900 h 330200"/>
                    <a:gd name="connsiteX29" fmla="*/ 44450 w 508000"/>
                    <a:gd name="connsiteY29" fmla="*/ 76200 h 330200"/>
                    <a:gd name="connsiteX0" fmla="*/ 44450 w 508000"/>
                    <a:gd name="connsiteY0" fmla="*/ 76200 h 330200"/>
                    <a:gd name="connsiteX1" fmla="*/ 0 w 508000"/>
                    <a:gd name="connsiteY1" fmla="*/ 158750 h 330200"/>
                    <a:gd name="connsiteX2" fmla="*/ 101600 w 508000"/>
                    <a:gd name="connsiteY2" fmla="*/ 222250 h 330200"/>
                    <a:gd name="connsiteX3" fmla="*/ 177800 w 508000"/>
                    <a:gd name="connsiteY3" fmla="*/ 254000 h 330200"/>
                    <a:gd name="connsiteX4" fmla="*/ 228600 w 508000"/>
                    <a:gd name="connsiteY4" fmla="*/ 165100 h 330200"/>
                    <a:gd name="connsiteX5" fmla="*/ 311150 w 508000"/>
                    <a:gd name="connsiteY5" fmla="*/ 152400 h 330200"/>
                    <a:gd name="connsiteX6" fmla="*/ 273050 w 508000"/>
                    <a:gd name="connsiteY6" fmla="*/ 209550 h 330200"/>
                    <a:gd name="connsiteX7" fmla="*/ 250825 w 508000"/>
                    <a:gd name="connsiteY7" fmla="*/ 198438 h 330200"/>
                    <a:gd name="connsiteX8" fmla="*/ 215900 w 508000"/>
                    <a:gd name="connsiteY8" fmla="*/ 234950 h 330200"/>
                    <a:gd name="connsiteX9" fmla="*/ 196850 w 508000"/>
                    <a:gd name="connsiteY9" fmla="*/ 260350 h 330200"/>
                    <a:gd name="connsiteX10" fmla="*/ 222250 w 508000"/>
                    <a:gd name="connsiteY10" fmla="*/ 304800 h 330200"/>
                    <a:gd name="connsiteX11" fmla="*/ 292100 w 508000"/>
                    <a:gd name="connsiteY11" fmla="*/ 285750 h 330200"/>
                    <a:gd name="connsiteX12" fmla="*/ 355600 w 508000"/>
                    <a:gd name="connsiteY12" fmla="*/ 330200 h 330200"/>
                    <a:gd name="connsiteX13" fmla="*/ 463550 w 508000"/>
                    <a:gd name="connsiteY13" fmla="*/ 330200 h 330200"/>
                    <a:gd name="connsiteX14" fmla="*/ 431800 w 508000"/>
                    <a:gd name="connsiteY14" fmla="*/ 273050 h 330200"/>
                    <a:gd name="connsiteX15" fmla="*/ 406400 w 508000"/>
                    <a:gd name="connsiteY15" fmla="*/ 222250 h 330200"/>
                    <a:gd name="connsiteX16" fmla="*/ 476250 w 508000"/>
                    <a:gd name="connsiteY16" fmla="*/ 247650 h 330200"/>
                    <a:gd name="connsiteX17" fmla="*/ 450850 w 508000"/>
                    <a:gd name="connsiteY17" fmla="*/ 298450 h 330200"/>
                    <a:gd name="connsiteX18" fmla="*/ 508000 w 508000"/>
                    <a:gd name="connsiteY18" fmla="*/ 298450 h 330200"/>
                    <a:gd name="connsiteX19" fmla="*/ 469900 w 508000"/>
                    <a:gd name="connsiteY19" fmla="*/ 234950 h 330200"/>
                    <a:gd name="connsiteX20" fmla="*/ 457200 w 508000"/>
                    <a:gd name="connsiteY20" fmla="*/ 184150 h 330200"/>
                    <a:gd name="connsiteX21" fmla="*/ 387350 w 508000"/>
                    <a:gd name="connsiteY21" fmla="*/ 127000 h 330200"/>
                    <a:gd name="connsiteX22" fmla="*/ 361950 w 508000"/>
                    <a:gd name="connsiteY22" fmla="*/ 88900 h 330200"/>
                    <a:gd name="connsiteX23" fmla="*/ 381000 w 508000"/>
                    <a:gd name="connsiteY23" fmla="*/ 44450 h 330200"/>
                    <a:gd name="connsiteX24" fmla="*/ 336550 w 508000"/>
                    <a:gd name="connsiteY24" fmla="*/ 31750 h 330200"/>
                    <a:gd name="connsiteX25" fmla="*/ 330200 w 508000"/>
                    <a:gd name="connsiteY25" fmla="*/ 0 h 330200"/>
                    <a:gd name="connsiteX26" fmla="*/ 247650 w 508000"/>
                    <a:gd name="connsiteY26" fmla="*/ 6350 h 330200"/>
                    <a:gd name="connsiteX27" fmla="*/ 228600 w 508000"/>
                    <a:gd name="connsiteY27" fmla="*/ 6350 h 330200"/>
                    <a:gd name="connsiteX28" fmla="*/ 209550 w 508000"/>
                    <a:gd name="connsiteY28" fmla="*/ 69850 h 330200"/>
                    <a:gd name="connsiteX29" fmla="*/ 107950 w 508000"/>
                    <a:gd name="connsiteY29" fmla="*/ 88900 h 330200"/>
                    <a:gd name="connsiteX30" fmla="*/ 44450 w 508000"/>
                    <a:gd name="connsiteY30" fmla="*/ 76200 h 330200"/>
                    <a:gd name="connsiteX0" fmla="*/ 44450 w 508000"/>
                    <a:gd name="connsiteY0" fmla="*/ 76200 h 330200"/>
                    <a:gd name="connsiteX1" fmla="*/ 0 w 508000"/>
                    <a:gd name="connsiteY1" fmla="*/ 158750 h 330200"/>
                    <a:gd name="connsiteX2" fmla="*/ 101600 w 508000"/>
                    <a:gd name="connsiteY2" fmla="*/ 222250 h 330200"/>
                    <a:gd name="connsiteX3" fmla="*/ 177800 w 508000"/>
                    <a:gd name="connsiteY3" fmla="*/ 254000 h 330200"/>
                    <a:gd name="connsiteX4" fmla="*/ 228600 w 508000"/>
                    <a:gd name="connsiteY4" fmla="*/ 165100 h 330200"/>
                    <a:gd name="connsiteX5" fmla="*/ 311150 w 508000"/>
                    <a:gd name="connsiteY5" fmla="*/ 152400 h 330200"/>
                    <a:gd name="connsiteX6" fmla="*/ 273050 w 508000"/>
                    <a:gd name="connsiteY6" fmla="*/ 209550 h 330200"/>
                    <a:gd name="connsiteX7" fmla="*/ 250825 w 508000"/>
                    <a:gd name="connsiteY7" fmla="*/ 198438 h 330200"/>
                    <a:gd name="connsiteX8" fmla="*/ 215900 w 508000"/>
                    <a:gd name="connsiteY8" fmla="*/ 234950 h 330200"/>
                    <a:gd name="connsiteX9" fmla="*/ 196850 w 508000"/>
                    <a:gd name="connsiteY9" fmla="*/ 260350 h 330200"/>
                    <a:gd name="connsiteX10" fmla="*/ 222250 w 508000"/>
                    <a:gd name="connsiteY10" fmla="*/ 304800 h 330200"/>
                    <a:gd name="connsiteX11" fmla="*/ 282575 w 508000"/>
                    <a:gd name="connsiteY11" fmla="*/ 297657 h 330200"/>
                    <a:gd name="connsiteX12" fmla="*/ 355600 w 508000"/>
                    <a:gd name="connsiteY12" fmla="*/ 330200 h 330200"/>
                    <a:gd name="connsiteX13" fmla="*/ 463550 w 508000"/>
                    <a:gd name="connsiteY13" fmla="*/ 330200 h 330200"/>
                    <a:gd name="connsiteX14" fmla="*/ 431800 w 508000"/>
                    <a:gd name="connsiteY14" fmla="*/ 273050 h 330200"/>
                    <a:gd name="connsiteX15" fmla="*/ 406400 w 508000"/>
                    <a:gd name="connsiteY15" fmla="*/ 222250 h 330200"/>
                    <a:gd name="connsiteX16" fmla="*/ 476250 w 508000"/>
                    <a:gd name="connsiteY16" fmla="*/ 247650 h 330200"/>
                    <a:gd name="connsiteX17" fmla="*/ 450850 w 508000"/>
                    <a:gd name="connsiteY17" fmla="*/ 298450 h 330200"/>
                    <a:gd name="connsiteX18" fmla="*/ 508000 w 508000"/>
                    <a:gd name="connsiteY18" fmla="*/ 298450 h 330200"/>
                    <a:gd name="connsiteX19" fmla="*/ 469900 w 508000"/>
                    <a:gd name="connsiteY19" fmla="*/ 234950 h 330200"/>
                    <a:gd name="connsiteX20" fmla="*/ 457200 w 508000"/>
                    <a:gd name="connsiteY20" fmla="*/ 184150 h 330200"/>
                    <a:gd name="connsiteX21" fmla="*/ 387350 w 508000"/>
                    <a:gd name="connsiteY21" fmla="*/ 127000 h 330200"/>
                    <a:gd name="connsiteX22" fmla="*/ 361950 w 508000"/>
                    <a:gd name="connsiteY22" fmla="*/ 88900 h 330200"/>
                    <a:gd name="connsiteX23" fmla="*/ 381000 w 508000"/>
                    <a:gd name="connsiteY23" fmla="*/ 44450 h 330200"/>
                    <a:gd name="connsiteX24" fmla="*/ 336550 w 508000"/>
                    <a:gd name="connsiteY24" fmla="*/ 31750 h 330200"/>
                    <a:gd name="connsiteX25" fmla="*/ 330200 w 508000"/>
                    <a:gd name="connsiteY25" fmla="*/ 0 h 330200"/>
                    <a:gd name="connsiteX26" fmla="*/ 247650 w 508000"/>
                    <a:gd name="connsiteY26" fmla="*/ 6350 h 330200"/>
                    <a:gd name="connsiteX27" fmla="*/ 228600 w 508000"/>
                    <a:gd name="connsiteY27" fmla="*/ 6350 h 330200"/>
                    <a:gd name="connsiteX28" fmla="*/ 209550 w 508000"/>
                    <a:gd name="connsiteY28" fmla="*/ 69850 h 330200"/>
                    <a:gd name="connsiteX29" fmla="*/ 107950 w 508000"/>
                    <a:gd name="connsiteY29" fmla="*/ 88900 h 330200"/>
                    <a:gd name="connsiteX30" fmla="*/ 44450 w 508000"/>
                    <a:gd name="connsiteY30" fmla="*/ 76200 h 330200"/>
                    <a:gd name="connsiteX0" fmla="*/ 44450 w 508000"/>
                    <a:gd name="connsiteY0" fmla="*/ 76200 h 330200"/>
                    <a:gd name="connsiteX1" fmla="*/ 0 w 508000"/>
                    <a:gd name="connsiteY1" fmla="*/ 158750 h 330200"/>
                    <a:gd name="connsiteX2" fmla="*/ 101600 w 508000"/>
                    <a:gd name="connsiteY2" fmla="*/ 222250 h 330200"/>
                    <a:gd name="connsiteX3" fmla="*/ 177800 w 508000"/>
                    <a:gd name="connsiteY3" fmla="*/ 254000 h 330200"/>
                    <a:gd name="connsiteX4" fmla="*/ 228600 w 508000"/>
                    <a:gd name="connsiteY4" fmla="*/ 165100 h 330200"/>
                    <a:gd name="connsiteX5" fmla="*/ 311150 w 508000"/>
                    <a:gd name="connsiteY5" fmla="*/ 152400 h 330200"/>
                    <a:gd name="connsiteX6" fmla="*/ 273050 w 508000"/>
                    <a:gd name="connsiteY6" fmla="*/ 209550 h 330200"/>
                    <a:gd name="connsiteX7" fmla="*/ 250825 w 508000"/>
                    <a:gd name="connsiteY7" fmla="*/ 198438 h 330200"/>
                    <a:gd name="connsiteX8" fmla="*/ 215900 w 508000"/>
                    <a:gd name="connsiteY8" fmla="*/ 234950 h 330200"/>
                    <a:gd name="connsiteX9" fmla="*/ 196850 w 508000"/>
                    <a:gd name="connsiteY9" fmla="*/ 260350 h 330200"/>
                    <a:gd name="connsiteX10" fmla="*/ 222250 w 508000"/>
                    <a:gd name="connsiteY10" fmla="*/ 304800 h 330200"/>
                    <a:gd name="connsiteX11" fmla="*/ 282575 w 508000"/>
                    <a:gd name="connsiteY11" fmla="*/ 297657 h 330200"/>
                    <a:gd name="connsiteX12" fmla="*/ 355600 w 508000"/>
                    <a:gd name="connsiteY12" fmla="*/ 330200 h 330200"/>
                    <a:gd name="connsiteX13" fmla="*/ 463550 w 508000"/>
                    <a:gd name="connsiteY13" fmla="*/ 330200 h 330200"/>
                    <a:gd name="connsiteX14" fmla="*/ 431800 w 508000"/>
                    <a:gd name="connsiteY14" fmla="*/ 273050 h 330200"/>
                    <a:gd name="connsiteX15" fmla="*/ 406400 w 508000"/>
                    <a:gd name="connsiteY15" fmla="*/ 222250 h 330200"/>
                    <a:gd name="connsiteX16" fmla="*/ 476250 w 508000"/>
                    <a:gd name="connsiteY16" fmla="*/ 247650 h 330200"/>
                    <a:gd name="connsiteX17" fmla="*/ 455613 w 508000"/>
                    <a:gd name="connsiteY17" fmla="*/ 255588 h 330200"/>
                    <a:gd name="connsiteX18" fmla="*/ 450850 w 508000"/>
                    <a:gd name="connsiteY18" fmla="*/ 298450 h 330200"/>
                    <a:gd name="connsiteX19" fmla="*/ 508000 w 508000"/>
                    <a:gd name="connsiteY19" fmla="*/ 298450 h 330200"/>
                    <a:gd name="connsiteX20" fmla="*/ 469900 w 508000"/>
                    <a:gd name="connsiteY20" fmla="*/ 234950 h 330200"/>
                    <a:gd name="connsiteX21" fmla="*/ 457200 w 508000"/>
                    <a:gd name="connsiteY21" fmla="*/ 184150 h 330200"/>
                    <a:gd name="connsiteX22" fmla="*/ 387350 w 508000"/>
                    <a:gd name="connsiteY22" fmla="*/ 127000 h 330200"/>
                    <a:gd name="connsiteX23" fmla="*/ 361950 w 508000"/>
                    <a:gd name="connsiteY23" fmla="*/ 88900 h 330200"/>
                    <a:gd name="connsiteX24" fmla="*/ 381000 w 508000"/>
                    <a:gd name="connsiteY24" fmla="*/ 44450 h 330200"/>
                    <a:gd name="connsiteX25" fmla="*/ 336550 w 508000"/>
                    <a:gd name="connsiteY25" fmla="*/ 31750 h 330200"/>
                    <a:gd name="connsiteX26" fmla="*/ 330200 w 508000"/>
                    <a:gd name="connsiteY26" fmla="*/ 0 h 330200"/>
                    <a:gd name="connsiteX27" fmla="*/ 247650 w 508000"/>
                    <a:gd name="connsiteY27" fmla="*/ 6350 h 330200"/>
                    <a:gd name="connsiteX28" fmla="*/ 228600 w 508000"/>
                    <a:gd name="connsiteY28" fmla="*/ 6350 h 330200"/>
                    <a:gd name="connsiteX29" fmla="*/ 209550 w 508000"/>
                    <a:gd name="connsiteY29" fmla="*/ 69850 h 330200"/>
                    <a:gd name="connsiteX30" fmla="*/ 107950 w 508000"/>
                    <a:gd name="connsiteY30" fmla="*/ 88900 h 330200"/>
                    <a:gd name="connsiteX31" fmla="*/ 44450 w 508000"/>
                    <a:gd name="connsiteY31" fmla="*/ 76200 h 330200"/>
                    <a:gd name="connsiteX0" fmla="*/ 44450 w 509145"/>
                    <a:gd name="connsiteY0" fmla="*/ 76200 h 330200"/>
                    <a:gd name="connsiteX1" fmla="*/ 0 w 509145"/>
                    <a:gd name="connsiteY1" fmla="*/ 158750 h 330200"/>
                    <a:gd name="connsiteX2" fmla="*/ 101600 w 509145"/>
                    <a:gd name="connsiteY2" fmla="*/ 222250 h 330200"/>
                    <a:gd name="connsiteX3" fmla="*/ 177800 w 509145"/>
                    <a:gd name="connsiteY3" fmla="*/ 254000 h 330200"/>
                    <a:gd name="connsiteX4" fmla="*/ 228600 w 509145"/>
                    <a:gd name="connsiteY4" fmla="*/ 165100 h 330200"/>
                    <a:gd name="connsiteX5" fmla="*/ 311150 w 509145"/>
                    <a:gd name="connsiteY5" fmla="*/ 152400 h 330200"/>
                    <a:gd name="connsiteX6" fmla="*/ 273050 w 509145"/>
                    <a:gd name="connsiteY6" fmla="*/ 209550 h 330200"/>
                    <a:gd name="connsiteX7" fmla="*/ 250825 w 509145"/>
                    <a:gd name="connsiteY7" fmla="*/ 198438 h 330200"/>
                    <a:gd name="connsiteX8" fmla="*/ 215900 w 509145"/>
                    <a:gd name="connsiteY8" fmla="*/ 234950 h 330200"/>
                    <a:gd name="connsiteX9" fmla="*/ 196850 w 509145"/>
                    <a:gd name="connsiteY9" fmla="*/ 260350 h 330200"/>
                    <a:gd name="connsiteX10" fmla="*/ 222250 w 509145"/>
                    <a:gd name="connsiteY10" fmla="*/ 304800 h 330200"/>
                    <a:gd name="connsiteX11" fmla="*/ 282575 w 509145"/>
                    <a:gd name="connsiteY11" fmla="*/ 297657 h 330200"/>
                    <a:gd name="connsiteX12" fmla="*/ 355600 w 509145"/>
                    <a:gd name="connsiteY12" fmla="*/ 330200 h 330200"/>
                    <a:gd name="connsiteX13" fmla="*/ 463550 w 509145"/>
                    <a:gd name="connsiteY13" fmla="*/ 330200 h 330200"/>
                    <a:gd name="connsiteX14" fmla="*/ 431800 w 509145"/>
                    <a:gd name="connsiteY14" fmla="*/ 273050 h 330200"/>
                    <a:gd name="connsiteX15" fmla="*/ 406400 w 509145"/>
                    <a:gd name="connsiteY15" fmla="*/ 222250 h 330200"/>
                    <a:gd name="connsiteX16" fmla="*/ 476250 w 509145"/>
                    <a:gd name="connsiteY16" fmla="*/ 247650 h 330200"/>
                    <a:gd name="connsiteX17" fmla="*/ 455613 w 509145"/>
                    <a:gd name="connsiteY17" fmla="*/ 255588 h 330200"/>
                    <a:gd name="connsiteX18" fmla="*/ 450850 w 509145"/>
                    <a:gd name="connsiteY18" fmla="*/ 298450 h 330200"/>
                    <a:gd name="connsiteX19" fmla="*/ 508000 w 509145"/>
                    <a:gd name="connsiteY19" fmla="*/ 298450 h 330200"/>
                    <a:gd name="connsiteX20" fmla="*/ 508000 w 509145"/>
                    <a:gd name="connsiteY20" fmla="*/ 262731 h 330200"/>
                    <a:gd name="connsiteX21" fmla="*/ 469900 w 509145"/>
                    <a:gd name="connsiteY21" fmla="*/ 234950 h 330200"/>
                    <a:gd name="connsiteX22" fmla="*/ 457200 w 509145"/>
                    <a:gd name="connsiteY22" fmla="*/ 184150 h 330200"/>
                    <a:gd name="connsiteX23" fmla="*/ 387350 w 509145"/>
                    <a:gd name="connsiteY23" fmla="*/ 127000 h 330200"/>
                    <a:gd name="connsiteX24" fmla="*/ 361950 w 509145"/>
                    <a:gd name="connsiteY24" fmla="*/ 88900 h 330200"/>
                    <a:gd name="connsiteX25" fmla="*/ 381000 w 509145"/>
                    <a:gd name="connsiteY25" fmla="*/ 44450 h 330200"/>
                    <a:gd name="connsiteX26" fmla="*/ 336550 w 509145"/>
                    <a:gd name="connsiteY26" fmla="*/ 31750 h 330200"/>
                    <a:gd name="connsiteX27" fmla="*/ 330200 w 509145"/>
                    <a:gd name="connsiteY27" fmla="*/ 0 h 330200"/>
                    <a:gd name="connsiteX28" fmla="*/ 247650 w 509145"/>
                    <a:gd name="connsiteY28" fmla="*/ 6350 h 330200"/>
                    <a:gd name="connsiteX29" fmla="*/ 228600 w 509145"/>
                    <a:gd name="connsiteY29" fmla="*/ 6350 h 330200"/>
                    <a:gd name="connsiteX30" fmla="*/ 209550 w 509145"/>
                    <a:gd name="connsiteY30" fmla="*/ 69850 h 330200"/>
                    <a:gd name="connsiteX31" fmla="*/ 107950 w 509145"/>
                    <a:gd name="connsiteY31" fmla="*/ 88900 h 330200"/>
                    <a:gd name="connsiteX32" fmla="*/ 44450 w 509145"/>
                    <a:gd name="connsiteY32" fmla="*/ 76200 h 330200"/>
                    <a:gd name="connsiteX0" fmla="*/ 44450 w 509145"/>
                    <a:gd name="connsiteY0" fmla="*/ 76200 h 330200"/>
                    <a:gd name="connsiteX1" fmla="*/ 0 w 509145"/>
                    <a:gd name="connsiteY1" fmla="*/ 158750 h 330200"/>
                    <a:gd name="connsiteX2" fmla="*/ 101600 w 509145"/>
                    <a:gd name="connsiteY2" fmla="*/ 222250 h 330200"/>
                    <a:gd name="connsiteX3" fmla="*/ 177800 w 509145"/>
                    <a:gd name="connsiteY3" fmla="*/ 254000 h 330200"/>
                    <a:gd name="connsiteX4" fmla="*/ 228600 w 509145"/>
                    <a:gd name="connsiteY4" fmla="*/ 165100 h 330200"/>
                    <a:gd name="connsiteX5" fmla="*/ 311150 w 509145"/>
                    <a:gd name="connsiteY5" fmla="*/ 152400 h 330200"/>
                    <a:gd name="connsiteX6" fmla="*/ 273050 w 509145"/>
                    <a:gd name="connsiteY6" fmla="*/ 209550 h 330200"/>
                    <a:gd name="connsiteX7" fmla="*/ 250825 w 509145"/>
                    <a:gd name="connsiteY7" fmla="*/ 198438 h 330200"/>
                    <a:gd name="connsiteX8" fmla="*/ 215900 w 509145"/>
                    <a:gd name="connsiteY8" fmla="*/ 234950 h 330200"/>
                    <a:gd name="connsiteX9" fmla="*/ 196850 w 509145"/>
                    <a:gd name="connsiteY9" fmla="*/ 260350 h 330200"/>
                    <a:gd name="connsiteX10" fmla="*/ 222250 w 509145"/>
                    <a:gd name="connsiteY10" fmla="*/ 304800 h 330200"/>
                    <a:gd name="connsiteX11" fmla="*/ 282575 w 509145"/>
                    <a:gd name="connsiteY11" fmla="*/ 297657 h 330200"/>
                    <a:gd name="connsiteX12" fmla="*/ 355600 w 509145"/>
                    <a:gd name="connsiteY12" fmla="*/ 330200 h 330200"/>
                    <a:gd name="connsiteX13" fmla="*/ 463550 w 509145"/>
                    <a:gd name="connsiteY13" fmla="*/ 330200 h 330200"/>
                    <a:gd name="connsiteX14" fmla="*/ 431800 w 509145"/>
                    <a:gd name="connsiteY14" fmla="*/ 273050 h 330200"/>
                    <a:gd name="connsiteX15" fmla="*/ 406400 w 509145"/>
                    <a:gd name="connsiteY15" fmla="*/ 222250 h 330200"/>
                    <a:gd name="connsiteX16" fmla="*/ 476250 w 509145"/>
                    <a:gd name="connsiteY16" fmla="*/ 247650 h 330200"/>
                    <a:gd name="connsiteX17" fmla="*/ 455613 w 509145"/>
                    <a:gd name="connsiteY17" fmla="*/ 255588 h 330200"/>
                    <a:gd name="connsiteX18" fmla="*/ 450850 w 509145"/>
                    <a:gd name="connsiteY18" fmla="*/ 288925 h 330200"/>
                    <a:gd name="connsiteX19" fmla="*/ 508000 w 509145"/>
                    <a:gd name="connsiteY19" fmla="*/ 298450 h 330200"/>
                    <a:gd name="connsiteX20" fmla="*/ 508000 w 509145"/>
                    <a:gd name="connsiteY20" fmla="*/ 262731 h 330200"/>
                    <a:gd name="connsiteX21" fmla="*/ 469900 w 509145"/>
                    <a:gd name="connsiteY21" fmla="*/ 234950 h 330200"/>
                    <a:gd name="connsiteX22" fmla="*/ 457200 w 509145"/>
                    <a:gd name="connsiteY22" fmla="*/ 184150 h 330200"/>
                    <a:gd name="connsiteX23" fmla="*/ 387350 w 509145"/>
                    <a:gd name="connsiteY23" fmla="*/ 127000 h 330200"/>
                    <a:gd name="connsiteX24" fmla="*/ 361950 w 509145"/>
                    <a:gd name="connsiteY24" fmla="*/ 88900 h 330200"/>
                    <a:gd name="connsiteX25" fmla="*/ 381000 w 509145"/>
                    <a:gd name="connsiteY25" fmla="*/ 44450 h 330200"/>
                    <a:gd name="connsiteX26" fmla="*/ 336550 w 509145"/>
                    <a:gd name="connsiteY26" fmla="*/ 31750 h 330200"/>
                    <a:gd name="connsiteX27" fmla="*/ 330200 w 509145"/>
                    <a:gd name="connsiteY27" fmla="*/ 0 h 330200"/>
                    <a:gd name="connsiteX28" fmla="*/ 247650 w 509145"/>
                    <a:gd name="connsiteY28" fmla="*/ 6350 h 330200"/>
                    <a:gd name="connsiteX29" fmla="*/ 228600 w 509145"/>
                    <a:gd name="connsiteY29" fmla="*/ 6350 h 330200"/>
                    <a:gd name="connsiteX30" fmla="*/ 209550 w 509145"/>
                    <a:gd name="connsiteY30" fmla="*/ 69850 h 330200"/>
                    <a:gd name="connsiteX31" fmla="*/ 107950 w 509145"/>
                    <a:gd name="connsiteY31" fmla="*/ 88900 h 330200"/>
                    <a:gd name="connsiteX32" fmla="*/ 44450 w 509145"/>
                    <a:gd name="connsiteY32" fmla="*/ 76200 h 330200"/>
                    <a:gd name="connsiteX0" fmla="*/ 44450 w 509145"/>
                    <a:gd name="connsiteY0" fmla="*/ 76200 h 330200"/>
                    <a:gd name="connsiteX1" fmla="*/ 0 w 509145"/>
                    <a:gd name="connsiteY1" fmla="*/ 158750 h 330200"/>
                    <a:gd name="connsiteX2" fmla="*/ 101600 w 509145"/>
                    <a:gd name="connsiteY2" fmla="*/ 222250 h 330200"/>
                    <a:gd name="connsiteX3" fmla="*/ 177800 w 509145"/>
                    <a:gd name="connsiteY3" fmla="*/ 254000 h 330200"/>
                    <a:gd name="connsiteX4" fmla="*/ 228600 w 509145"/>
                    <a:gd name="connsiteY4" fmla="*/ 165100 h 330200"/>
                    <a:gd name="connsiteX5" fmla="*/ 311150 w 509145"/>
                    <a:gd name="connsiteY5" fmla="*/ 152400 h 330200"/>
                    <a:gd name="connsiteX6" fmla="*/ 273050 w 509145"/>
                    <a:gd name="connsiteY6" fmla="*/ 209550 h 330200"/>
                    <a:gd name="connsiteX7" fmla="*/ 250825 w 509145"/>
                    <a:gd name="connsiteY7" fmla="*/ 198438 h 330200"/>
                    <a:gd name="connsiteX8" fmla="*/ 215900 w 509145"/>
                    <a:gd name="connsiteY8" fmla="*/ 234950 h 330200"/>
                    <a:gd name="connsiteX9" fmla="*/ 196850 w 509145"/>
                    <a:gd name="connsiteY9" fmla="*/ 260350 h 330200"/>
                    <a:gd name="connsiteX10" fmla="*/ 222250 w 509145"/>
                    <a:gd name="connsiteY10" fmla="*/ 304800 h 330200"/>
                    <a:gd name="connsiteX11" fmla="*/ 282575 w 509145"/>
                    <a:gd name="connsiteY11" fmla="*/ 297657 h 330200"/>
                    <a:gd name="connsiteX12" fmla="*/ 355600 w 509145"/>
                    <a:gd name="connsiteY12" fmla="*/ 330200 h 330200"/>
                    <a:gd name="connsiteX13" fmla="*/ 463550 w 509145"/>
                    <a:gd name="connsiteY13" fmla="*/ 330200 h 330200"/>
                    <a:gd name="connsiteX14" fmla="*/ 431800 w 509145"/>
                    <a:gd name="connsiteY14" fmla="*/ 273050 h 330200"/>
                    <a:gd name="connsiteX15" fmla="*/ 415925 w 509145"/>
                    <a:gd name="connsiteY15" fmla="*/ 234156 h 330200"/>
                    <a:gd name="connsiteX16" fmla="*/ 476250 w 509145"/>
                    <a:gd name="connsiteY16" fmla="*/ 247650 h 330200"/>
                    <a:gd name="connsiteX17" fmla="*/ 455613 w 509145"/>
                    <a:gd name="connsiteY17" fmla="*/ 255588 h 330200"/>
                    <a:gd name="connsiteX18" fmla="*/ 450850 w 509145"/>
                    <a:gd name="connsiteY18" fmla="*/ 288925 h 330200"/>
                    <a:gd name="connsiteX19" fmla="*/ 508000 w 509145"/>
                    <a:gd name="connsiteY19" fmla="*/ 298450 h 330200"/>
                    <a:gd name="connsiteX20" fmla="*/ 508000 w 509145"/>
                    <a:gd name="connsiteY20" fmla="*/ 262731 h 330200"/>
                    <a:gd name="connsiteX21" fmla="*/ 469900 w 509145"/>
                    <a:gd name="connsiteY21" fmla="*/ 234950 h 330200"/>
                    <a:gd name="connsiteX22" fmla="*/ 457200 w 509145"/>
                    <a:gd name="connsiteY22" fmla="*/ 184150 h 330200"/>
                    <a:gd name="connsiteX23" fmla="*/ 387350 w 509145"/>
                    <a:gd name="connsiteY23" fmla="*/ 127000 h 330200"/>
                    <a:gd name="connsiteX24" fmla="*/ 361950 w 509145"/>
                    <a:gd name="connsiteY24" fmla="*/ 88900 h 330200"/>
                    <a:gd name="connsiteX25" fmla="*/ 381000 w 509145"/>
                    <a:gd name="connsiteY25" fmla="*/ 44450 h 330200"/>
                    <a:gd name="connsiteX26" fmla="*/ 336550 w 509145"/>
                    <a:gd name="connsiteY26" fmla="*/ 31750 h 330200"/>
                    <a:gd name="connsiteX27" fmla="*/ 330200 w 509145"/>
                    <a:gd name="connsiteY27" fmla="*/ 0 h 330200"/>
                    <a:gd name="connsiteX28" fmla="*/ 247650 w 509145"/>
                    <a:gd name="connsiteY28" fmla="*/ 6350 h 330200"/>
                    <a:gd name="connsiteX29" fmla="*/ 228600 w 509145"/>
                    <a:gd name="connsiteY29" fmla="*/ 6350 h 330200"/>
                    <a:gd name="connsiteX30" fmla="*/ 209550 w 509145"/>
                    <a:gd name="connsiteY30" fmla="*/ 69850 h 330200"/>
                    <a:gd name="connsiteX31" fmla="*/ 107950 w 509145"/>
                    <a:gd name="connsiteY31" fmla="*/ 88900 h 330200"/>
                    <a:gd name="connsiteX32" fmla="*/ 44450 w 509145"/>
                    <a:gd name="connsiteY32" fmla="*/ 76200 h 330200"/>
                    <a:gd name="connsiteX0" fmla="*/ 44450 w 509145"/>
                    <a:gd name="connsiteY0" fmla="*/ 76200 h 330200"/>
                    <a:gd name="connsiteX1" fmla="*/ 0 w 509145"/>
                    <a:gd name="connsiteY1" fmla="*/ 158750 h 330200"/>
                    <a:gd name="connsiteX2" fmla="*/ 101600 w 509145"/>
                    <a:gd name="connsiteY2" fmla="*/ 222250 h 330200"/>
                    <a:gd name="connsiteX3" fmla="*/ 177800 w 509145"/>
                    <a:gd name="connsiteY3" fmla="*/ 254000 h 330200"/>
                    <a:gd name="connsiteX4" fmla="*/ 228600 w 509145"/>
                    <a:gd name="connsiteY4" fmla="*/ 165100 h 330200"/>
                    <a:gd name="connsiteX5" fmla="*/ 311150 w 509145"/>
                    <a:gd name="connsiteY5" fmla="*/ 152400 h 330200"/>
                    <a:gd name="connsiteX6" fmla="*/ 273050 w 509145"/>
                    <a:gd name="connsiteY6" fmla="*/ 209550 h 330200"/>
                    <a:gd name="connsiteX7" fmla="*/ 250825 w 509145"/>
                    <a:gd name="connsiteY7" fmla="*/ 198438 h 330200"/>
                    <a:gd name="connsiteX8" fmla="*/ 215900 w 509145"/>
                    <a:gd name="connsiteY8" fmla="*/ 234950 h 330200"/>
                    <a:gd name="connsiteX9" fmla="*/ 196850 w 509145"/>
                    <a:gd name="connsiteY9" fmla="*/ 260350 h 330200"/>
                    <a:gd name="connsiteX10" fmla="*/ 222250 w 509145"/>
                    <a:gd name="connsiteY10" fmla="*/ 304800 h 330200"/>
                    <a:gd name="connsiteX11" fmla="*/ 282575 w 509145"/>
                    <a:gd name="connsiteY11" fmla="*/ 297657 h 330200"/>
                    <a:gd name="connsiteX12" fmla="*/ 355600 w 509145"/>
                    <a:gd name="connsiteY12" fmla="*/ 330200 h 330200"/>
                    <a:gd name="connsiteX13" fmla="*/ 463550 w 509145"/>
                    <a:gd name="connsiteY13" fmla="*/ 330200 h 330200"/>
                    <a:gd name="connsiteX14" fmla="*/ 431800 w 509145"/>
                    <a:gd name="connsiteY14" fmla="*/ 273050 h 330200"/>
                    <a:gd name="connsiteX15" fmla="*/ 415925 w 509145"/>
                    <a:gd name="connsiteY15" fmla="*/ 234156 h 330200"/>
                    <a:gd name="connsiteX16" fmla="*/ 476250 w 509145"/>
                    <a:gd name="connsiteY16" fmla="*/ 247650 h 330200"/>
                    <a:gd name="connsiteX17" fmla="*/ 455613 w 509145"/>
                    <a:gd name="connsiteY17" fmla="*/ 255588 h 330200"/>
                    <a:gd name="connsiteX18" fmla="*/ 450850 w 509145"/>
                    <a:gd name="connsiteY18" fmla="*/ 288925 h 330200"/>
                    <a:gd name="connsiteX19" fmla="*/ 508000 w 509145"/>
                    <a:gd name="connsiteY19" fmla="*/ 298450 h 330200"/>
                    <a:gd name="connsiteX20" fmla="*/ 508000 w 509145"/>
                    <a:gd name="connsiteY20" fmla="*/ 262731 h 330200"/>
                    <a:gd name="connsiteX21" fmla="*/ 469900 w 509145"/>
                    <a:gd name="connsiteY21" fmla="*/ 234950 h 330200"/>
                    <a:gd name="connsiteX22" fmla="*/ 457200 w 509145"/>
                    <a:gd name="connsiteY22" fmla="*/ 184150 h 330200"/>
                    <a:gd name="connsiteX23" fmla="*/ 399256 w 509145"/>
                    <a:gd name="connsiteY23" fmla="*/ 122238 h 330200"/>
                    <a:gd name="connsiteX24" fmla="*/ 361950 w 509145"/>
                    <a:gd name="connsiteY24" fmla="*/ 88900 h 330200"/>
                    <a:gd name="connsiteX25" fmla="*/ 381000 w 509145"/>
                    <a:gd name="connsiteY25" fmla="*/ 44450 h 330200"/>
                    <a:gd name="connsiteX26" fmla="*/ 336550 w 509145"/>
                    <a:gd name="connsiteY26" fmla="*/ 31750 h 330200"/>
                    <a:gd name="connsiteX27" fmla="*/ 330200 w 509145"/>
                    <a:gd name="connsiteY27" fmla="*/ 0 h 330200"/>
                    <a:gd name="connsiteX28" fmla="*/ 247650 w 509145"/>
                    <a:gd name="connsiteY28" fmla="*/ 6350 h 330200"/>
                    <a:gd name="connsiteX29" fmla="*/ 228600 w 509145"/>
                    <a:gd name="connsiteY29" fmla="*/ 6350 h 330200"/>
                    <a:gd name="connsiteX30" fmla="*/ 209550 w 509145"/>
                    <a:gd name="connsiteY30" fmla="*/ 69850 h 330200"/>
                    <a:gd name="connsiteX31" fmla="*/ 107950 w 509145"/>
                    <a:gd name="connsiteY31" fmla="*/ 88900 h 330200"/>
                    <a:gd name="connsiteX32" fmla="*/ 44450 w 509145"/>
                    <a:gd name="connsiteY32" fmla="*/ 76200 h 330200"/>
                    <a:gd name="connsiteX0" fmla="*/ 44450 w 509145"/>
                    <a:gd name="connsiteY0" fmla="*/ 76200 h 330200"/>
                    <a:gd name="connsiteX1" fmla="*/ 0 w 509145"/>
                    <a:gd name="connsiteY1" fmla="*/ 158750 h 330200"/>
                    <a:gd name="connsiteX2" fmla="*/ 101600 w 509145"/>
                    <a:gd name="connsiteY2" fmla="*/ 222250 h 330200"/>
                    <a:gd name="connsiteX3" fmla="*/ 177800 w 509145"/>
                    <a:gd name="connsiteY3" fmla="*/ 254000 h 330200"/>
                    <a:gd name="connsiteX4" fmla="*/ 228600 w 509145"/>
                    <a:gd name="connsiteY4" fmla="*/ 165100 h 330200"/>
                    <a:gd name="connsiteX5" fmla="*/ 311150 w 509145"/>
                    <a:gd name="connsiteY5" fmla="*/ 152400 h 330200"/>
                    <a:gd name="connsiteX6" fmla="*/ 273050 w 509145"/>
                    <a:gd name="connsiteY6" fmla="*/ 209550 h 330200"/>
                    <a:gd name="connsiteX7" fmla="*/ 250825 w 509145"/>
                    <a:gd name="connsiteY7" fmla="*/ 198438 h 330200"/>
                    <a:gd name="connsiteX8" fmla="*/ 215900 w 509145"/>
                    <a:gd name="connsiteY8" fmla="*/ 234950 h 330200"/>
                    <a:gd name="connsiteX9" fmla="*/ 196850 w 509145"/>
                    <a:gd name="connsiteY9" fmla="*/ 260350 h 330200"/>
                    <a:gd name="connsiteX10" fmla="*/ 222250 w 509145"/>
                    <a:gd name="connsiteY10" fmla="*/ 304800 h 330200"/>
                    <a:gd name="connsiteX11" fmla="*/ 282575 w 509145"/>
                    <a:gd name="connsiteY11" fmla="*/ 297657 h 330200"/>
                    <a:gd name="connsiteX12" fmla="*/ 355600 w 509145"/>
                    <a:gd name="connsiteY12" fmla="*/ 330200 h 330200"/>
                    <a:gd name="connsiteX13" fmla="*/ 463550 w 509145"/>
                    <a:gd name="connsiteY13" fmla="*/ 330200 h 330200"/>
                    <a:gd name="connsiteX14" fmla="*/ 431800 w 509145"/>
                    <a:gd name="connsiteY14" fmla="*/ 273050 h 330200"/>
                    <a:gd name="connsiteX15" fmla="*/ 415925 w 509145"/>
                    <a:gd name="connsiteY15" fmla="*/ 234156 h 330200"/>
                    <a:gd name="connsiteX16" fmla="*/ 476250 w 509145"/>
                    <a:gd name="connsiteY16" fmla="*/ 247650 h 330200"/>
                    <a:gd name="connsiteX17" fmla="*/ 455613 w 509145"/>
                    <a:gd name="connsiteY17" fmla="*/ 255588 h 330200"/>
                    <a:gd name="connsiteX18" fmla="*/ 450850 w 509145"/>
                    <a:gd name="connsiteY18" fmla="*/ 288925 h 330200"/>
                    <a:gd name="connsiteX19" fmla="*/ 508000 w 509145"/>
                    <a:gd name="connsiteY19" fmla="*/ 298450 h 330200"/>
                    <a:gd name="connsiteX20" fmla="*/ 508000 w 509145"/>
                    <a:gd name="connsiteY20" fmla="*/ 262731 h 330200"/>
                    <a:gd name="connsiteX21" fmla="*/ 469900 w 509145"/>
                    <a:gd name="connsiteY21" fmla="*/ 234950 h 330200"/>
                    <a:gd name="connsiteX22" fmla="*/ 457200 w 509145"/>
                    <a:gd name="connsiteY22" fmla="*/ 184150 h 330200"/>
                    <a:gd name="connsiteX23" fmla="*/ 399256 w 509145"/>
                    <a:gd name="connsiteY23" fmla="*/ 122238 h 330200"/>
                    <a:gd name="connsiteX24" fmla="*/ 361950 w 509145"/>
                    <a:gd name="connsiteY24" fmla="*/ 88900 h 330200"/>
                    <a:gd name="connsiteX25" fmla="*/ 381000 w 509145"/>
                    <a:gd name="connsiteY25" fmla="*/ 44450 h 330200"/>
                    <a:gd name="connsiteX26" fmla="*/ 336550 w 509145"/>
                    <a:gd name="connsiteY26" fmla="*/ 31750 h 330200"/>
                    <a:gd name="connsiteX27" fmla="*/ 330200 w 509145"/>
                    <a:gd name="connsiteY27" fmla="*/ 0 h 330200"/>
                    <a:gd name="connsiteX28" fmla="*/ 247650 w 509145"/>
                    <a:gd name="connsiteY28" fmla="*/ 6350 h 330200"/>
                    <a:gd name="connsiteX29" fmla="*/ 228600 w 509145"/>
                    <a:gd name="connsiteY29" fmla="*/ 6350 h 330200"/>
                    <a:gd name="connsiteX30" fmla="*/ 209550 w 509145"/>
                    <a:gd name="connsiteY30" fmla="*/ 69850 h 330200"/>
                    <a:gd name="connsiteX31" fmla="*/ 177006 w 509145"/>
                    <a:gd name="connsiteY31" fmla="*/ 65088 h 330200"/>
                    <a:gd name="connsiteX32" fmla="*/ 107950 w 509145"/>
                    <a:gd name="connsiteY32" fmla="*/ 88900 h 330200"/>
                    <a:gd name="connsiteX33" fmla="*/ 44450 w 509145"/>
                    <a:gd name="connsiteY33" fmla="*/ 76200 h 330200"/>
                    <a:gd name="connsiteX0" fmla="*/ 44450 w 509145"/>
                    <a:gd name="connsiteY0" fmla="*/ 76200 h 330200"/>
                    <a:gd name="connsiteX1" fmla="*/ 0 w 509145"/>
                    <a:gd name="connsiteY1" fmla="*/ 158750 h 330200"/>
                    <a:gd name="connsiteX2" fmla="*/ 101600 w 509145"/>
                    <a:gd name="connsiteY2" fmla="*/ 222250 h 330200"/>
                    <a:gd name="connsiteX3" fmla="*/ 177800 w 509145"/>
                    <a:gd name="connsiteY3" fmla="*/ 254000 h 330200"/>
                    <a:gd name="connsiteX4" fmla="*/ 228600 w 509145"/>
                    <a:gd name="connsiteY4" fmla="*/ 165100 h 330200"/>
                    <a:gd name="connsiteX5" fmla="*/ 311150 w 509145"/>
                    <a:gd name="connsiteY5" fmla="*/ 152400 h 330200"/>
                    <a:gd name="connsiteX6" fmla="*/ 273050 w 509145"/>
                    <a:gd name="connsiteY6" fmla="*/ 209550 h 330200"/>
                    <a:gd name="connsiteX7" fmla="*/ 250825 w 509145"/>
                    <a:gd name="connsiteY7" fmla="*/ 198438 h 330200"/>
                    <a:gd name="connsiteX8" fmla="*/ 215900 w 509145"/>
                    <a:gd name="connsiteY8" fmla="*/ 234950 h 330200"/>
                    <a:gd name="connsiteX9" fmla="*/ 196850 w 509145"/>
                    <a:gd name="connsiteY9" fmla="*/ 260350 h 330200"/>
                    <a:gd name="connsiteX10" fmla="*/ 222250 w 509145"/>
                    <a:gd name="connsiteY10" fmla="*/ 304800 h 330200"/>
                    <a:gd name="connsiteX11" fmla="*/ 282575 w 509145"/>
                    <a:gd name="connsiteY11" fmla="*/ 297657 h 330200"/>
                    <a:gd name="connsiteX12" fmla="*/ 355600 w 509145"/>
                    <a:gd name="connsiteY12" fmla="*/ 330200 h 330200"/>
                    <a:gd name="connsiteX13" fmla="*/ 463550 w 509145"/>
                    <a:gd name="connsiteY13" fmla="*/ 330200 h 330200"/>
                    <a:gd name="connsiteX14" fmla="*/ 431800 w 509145"/>
                    <a:gd name="connsiteY14" fmla="*/ 273050 h 330200"/>
                    <a:gd name="connsiteX15" fmla="*/ 415925 w 509145"/>
                    <a:gd name="connsiteY15" fmla="*/ 234156 h 330200"/>
                    <a:gd name="connsiteX16" fmla="*/ 476250 w 509145"/>
                    <a:gd name="connsiteY16" fmla="*/ 247650 h 330200"/>
                    <a:gd name="connsiteX17" fmla="*/ 455613 w 509145"/>
                    <a:gd name="connsiteY17" fmla="*/ 255588 h 330200"/>
                    <a:gd name="connsiteX18" fmla="*/ 450850 w 509145"/>
                    <a:gd name="connsiteY18" fmla="*/ 288925 h 330200"/>
                    <a:gd name="connsiteX19" fmla="*/ 508000 w 509145"/>
                    <a:gd name="connsiteY19" fmla="*/ 298450 h 330200"/>
                    <a:gd name="connsiteX20" fmla="*/ 508000 w 509145"/>
                    <a:gd name="connsiteY20" fmla="*/ 262731 h 330200"/>
                    <a:gd name="connsiteX21" fmla="*/ 469900 w 509145"/>
                    <a:gd name="connsiteY21" fmla="*/ 234950 h 330200"/>
                    <a:gd name="connsiteX22" fmla="*/ 457200 w 509145"/>
                    <a:gd name="connsiteY22" fmla="*/ 184150 h 330200"/>
                    <a:gd name="connsiteX23" fmla="*/ 399256 w 509145"/>
                    <a:gd name="connsiteY23" fmla="*/ 122238 h 330200"/>
                    <a:gd name="connsiteX24" fmla="*/ 361950 w 509145"/>
                    <a:gd name="connsiteY24" fmla="*/ 88900 h 330200"/>
                    <a:gd name="connsiteX25" fmla="*/ 381000 w 509145"/>
                    <a:gd name="connsiteY25" fmla="*/ 44450 h 330200"/>
                    <a:gd name="connsiteX26" fmla="*/ 336550 w 509145"/>
                    <a:gd name="connsiteY26" fmla="*/ 31750 h 330200"/>
                    <a:gd name="connsiteX27" fmla="*/ 330200 w 509145"/>
                    <a:gd name="connsiteY27" fmla="*/ 0 h 330200"/>
                    <a:gd name="connsiteX28" fmla="*/ 247650 w 509145"/>
                    <a:gd name="connsiteY28" fmla="*/ 6350 h 330200"/>
                    <a:gd name="connsiteX29" fmla="*/ 228600 w 509145"/>
                    <a:gd name="connsiteY29" fmla="*/ 6350 h 330200"/>
                    <a:gd name="connsiteX30" fmla="*/ 204787 w 509145"/>
                    <a:gd name="connsiteY30" fmla="*/ 57944 h 330200"/>
                    <a:gd name="connsiteX31" fmla="*/ 177006 w 509145"/>
                    <a:gd name="connsiteY31" fmla="*/ 65088 h 330200"/>
                    <a:gd name="connsiteX32" fmla="*/ 107950 w 509145"/>
                    <a:gd name="connsiteY32" fmla="*/ 88900 h 330200"/>
                    <a:gd name="connsiteX33" fmla="*/ 44450 w 509145"/>
                    <a:gd name="connsiteY33" fmla="*/ 76200 h 330200"/>
                    <a:gd name="connsiteX0" fmla="*/ 32544 w 497239"/>
                    <a:gd name="connsiteY0" fmla="*/ 76200 h 330200"/>
                    <a:gd name="connsiteX1" fmla="*/ 0 w 497239"/>
                    <a:gd name="connsiteY1" fmla="*/ 158750 h 330200"/>
                    <a:gd name="connsiteX2" fmla="*/ 89694 w 497239"/>
                    <a:gd name="connsiteY2" fmla="*/ 222250 h 330200"/>
                    <a:gd name="connsiteX3" fmla="*/ 165894 w 497239"/>
                    <a:gd name="connsiteY3" fmla="*/ 254000 h 330200"/>
                    <a:gd name="connsiteX4" fmla="*/ 216694 w 497239"/>
                    <a:gd name="connsiteY4" fmla="*/ 165100 h 330200"/>
                    <a:gd name="connsiteX5" fmla="*/ 299244 w 497239"/>
                    <a:gd name="connsiteY5" fmla="*/ 152400 h 330200"/>
                    <a:gd name="connsiteX6" fmla="*/ 261144 w 497239"/>
                    <a:gd name="connsiteY6" fmla="*/ 209550 h 330200"/>
                    <a:gd name="connsiteX7" fmla="*/ 238919 w 497239"/>
                    <a:gd name="connsiteY7" fmla="*/ 198438 h 330200"/>
                    <a:gd name="connsiteX8" fmla="*/ 203994 w 497239"/>
                    <a:gd name="connsiteY8" fmla="*/ 234950 h 330200"/>
                    <a:gd name="connsiteX9" fmla="*/ 184944 w 497239"/>
                    <a:gd name="connsiteY9" fmla="*/ 260350 h 330200"/>
                    <a:gd name="connsiteX10" fmla="*/ 210344 w 497239"/>
                    <a:gd name="connsiteY10" fmla="*/ 304800 h 330200"/>
                    <a:gd name="connsiteX11" fmla="*/ 270669 w 497239"/>
                    <a:gd name="connsiteY11" fmla="*/ 297657 h 330200"/>
                    <a:gd name="connsiteX12" fmla="*/ 343694 w 497239"/>
                    <a:gd name="connsiteY12" fmla="*/ 330200 h 330200"/>
                    <a:gd name="connsiteX13" fmla="*/ 451644 w 497239"/>
                    <a:gd name="connsiteY13" fmla="*/ 330200 h 330200"/>
                    <a:gd name="connsiteX14" fmla="*/ 419894 w 497239"/>
                    <a:gd name="connsiteY14" fmla="*/ 273050 h 330200"/>
                    <a:gd name="connsiteX15" fmla="*/ 404019 w 497239"/>
                    <a:gd name="connsiteY15" fmla="*/ 234156 h 330200"/>
                    <a:gd name="connsiteX16" fmla="*/ 464344 w 497239"/>
                    <a:gd name="connsiteY16" fmla="*/ 247650 h 330200"/>
                    <a:gd name="connsiteX17" fmla="*/ 443707 w 497239"/>
                    <a:gd name="connsiteY17" fmla="*/ 255588 h 330200"/>
                    <a:gd name="connsiteX18" fmla="*/ 438944 w 497239"/>
                    <a:gd name="connsiteY18" fmla="*/ 288925 h 330200"/>
                    <a:gd name="connsiteX19" fmla="*/ 496094 w 497239"/>
                    <a:gd name="connsiteY19" fmla="*/ 298450 h 330200"/>
                    <a:gd name="connsiteX20" fmla="*/ 496094 w 497239"/>
                    <a:gd name="connsiteY20" fmla="*/ 262731 h 330200"/>
                    <a:gd name="connsiteX21" fmla="*/ 457994 w 497239"/>
                    <a:gd name="connsiteY21" fmla="*/ 234950 h 330200"/>
                    <a:gd name="connsiteX22" fmla="*/ 445294 w 497239"/>
                    <a:gd name="connsiteY22" fmla="*/ 184150 h 330200"/>
                    <a:gd name="connsiteX23" fmla="*/ 387350 w 497239"/>
                    <a:gd name="connsiteY23" fmla="*/ 122238 h 330200"/>
                    <a:gd name="connsiteX24" fmla="*/ 350044 w 497239"/>
                    <a:gd name="connsiteY24" fmla="*/ 88900 h 330200"/>
                    <a:gd name="connsiteX25" fmla="*/ 369094 w 497239"/>
                    <a:gd name="connsiteY25" fmla="*/ 44450 h 330200"/>
                    <a:gd name="connsiteX26" fmla="*/ 324644 w 497239"/>
                    <a:gd name="connsiteY26" fmla="*/ 31750 h 330200"/>
                    <a:gd name="connsiteX27" fmla="*/ 318294 w 497239"/>
                    <a:gd name="connsiteY27" fmla="*/ 0 h 330200"/>
                    <a:gd name="connsiteX28" fmla="*/ 235744 w 497239"/>
                    <a:gd name="connsiteY28" fmla="*/ 6350 h 330200"/>
                    <a:gd name="connsiteX29" fmla="*/ 216694 w 497239"/>
                    <a:gd name="connsiteY29" fmla="*/ 6350 h 330200"/>
                    <a:gd name="connsiteX30" fmla="*/ 192881 w 497239"/>
                    <a:gd name="connsiteY30" fmla="*/ 57944 h 330200"/>
                    <a:gd name="connsiteX31" fmla="*/ 165100 w 497239"/>
                    <a:gd name="connsiteY31" fmla="*/ 65088 h 330200"/>
                    <a:gd name="connsiteX32" fmla="*/ 96044 w 497239"/>
                    <a:gd name="connsiteY32" fmla="*/ 88900 h 330200"/>
                    <a:gd name="connsiteX33" fmla="*/ 32544 w 497239"/>
                    <a:gd name="connsiteY33" fmla="*/ 76200 h 330200"/>
                    <a:gd name="connsiteX0" fmla="*/ 32544 w 497239"/>
                    <a:gd name="connsiteY0" fmla="*/ 76200 h 330200"/>
                    <a:gd name="connsiteX1" fmla="*/ 3175 w 497239"/>
                    <a:gd name="connsiteY1" fmla="*/ 107950 h 330200"/>
                    <a:gd name="connsiteX2" fmla="*/ 0 w 497239"/>
                    <a:gd name="connsiteY2" fmla="*/ 158750 h 330200"/>
                    <a:gd name="connsiteX3" fmla="*/ 89694 w 497239"/>
                    <a:gd name="connsiteY3" fmla="*/ 222250 h 330200"/>
                    <a:gd name="connsiteX4" fmla="*/ 165894 w 497239"/>
                    <a:gd name="connsiteY4" fmla="*/ 254000 h 330200"/>
                    <a:gd name="connsiteX5" fmla="*/ 216694 w 497239"/>
                    <a:gd name="connsiteY5" fmla="*/ 165100 h 330200"/>
                    <a:gd name="connsiteX6" fmla="*/ 299244 w 497239"/>
                    <a:gd name="connsiteY6" fmla="*/ 152400 h 330200"/>
                    <a:gd name="connsiteX7" fmla="*/ 261144 w 497239"/>
                    <a:gd name="connsiteY7" fmla="*/ 209550 h 330200"/>
                    <a:gd name="connsiteX8" fmla="*/ 238919 w 497239"/>
                    <a:gd name="connsiteY8" fmla="*/ 198438 h 330200"/>
                    <a:gd name="connsiteX9" fmla="*/ 203994 w 497239"/>
                    <a:gd name="connsiteY9" fmla="*/ 234950 h 330200"/>
                    <a:gd name="connsiteX10" fmla="*/ 184944 w 497239"/>
                    <a:gd name="connsiteY10" fmla="*/ 260350 h 330200"/>
                    <a:gd name="connsiteX11" fmla="*/ 210344 w 497239"/>
                    <a:gd name="connsiteY11" fmla="*/ 304800 h 330200"/>
                    <a:gd name="connsiteX12" fmla="*/ 270669 w 497239"/>
                    <a:gd name="connsiteY12" fmla="*/ 297657 h 330200"/>
                    <a:gd name="connsiteX13" fmla="*/ 343694 w 497239"/>
                    <a:gd name="connsiteY13" fmla="*/ 330200 h 330200"/>
                    <a:gd name="connsiteX14" fmla="*/ 451644 w 497239"/>
                    <a:gd name="connsiteY14" fmla="*/ 330200 h 330200"/>
                    <a:gd name="connsiteX15" fmla="*/ 419894 w 497239"/>
                    <a:gd name="connsiteY15" fmla="*/ 273050 h 330200"/>
                    <a:gd name="connsiteX16" fmla="*/ 404019 w 497239"/>
                    <a:gd name="connsiteY16" fmla="*/ 234156 h 330200"/>
                    <a:gd name="connsiteX17" fmla="*/ 464344 w 497239"/>
                    <a:gd name="connsiteY17" fmla="*/ 247650 h 330200"/>
                    <a:gd name="connsiteX18" fmla="*/ 443707 w 497239"/>
                    <a:gd name="connsiteY18" fmla="*/ 255588 h 330200"/>
                    <a:gd name="connsiteX19" fmla="*/ 438944 w 497239"/>
                    <a:gd name="connsiteY19" fmla="*/ 288925 h 330200"/>
                    <a:gd name="connsiteX20" fmla="*/ 496094 w 497239"/>
                    <a:gd name="connsiteY20" fmla="*/ 298450 h 330200"/>
                    <a:gd name="connsiteX21" fmla="*/ 496094 w 497239"/>
                    <a:gd name="connsiteY21" fmla="*/ 262731 h 330200"/>
                    <a:gd name="connsiteX22" fmla="*/ 457994 w 497239"/>
                    <a:gd name="connsiteY22" fmla="*/ 234950 h 330200"/>
                    <a:gd name="connsiteX23" fmla="*/ 445294 w 497239"/>
                    <a:gd name="connsiteY23" fmla="*/ 184150 h 330200"/>
                    <a:gd name="connsiteX24" fmla="*/ 387350 w 497239"/>
                    <a:gd name="connsiteY24" fmla="*/ 122238 h 330200"/>
                    <a:gd name="connsiteX25" fmla="*/ 350044 w 497239"/>
                    <a:gd name="connsiteY25" fmla="*/ 88900 h 330200"/>
                    <a:gd name="connsiteX26" fmla="*/ 369094 w 497239"/>
                    <a:gd name="connsiteY26" fmla="*/ 44450 h 330200"/>
                    <a:gd name="connsiteX27" fmla="*/ 324644 w 497239"/>
                    <a:gd name="connsiteY27" fmla="*/ 31750 h 330200"/>
                    <a:gd name="connsiteX28" fmla="*/ 318294 w 497239"/>
                    <a:gd name="connsiteY28" fmla="*/ 0 h 330200"/>
                    <a:gd name="connsiteX29" fmla="*/ 235744 w 497239"/>
                    <a:gd name="connsiteY29" fmla="*/ 6350 h 330200"/>
                    <a:gd name="connsiteX30" fmla="*/ 216694 w 497239"/>
                    <a:gd name="connsiteY30" fmla="*/ 6350 h 330200"/>
                    <a:gd name="connsiteX31" fmla="*/ 192881 w 497239"/>
                    <a:gd name="connsiteY31" fmla="*/ 57944 h 330200"/>
                    <a:gd name="connsiteX32" fmla="*/ 165100 w 497239"/>
                    <a:gd name="connsiteY32" fmla="*/ 65088 h 330200"/>
                    <a:gd name="connsiteX33" fmla="*/ 96044 w 497239"/>
                    <a:gd name="connsiteY33" fmla="*/ 88900 h 330200"/>
                    <a:gd name="connsiteX34" fmla="*/ 32544 w 497239"/>
                    <a:gd name="connsiteY34" fmla="*/ 76200 h 330200"/>
                    <a:gd name="connsiteX0" fmla="*/ 32544 w 497239"/>
                    <a:gd name="connsiteY0" fmla="*/ 76200 h 330200"/>
                    <a:gd name="connsiteX1" fmla="*/ 3175 w 497239"/>
                    <a:gd name="connsiteY1" fmla="*/ 107950 h 330200"/>
                    <a:gd name="connsiteX2" fmla="*/ 0 w 497239"/>
                    <a:gd name="connsiteY2" fmla="*/ 158750 h 330200"/>
                    <a:gd name="connsiteX3" fmla="*/ 26988 w 497239"/>
                    <a:gd name="connsiteY3" fmla="*/ 188913 h 330200"/>
                    <a:gd name="connsiteX4" fmla="*/ 89694 w 497239"/>
                    <a:gd name="connsiteY4" fmla="*/ 222250 h 330200"/>
                    <a:gd name="connsiteX5" fmla="*/ 165894 w 497239"/>
                    <a:gd name="connsiteY5" fmla="*/ 254000 h 330200"/>
                    <a:gd name="connsiteX6" fmla="*/ 216694 w 497239"/>
                    <a:gd name="connsiteY6" fmla="*/ 165100 h 330200"/>
                    <a:gd name="connsiteX7" fmla="*/ 299244 w 497239"/>
                    <a:gd name="connsiteY7" fmla="*/ 152400 h 330200"/>
                    <a:gd name="connsiteX8" fmla="*/ 261144 w 497239"/>
                    <a:gd name="connsiteY8" fmla="*/ 209550 h 330200"/>
                    <a:gd name="connsiteX9" fmla="*/ 238919 w 497239"/>
                    <a:gd name="connsiteY9" fmla="*/ 198438 h 330200"/>
                    <a:gd name="connsiteX10" fmla="*/ 203994 w 497239"/>
                    <a:gd name="connsiteY10" fmla="*/ 234950 h 330200"/>
                    <a:gd name="connsiteX11" fmla="*/ 184944 w 497239"/>
                    <a:gd name="connsiteY11" fmla="*/ 260350 h 330200"/>
                    <a:gd name="connsiteX12" fmla="*/ 210344 w 497239"/>
                    <a:gd name="connsiteY12" fmla="*/ 304800 h 330200"/>
                    <a:gd name="connsiteX13" fmla="*/ 270669 w 497239"/>
                    <a:gd name="connsiteY13" fmla="*/ 297657 h 330200"/>
                    <a:gd name="connsiteX14" fmla="*/ 343694 w 497239"/>
                    <a:gd name="connsiteY14" fmla="*/ 330200 h 330200"/>
                    <a:gd name="connsiteX15" fmla="*/ 451644 w 497239"/>
                    <a:gd name="connsiteY15" fmla="*/ 330200 h 330200"/>
                    <a:gd name="connsiteX16" fmla="*/ 419894 w 497239"/>
                    <a:gd name="connsiteY16" fmla="*/ 273050 h 330200"/>
                    <a:gd name="connsiteX17" fmla="*/ 404019 w 497239"/>
                    <a:gd name="connsiteY17" fmla="*/ 234156 h 330200"/>
                    <a:gd name="connsiteX18" fmla="*/ 464344 w 497239"/>
                    <a:gd name="connsiteY18" fmla="*/ 247650 h 330200"/>
                    <a:gd name="connsiteX19" fmla="*/ 443707 w 497239"/>
                    <a:gd name="connsiteY19" fmla="*/ 255588 h 330200"/>
                    <a:gd name="connsiteX20" fmla="*/ 438944 w 497239"/>
                    <a:gd name="connsiteY20" fmla="*/ 288925 h 330200"/>
                    <a:gd name="connsiteX21" fmla="*/ 496094 w 497239"/>
                    <a:gd name="connsiteY21" fmla="*/ 298450 h 330200"/>
                    <a:gd name="connsiteX22" fmla="*/ 496094 w 497239"/>
                    <a:gd name="connsiteY22" fmla="*/ 262731 h 330200"/>
                    <a:gd name="connsiteX23" fmla="*/ 457994 w 497239"/>
                    <a:gd name="connsiteY23" fmla="*/ 234950 h 330200"/>
                    <a:gd name="connsiteX24" fmla="*/ 445294 w 497239"/>
                    <a:gd name="connsiteY24" fmla="*/ 184150 h 330200"/>
                    <a:gd name="connsiteX25" fmla="*/ 387350 w 497239"/>
                    <a:gd name="connsiteY25" fmla="*/ 122238 h 330200"/>
                    <a:gd name="connsiteX26" fmla="*/ 350044 w 497239"/>
                    <a:gd name="connsiteY26" fmla="*/ 88900 h 330200"/>
                    <a:gd name="connsiteX27" fmla="*/ 369094 w 497239"/>
                    <a:gd name="connsiteY27" fmla="*/ 44450 h 330200"/>
                    <a:gd name="connsiteX28" fmla="*/ 324644 w 497239"/>
                    <a:gd name="connsiteY28" fmla="*/ 31750 h 330200"/>
                    <a:gd name="connsiteX29" fmla="*/ 318294 w 497239"/>
                    <a:gd name="connsiteY29" fmla="*/ 0 h 330200"/>
                    <a:gd name="connsiteX30" fmla="*/ 235744 w 497239"/>
                    <a:gd name="connsiteY30" fmla="*/ 6350 h 330200"/>
                    <a:gd name="connsiteX31" fmla="*/ 216694 w 497239"/>
                    <a:gd name="connsiteY31" fmla="*/ 6350 h 330200"/>
                    <a:gd name="connsiteX32" fmla="*/ 192881 w 497239"/>
                    <a:gd name="connsiteY32" fmla="*/ 57944 h 330200"/>
                    <a:gd name="connsiteX33" fmla="*/ 165100 w 497239"/>
                    <a:gd name="connsiteY33" fmla="*/ 65088 h 330200"/>
                    <a:gd name="connsiteX34" fmla="*/ 96044 w 497239"/>
                    <a:gd name="connsiteY34" fmla="*/ 88900 h 330200"/>
                    <a:gd name="connsiteX35" fmla="*/ 32544 w 497239"/>
                    <a:gd name="connsiteY35" fmla="*/ 76200 h 330200"/>
                    <a:gd name="connsiteX0" fmla="*/ 32544 w 497239"/>
                    <a:gd name="connsiteY0" fmla="*/ 76200 h 330200"/>
                    <a:gd name="connsiteX1" fmla="*/ 3175 w 497239"/>
                    <a:gd name="connsiteY1" fmla="*/ 107950 h 330200"/>
                    <a:gd name="connsiteX2" fmla="*/ 0 w 497239"/>
                    <a:gd name="connsiteY2" fmla="*/ 158750 h 330200"/>
                    <a:gd name="connsiteX3" fmla="*/ 26988 w 497239"/>
                    <a:gd name="connsiteY3" fmla="*/ 188913 h 330200"/>
                    <a:gd name="connsiteX4" fmla="*/ 89694 w 497239"/>
                    <a:gd name="connsiteY4" fmla="*/ 222250 h 330200"/>
                    <a:gd name="connsiteX5" fmla="*/ 165894 w 497239"/>
                    <a:gd name="connsiteY5" fmla="*/ 254000 h 330200"/>
                    <a:gd name="connsiteX6" fmla="*/ 216694 w 497239"/>
                    <a:gd name="connsiteY6" fmla="*/ 165100 h 330200"/>
                    <a:gd name="connsiteX7" fmla="*/ 299244 w 497239"/>
                    <a:gd name="connsiteY7" fmla="*/ 152400 h 330200"/>
                    <a:gd name="connsiteX8" fmla="*/ 261144 w 497239"/>
                    <a:gd name="connsiteY8" fmla="*/ 209550 h 330200"/>
                    <a:gd name="connsiteX9" fmla="*/ 238919 w 497239"/>
                    <a:gd name="connsiteY9" fmla="*/ 198438 h 330200"/>
                    <a:gd name="connsiteX10" fmla="*/ 203994 w 497239"/>
                    <a:gd name="connsiteY10" fmla="*/ 234950 h 330200"/>
                    <a:gd name="connsiteX11" fmla="*/ 184150 w 497239"/>
                    <a:gd name="connsiteY11" fmla="*/ 241300 h 330200"/>
                    <a:gd name="connsiteX12" fmla="*/ 184944 w 497239"/>
                    <a:gd name="connsiteY12" fmla="*/ 260350 h 330200"/>
                    <a:gd name="connsiteX13" fmla="*/ 210344 w 497239"/>
                    <a:gd name="connsiteY13" fmla="*/ 304800 h 330200"/>
                    <a:gd name="connsiteX14" fmla="*/ 270669 w 497239"/>
                    <a:gd name="connsiteY14" fmla="*/ 297657 h 330200"/>
                    <a:gd name="connsiteX15" fmla="*/ 343694 w 497239"/>
                    <a:gd name="connsiteY15" fmla="*/ 330200 h 330200"/>
                    <a:gd name="connsiteX16" fmla="*/ 451644 w 497239"/>
                    <a:gd name="connsiteY16" fmla="*/ 330200 h 330200"/>
                    <a:gd name="connsiteX17" fmla="*/ 419894 w 497239"/>
                    <a:gd name="connsiteY17" fmla="*/ 273050 h 330200"/>
                    <a:gd name="connsiteX18" fmla="*/ 404019 w 497239"/>
                    <a:gd name="connsiteY18" fmla="*/ 234156 h 330200"/>
                    <a:gd name="connsiteX19" fmla="*/ 464344 w 497239"/>
                    <a:gd name="connsiteY19" fmla="*/ 247650 h 330200"/>
                    <a:gd name="connsiteX20" fmla="*/ 443707 w 497239"/>
                    <a:gd name="connsiteY20" fmla="*/ 255588 h 330200"/>
                    <a:gd name="connsiteX21" fmla="*/ 438944 w 497239"/>
                    <a:gd name="connsiteY21" fmla="*/ 288925 h 330200"/>
                    <a:gd name="connsiteX22" fmla="*/ 496094 w 497239"/>
                    <a:gd name="connsiteY22" fmla="*/ 298450 h 330200"/>
                    <a:gd name="connsiteX23" fmla="*/ 496094 w 497239"/>
                    <a:gd name="connsiteY23" fmla="*/ 262731 h 330200"/>
                    <a:gd name="connsiteX24" fmla="*/ 457994 w 497239"/>
                    <a:gd name="connsiteY24" fmla="*/ 234950 h 330200"/>
                    <a:gd name="connsiteX25" fmla="*/ 445294 w 497239"/>
                    <a:gd name="connsiteY25" fmla="*/ 184150 h 330200"/>
                    <a:gd name="connsiteX26" fmla="*/ 387350 w 497239"/>
                    <a:gd name="connsiteY26" fmla="*/ 122238 h 330200"/>
                    <a:gd name="connsiteX27" fmla="*/ 350044 w 497239"/>
                    <a:gd name="connsiteY27" fmla="*/ 88900 h 330200"/>
                    <a:gd name="connsiteX28" fmla="*/ 369094 w 497239"/>
                    <a:gd name="connsiteY28" fmla="*/ 44450 h 330200"/>
                    <a:gd name="connsiteX29" fmla="*/ 324644 w 497239"/>
                    <a:gd name="connsiteY29" fmla="*/ 31750 h 330200"/>
                    <a:gd name="connsiteX30" fmla="*/ 318294 w 497239"/>
                    <a:gd name="connsiteY30" fmla="*/ 0 h 330200"/>
                    <a:gd name="connsiteX31" fmla="*/ 235744 w 497239"/>
                    <a:gd name="connsiteY31" fmla="*/ 6350 h 330200"/>
                    <a:gd name="connsiteX32" fmla="*/ 216694 w 497239"/>
                    <a:gd name="connsiteY32" fmla="*/ 6350 h 330200"/>
                    <a:gd name="connsiteX33" fmla="*/ 192881 w 497239"/>
                    <a:gd name="connsiteY33" fmla="*/ 57944 h 330200"/>
                    <a:gd name="connsiteX34" fmla="*/ 165100 w 497239"/>
                    <a:gd name="connsiteY34" fmla="*/ 65088 h 330200"/>
                    <a:gd name="connsiteX35" fmla="*/ 96044 w 497239"/>
                    <a:gd name="connsiteY35" fmla="*/ 88900 h 330200"/>
                    <a:gd name="connsiteX36" fmla="*/ 32544 w 497239"/>
                    <a:gd name="connsiteY36" fmla="*/ 76200 h 330200"/>
                    <a:gd name="connsiteX0" fmla="*/ 32544 w 497239"/>
                    <a:gd name="connsiteY0" fmla="*/ 76200 h 330200"/>
                    <a:gd name="connsiteX1" fmla="*/ 3175 w 497239"/>
                    <a:gd name="connsiteY1" fmla="*/ 107950 h 330200"/>
                    <a:gd name="connsiteX2" fmla="*/ 0 w 497239"/>
                    <a:gd name="connsiteY2" fmla="*/ 158750 h 330200"/>
                    <a:gd name="connsiteX3" fmla="*/ 26988 w 497239"/>
                    <a:gd name="connsiteY3" fmla="*/ 188913 h 330200"/>
                    <a:gd name="connsiteX4" fmla="*/ 89694 w 497239"/>
                    <a:gd name="connsiteY4" fmla="*/ 222250 h 330200"/>
                    <a:gd name="connsiteX5" fmla="*/ 165894 w 497239"/>
                    <a:gd name="connsiteY5" fmla="*/ 254000 h 330200"/>
                    <a:gd name="connsiteX6" fmla="*/ 216694 w 497239"/>
                    <a:gd name="connsiteY6" fmla="*/ 165100 h 330200"/>
                    <a:gd name="connsiteX7" fmla="*/ 299244 w 497239"/>
                    <a:gd name="connsiteY7" fmla="*/ 152400 h 330200"/>
                    <a:gd name="connsiteX8" fmla="*/ 256381 w 497239"/>
                    <a:gd name="connsiteY8" fmla="*/ 197643 h 330200"/>
                    <a:gd name="connsiteX9" fmla="*/ 238919 w 497239"/>
                    <a:gd name="connsiteY9" fmla="*/ 198438 h 330200"/>
                    <a:gd name="connsiteX10" fmla="*/ 203994 w 497239"/>
                    <a:gd name="connsiteY10" fmla="*/ 234950 h 330200"/>
                    <a:gd name="connsiteX11" fmla="*/ 184150 w 497239"/>
                    <a:gd name="connsiteY11" fmla="*/ 241300 h 330200"/>
                    <a:gd name="connsiteX12" fmla="*/ 184944 w 497239"/>
                    <a:gd name="connsiteY12" fmla="*/ 260350 h 330200"/>
                    <a:gd name="connsiteX13" fmla="*/ 210344 w 497239"/>
                    <a:gd name="connsiteY13" fmla="*/ 304800 h 330200"/>
                    <a:gd name="connsiteX14" fmla="*/ 270669 w 497239"/>
                    <a:gd name="connsiteY14" fmla="*/ 297657 h 330200"/>
                    <a:gd name="connsiteX15" fmla="*/ 343694 w 497239"/>
                    <a:gd name="connsiteY15" fmla="*/ 330200 h 330200"/>
                    <a:gd name="connsiteX16" fmla="*/ 451644 w 497239"/>
                    <a:gd name="connsiteY16" fmla="*/ 330200 h 330200"/>
                    <a:gd name="connsiteX17" fmla="*/ 419894 w 497239"/>
                    <a:gd name="connsiteY17" fmla="*/ 273050 h 330200"/>
                    <a:gd name="connsiteX18" fmla="*/ 404019 w 497239"/>
                    <a:gd name="connsiteY18" fmla="*/ 234156 h 330200"/>
                    <a:gd name="connsiteX19" fmla="*/ 464344 w 497239"/>
                    <a:gd name="connsiteY19" fmla="*/ 247650 h 330200"/>
                    <a:gd name="connsiteX20" fmla="*/ 443707 w 497239"/>
                    <a:gd name="connsiteY20" fmla="*/ 255588 h 330200"/>
                    <a:gd name="connsiteX21" fmla="*/ 438944 w 497239"/>
                    <a:gd name="connsiteY21" fmla="*/ 288925 h 330200"/>
                    <a:gd name="connsiteX22" fmla="*/ 496094 w 497239"/>
                    <a:gd name="connsiteY22" fmla="*/ 298450 h 330200"/>
                    <a:gd name="connsiteX23" fmla="*/ 496094 w 497239"/>
                    <a:gd name="connsiteY23" fmla="*/ 262731 h 330200"/>
                    <a:gd name="connsiteX24" fmla="*/ 457994 w 497239"/>
                    <a:gd name="connsiteY24" fmla="*/ 234950 h 330200"/>
                    <a:gd name="connsiteX25" fmla="*/ 445294 w 497239"/>
                    <a:gd name="connsiteY25" fmla="*/ 184150 h 330200"/>
                    <a:gd name="connsiteX26" fmla="*/ 387350 w 497239"/>
                    <a:gd name="connsiteY26" fmla="*/ 122238 h 330200"/>
                    <a:gd name="connsiteX27" fmla="*/ 350044 w 497239"/>
                    <a:gd name="connsiteY27" fmla="*/ 88900 h 330200"/>
                    <a:gd name="connsiteX28" fmla="*/ 369094 w 497239"/>
                    <a:gd name="connsiteY28" fmla="*/ 44450 h 330200"/>
                    <a:gd name="connsiteX29" fmla="*/ 324644 w 497239"/>
                    <a:gd name="connsiteY29" fmla="*/ 31750 h 330200"/>
                    <a:gd name="connsiteX30" fmla="*/ 318294 w 497239"/>
                    <a:gd name="connsiteY30" fmla="*/ 0 h 330200"/>
                    <a:gd name="connsiteX31" fmla="*/ 235744 w 497239"/>
                    <a:gd name="connsiteY31" fmla="*/ 6350 h 330200"/>
                    <a:gd name="connsiteX32" fmla="*/ 216694 w 497239"/>
                    <a:gd name="connsiteY32" fmla="*/ 6350 h 330200"/>
                    <a:gd name="connsiteX33" fmla="*/ 192881 w 497239"/>
                    <a:gd name="connsiteY33" fmla="*/ 57944 h 330200"/>
                    <a:gd name="connsiteX34" fmla="*/ 165100 w 497239"/>
                    <a:gd name="connsiteY34" fmla="*/ 65088 h 330200"/>
                    <a:gd name="connsiteX35" fmla="*/ 96044 w 497239"/>
                    <a:gd name="connsiteY35" fmla="*/ 88900 h 330200"/>
                    <a:gd name="connsiteX36" fmla="*/ 32544 w 497239"/>
                    <a:gd name="connsiteY36" fmla="*/ 76200 h 330200"/>
                    <a:gd name="connsiteX0" fmla="*/ 32544 w 497239"/>
                    <a:gd name="connsiteY0" fmla="*/ 76200 h 330200"/>
                    <a:gd name="connsiteX1" fmla="*/ 3175 w 497239"/>
                    <a:gd name="connsiteY1" fmla="*/ 107950 h 330200"/>
                    <a:gd name="connsiteX2" fmla="*/ 0 w 497239"/>
                    <a:gd name="connsiteY2" fmla="*/ 158750 h 330200"/>
                    <a:gd name="connsiteX3" fmla="*/ 26988 w 497239"/>
                    <a:gd name="connsiteY3" fmla="*/ 188913 h 330200"/>
                    <a:gd name="connsiteX4" fmla="*/ 89694 w 497239"/>
                    <a:gd name="connsiteY4" fmla="*/ 222250 h 330200"/>
                    <a:gd name="connsiteX5" fmla="*/ 165894 w 497239"/>
                    <a:gd name="connsiteY5" fmla="*/ 254000 h 330200"/>
                    <a:gd name="connsiteX6" fmla="*/ 216694 w 497239"/>
                    <a:gd name="connsiteY6" fmla="*/ 165100 h 330200"/>
                    <a:gd name="connsiteX7" fmla="*/ 299244 w 497239"/>
                    <a:gd name="connsiteY7" fmla="*/ 152400 h 330200"/>
                    <a:gd name="connsiteX8" fmla="*/ 256381 w 497239"/>
                    <a:gd name="connsiteY8" fmla="*/ 197643 h 330200"/>
                    <a:gd name="connsiteX9" fmla="*/ 238919 w 497239"/>
                    <a:gd name="connsiteY9" fmla="*/ 198438 h 330200"/>
                    <a:gd name="connsiteX10" fmla="*/ 203994 w 497239"/>
                    <a:gd name="connsiteY10" fmla="*/ 234950 h 330200"/>
                    <a:gd name="connsiteX11" fmla="*/ 184150 w 497239"/>
                    <a:gd name="connsiteY11" fmla="*/ 241300 h 330200"/>
                    <a:gd name="connsiteX12" fmla="*/ 184944 w 497239"/>
                    <a:gd name="connsiteY12" fmla="*/ 260350 h 330200"/>
                    <a:gd name="connsiteX13" fmla="*/ 210344 w 497239"/>
                    <a:gd name="connsiteY13" fmla="*/ 304800 h 330200"/>
                    <a:gd name="connsiteX14" fmla="*/ 270669 w 497239"/>
                    <a:gd name="connsiteY14" fmla="*/ 297657 h 330200"/>
                    <a:gd name="connsiteX15" fmla="*/ 343694 w 497239"/>
                    <a:gd name="connsiteY15" fmla="*/ 330200 h 330200"/>
                    <a:gd name="connsiteX16" fmla="*/ 451644 w 497239"/>
                    <a:gd name="connsiteY16" fmla="*/ 330200 h 330200"/>
                    <a:gd name="connsiteX17" fmla="*/ 419894 w 497239"/>
                    <a:gd name="connsiteY17" fmla="*/ 273050 h 330200"/>
                    <a:gd name="connsiteX18" fmla="*/ 404019 w 497239"/>
                    <a:gd name="connsiteY18" fmla="*/ 234156 h 330200"/>
                    <a:gd name="connsiteX19" fmla="*/ 464344 w 497239"/>
                    <a:gd name="connsiteY19" fmla="*/ 247650 h 330200"/>
                    <a:gd name="connsiteX20" fmla="*/ 443707 w 497239"/>
                    <a:gd name="connsiteY20" fmla="*/ 255588 h 330200"/>
                    <a:gd name="connsiteX21" fmla="*/ 438944 w 497239"/>
                    <a:gd name="connsiteY21" fmla="*/ 288925 h 330200"/>
                    <a:gd name="connsiteX22" fmla="*/ 496094 w 497239"/>
                    <a:gd name="connsiteY22" fmla="*/ 298450 h 330200"/>
                    <a:gd name="connsiteX23" fmla="*/ 496094 w 497239"/>
                    <a:gd name="connsiteY23" fmla="*/ 262731 h 330200"/>
                    <a:gd name="connsiteX24" fmla="*/ 457994 w 497239"/>
                    <a:gd name="connsiteY24" fmla="*/ 234950 h 330200"/>
                    <a:gd name="connsiteX25" fmla="*/ 445294 w 497239"/>
                    <a:gd name="connsiteY25" fmla="*/ 184150 h 330200"/>
                    <a:gd name="connsiteX26" fmla="*/ 387350 w 497239"/>
                    <a:gd name="connsiteY26" fmla="*/ 122238 h 330200"/>
                    <a:gd name="connsiteX27" fmla="*/ 350044 w 497239"/>
                    <a:gd name="connsiteY27" fmla="*/ 88900 h 330200"/>
                    <a:gd name="connsiteX28" fmla="*/ 369094 w 497239"/>
                    <a:gd name="connsiteY28" fmla="*/ 44450 h 330200"/>
                    <a:gd name="connsiteX29" fmla="*/ 324644 w 497239"/>
                    <a:gd name="connsiteY29" fmla="*/ 31750 h 330200"/>
                    <a:gd name="connsiteX30" fmla="*/ 331788 w 497239"/>
                    <a:gd name="connsiteY30" fmla="*/ 15081 h 330200"/>
                    <a:gd name="connsiteX31" fmla="*/ 318294 w 497239"/>
                    <a:gd name="connsiteY31" fmla="*/ 0 h 330200"/>
                    <a:gd name="connsiteX32" fmla="*/ 235744 w 497239"/>
                    <a:gd name="connsiteY32" fmla="*/ 6350 h 330200"/>
                    <a:gd name="connsiteX33" fmla="*/ 216694 w 497239"/>
                    <a:gd name="connsiteY33" fmla="*/ 6350 h 330200"/>
                    <a:gd name="connsiteX34" fmla="*/ 192881 w 497239"/>
                    <a:gd name="connsiteY34" fmla="*/ 57944 h 330200"/>
                    <a:gd name="connsiteX35" fmla="*/ 165100 w 497239"/>
                    <a:gd name="connsiteY35" fmla="*/ 65088 h 330200"/>
                    <a:gd name="connsiteX36" fmla="*/ 96044 w 497239"/>
                    <a:gd name="connsiteY36" fmla="*/ 88900 h 330200"/>
                    <a:gd name="connsiteX37" fmla="*/ 32544 w 497239"/>
                    <a:gd name="connsiteY37" fmla="*/ 76200 h 330200"/>
                    <a:gd name="connsiteX0" fmla="*/ 32544 w 497239"/>
                    <a:gd name="connsiteY0" fmla="*/ 76200 h 330200"/>
                    <a:gd name="connsiteX1" fmla="*/ 3175 w 497239"/>
                    <a:gd name="connsiteY1" fmla="*/ 107950 h 330200"/>
                    <a:gd name="connsiteX2" fmla="*/ 0 w 497239"/>
                    <a:gd name="connsiteY2" fmla="*/ 158750 h 330200"/>
                    <a:gd name="connsiteX3" fmla="*/ 26988 w 497239"/>
                    <a:gd name="connsiteY3" fmla="*/ 188913 h 330200"/>
                    <a:gd name="connsiteX4" fmla="*/ 89694 w 497239"/>
                    <a:gd name="connsiteY4" fmla="*/ 222250 h 330200"/>
                    <a:gd name="connsiteX5" fmla="*/ 165894 w 497239"/>
                    <a:gd name="connsiteY5" fmla="*/ 254000 h 330200"/>
                    <a:gd name="connsiteX6" fmla="*/ 216694 w 497239"/>
                    <a:gd name="connsiteY6" fmla="*/ 165100 h 330200"/>
                    <a:gd name="connsiteX7" fmla="*/ 299244 w 497239"/>
                    <a:gd name="connsiteY7" fmla="*/ 152400 h 330200"/>
                    <a:gd name="connsiteX8" fmla="*/ 256381 w 497239"/>
                    <a:gd name="connsiteY8" fmla="*/ 197643 h 330200"/>
                    <a:gd name="connsiteX9" fmla="*/ 238919 w 497239"/>
                    <a:gd name="connsiteY9" fmla="*/ 198438 h 330200"/>
                    <a:gd name="connsiteX10" fmla="*/ 203994 w 497239"/>
                    <a:gd name="connsiteY10" fmla="*/ 234950 h 330200"/>
                    <a:gd name="connsiteX11" fmla="*/ 184150 w 497239"/>
                    <a:gd name="connsiteY11" fmla="*/ 241300 h 330200"/>
                    <a:gd name="connsiteX12" fmla="*/ 184944 w 497239"/>
                    <a:gd name="connsiteY12" fmla="*/ 260350 h 330200"/>
                    <a:gd name="connsiteX13" fmla="*/ 210344 w 497239"/>
                    <a:gd name="connsiteY13" fmla="*/ 304800 h 330200"/>
                    <a:gd name="connsiteX14" fmla="*/ 270669 w 497239"/>
                    <a:gd name="connsiteY14" fmla="*/ 297657 h 330200"/>
                    <a:gd name="connsiteX15" fmla="*/ 343694 w 497239"/>
                    <a:gd name="connsiteY15" fmla="*/ 330200 h 330200"/>
                    <a:gd name="connsiteX16" fmla="*/ 451644 w 497239"/>
                    <a:gd name="connsiteY16" fmla="*/ 330200 h 330200"/>
                    <a:gd name="connsiteX17" fmla="*/ 419894 w 497239"/>
                    <a:gd name="connsiteY17" fmla="*/ 273050 h 330200"/>
                    <a:gd name="connsiteX18" fmla="*/ 404019 w 497239"/>
                    <a:gd name="connsiteY18" fmla="*/ 234156 h 330200"/>
                    <a:gd name="connsiteX19" fmla="*/ 464344 w 497239"/>
                    <a:gd name="connsiteY19" fmla="*/ 247650 h 330200"/>
                    <a:gd name="connsiteX20" fmla="*/ 443707 w 497239"/>
                    <a:gd name="connsiteY20" fmla="*/ 255588 h 330200"/>
                    <a:gd name="connsiteX21" fmla="*/ 438944 w 497239"/>
                    <a:gd name="connsiteY21" fmla="*/ 288925 h 330200"/>
                    <a:gd name="connsiteX22" fmla="*/ 496094 w 497239"/>
                    <a:gd name="connsiteY22" fmla="*/ 298450 h 330200"/>
                    <a:gd name="connsiteX23" fmla="*/ 496094 w 497239"/>
                    <a:gd name="connsiteY23" fmla="*/ 262731 h 330200"/>
                    <a:gd name="connsiteX24" fmla="*/ 457994 w 497239"/>
                    <a:gd name="connsiteY24" fmla="*/ 234950 h 330200"/>
                    <a:gd name="connsiteX25" fmla="*/ 445294 w 497239"/>
                    <a:gd name="connsiteY25" fmla="*/ 184150 h 330200"/>
                    <a:gd name="connsiteX26" fmla="*/ 387350 w 497239"/>
                    <a:gd name="connsiteY26" fmla="*/ 122238 h 330200"/>
                    <a:gd name="connsiteX27" fmla="*/ 350044 w 497239"/>
                    <a:gd name="connsiteY27" fmla="*/ 88900 h 330200"/>
                    <a:gd name="connsiteX28" fmla="*/ 366713 w 497239"/>
                    <a:gd name="connsiteY28" fmla="*/ 58738 h 330200"/>
                    <a:gd name="connsiteX29" fmla="*/ 324644 w 497239"/>
                    <a:gd name="connsiteY29" fmla="*/ 31750 h 330200"/>
                    <a:gd name="connsiteX30" fmla="*/ 331788 w 497239"/>
                    <a:gd name="connsiteY30" fmla="*/ 15081 h 330200"/>
                    <a:gd name="connsiteX31" fmla="*/ 318294 w 497239"/>
                    <a:gd name="connsiteY31" fmla="*/ 0 h 330200"/>
                    <a:gd name="connsiteX32" fmla="*/ 235744 w 497239"/>
                    <a:gd name="connsiteY32" fmla="*/ 6350 h 330200"/>
                    <a:gd name="connsiteX33" fmla="*/ 216694 w 497239"/>
                    <a:gd name="connsiteY33" fmla="*/ 6350 h 330200"/>
                    <a:gd name="connsiteX34" fmla="*/ 192881 w 497239"/>
                    <a:gd name="connsiteY34" fmla="*/ 57944 h 330200"/>
                    <a:gd name="connsiteX35" fmla="*/ 165100 w 497239"/>
                    <a:gd name="connsiteY35" fmla="*/ 65088 h 330200"/>
                    <a:gd name="connsiteX36" fmla="*/ 96044 w 497239"/>
                    <a:gd name="connsiteY36" fmla="*/ 88900 h 330200"/>
                    <a:gd name="connsiteX37" fmla="*/ 32544 w 497239"/>
                    <a:gd name="connsiteY37" fmla="*/ 76200 h 330200"/>
                    <a:gd name="connsiteX0" fmla="*/ 32544 w 497239"/>
                    <a:gd name="connsiteY0" fmla="*/ 76200 h 330200"/>
                    <a:gd name="connsiteX1" fmla="*/ 3175 w 497239"/>
                    <a:gd name="connsiteY1" fmla="*/ 107950 h 330200"/>
                    <a:gd name="connsiteX2" fmla="*/ 0 w 497239"/>
                    <a:gd name="connsiteY2" fmla="*/ 158750 h 330200"/>
                    <a:gd name="connsiteX3" fmla="*/ 26988 w 497239"/>
                    <a:gd name="connsiteY3" fmla="*/ 188913 h 330200"/>
                    <a:gd name="connsiteX4" fmla="*/ 89694 w 497239"/>
                    <a:gd name="connsiteY4" fmla="*/ 222250 h 330200"/>
                    <a:gd name="connsiteX5" fmla="*/ 165894 w 497239"/>
                    <a:gd name="connsiteY5" fmla="*/ 254000 h 330200"/>
                    <a:gd name="connsiteX6" fmla="*/ 216694 w 497239"/>
                    <a:gd name="connsiteY6" fmla="*/ 165100 h 330200"/>
                    <a:gd name="connsiteX7" fmla="*/ 299244 w 497239"/>
                    <a:gd name="connsiteY7" fmla="*/ 152400 h 330200"/>
                    <a:gd name="connsiteX8" fmla="*/ 256381 w 497239"/>
                    <a:gd name="connsiteY8" fmla="*/ 197643 h 330200"/>
                    <a:gd name="connsiteX9" fmla="*/ 238919 w 497239"/>
                    <a:gd name="connsiteY9" fmla="*/ 198438 h 330200"/>
                    <a:gd name="connsiteX10" fmla="*/ 203994 w 497239"/>
                    <a:gd name="connsiteY10" fmla="*/ 234950 h 330200"/>
                    <a:gd name="connsiteX11" fmla="*/ 184150 w 497239"/>
                    <a:gd name="connsiteY11" fmla="*/ 241300 h 330200"/>
                    <a:gd name="connsiteX12" fmla="*/ 184944 w 497239"/>
                    <a:gd name="connsiteY12" fmla="*/ 260350 h 330200"/>
                    <a:gd name="connsiteX13" fmla="*/ 210344 w 497239"/>
                    <a:gd name="connsiteY13" fmla="*/ 304800 h 330200"/>
                    <a:gd name="connsiteX14" fmla="*/ 270669 w 497239"/>
                    <a:gd name="connsiteY14" fmla="*/ 297657 h 330200"/>
                    <a:gd name="connsiteX15" fmla="*/ 343694 w 497239"/>
                    <a:gd name="connsiteY15" fmla="*/ 330200 h 330200"/>
                    <a:gd name="connsiteX16" fmla="*/ 451644 w 497239"/>
                    <a:gd name="connsiteY16" fmla="*/ 330200 h 330200"/>
                    <a:gd name="connsiteX17" fmla="*/ 419894 w 497239"/>
                    <a:gd name="connsiteY17" fmla="*/ 273050 h 330200"/>
                    <a:gd name="connsiteX18" fmla="*/ 404019 w 497239"/>
                    <a:gd name="connsiteY18" fmla="*/ 234156 h 330200"/>
                    <a:gd name="connsiteX19" fmla="*/ 464344 w 497239"/>
                    <a:gd name="connsiteY19" fmla="*/ 247650 h 330200"/>
                    <a:gd name="connsiteX20" fmla="*/ 443707 w 497239"/>
                    <a:gd name="connsiteY20" fmla="*/ 255588 h 330200"/>
                    <a:gd name="connsiteX21" fmla="*/ 438944 w 497239"/>
                    <a:gd name="connsiteY21" fmla="*/ 288925 h 330200"/>
                    <a:gd name="connsiteX22" fmla="*/ 496094 w 497239"/>
                    <a:gd name="connsiteY22" fmla="*/ 298450 h 330200"/>
                    <a:gd name="connsiteX23" fmla="*/ 496094 w 497239"/>
                    <a:gd name="connsiteY23" fmla="*/ 262731 h 330200"/>
                    <a:gd name="connsiteX24" fmla="*/ 457994 w 497239"/>
                    <a:gd name="connsiteY24" fmla="*/ 234950 h 330200"/>
                    <a:gd name="connsiteX25" fmla="*/ 445294 w 497239"/>
                    <a:gd name="connsiteY25" fmla="*/ 184150 h 330200"/>
                    <a:gd name="connsiteX26" fmla="*/ 387350 w 497239"/>
                    <a:gd name="connsiteY26" fmla="*/ 122238 h 330200"/>
                    <a:gd name="connsiteX27" fmla="*/ 350044 w 497239"/>
                    <a:gd name="connsiteY27" fmla="*/ 88900 h 330200"/>
                    <a:gd name="connsiteX28" fmla="*/ 366713 w 497239"/>
                    <a:gd name="connsiteY28" fmla="*/ 58738 h 330200"/>
                    <a:gd name="connsiteX29" fmla="*/ 324644 w 497239"/>
                    <a:gd name="connsiteY29" fmla="*/ 31750 h 330200"/>
                    <a:gd name="connsiteX30" fmla="*/ 331788 w 497239"/>
                    <a:gd name="connsiteY30" fmla="*/ 15081 h 330200"/>
                    <a:gd name="connsiteX31" fmla="*/ 318294 w 497239"/>
                    <a:gd name="connsiteY31" fmla="*/ 0 h 330200"/>
                    <a:gd name="connsiteX32" fmla="*/ 235744 w 497239"/>
                    <a:gd name="connsiteY32" fmla="*/ 6350 h 330200"/>
                    <a:gd name="connsiteX33" fmla="*/ 216694 w 497239"/>
                    <a:gd name="connsiteY33" fmla="*/ 6350 h 330200"/>
                    <a:gd name="connsiteX34" fmla="*/ 192881 w 497239"/>
                    <a:gd name="connsiteY34" fmla="*/ 57944 h 330200"/>
                    <a:gd name="connsiteX35" fmla="*/ 165100 w 497239"/>
                    <a:gd name="connsiteY35" fmla="*/ 65088 h 330200"/>
                    <a:gd name="connsiteX36" fmla="*/ 96044 w 497239"/>
                    <a:gd name="connsiteY36" fmla="*/ 88900 h 330200"/>
                    <a:gd name="connsiteX37" fmla="*/ 32544 w 497239"/>
                    <a:gd name="connsiteY37" fmla="*/ 76200 h 330200"/>
                    <a:gd name="connsiteX0" fmla="*/ 32544 w 497239"/>
                    <a:gd name="connsiteY0" fmla="*/ 76200 h 330200"/>
                    <a:gd name="connsiteX1" fmla="*/ 3175 w 497239"/>
                    <a:gd name="connsiteY1" fmla="*/ 107950 h 330200"/>
                    <a:gd name="connsiteX2" fmla="*/ 0 w 497239"/>
                    <a:gd name="connsiteY2" fmla="*/ 158750 h 330200"/>
                    <a:gd name="connsiteX3" fmla="*/ 26988 w 497239"/>
                    <a:gd name="connsiteY3" fmla="*/ 188913 h 330200"/>
                    <a:gd name="connsiteX4" fmla="*/ 89694 w 497239"/>
                    <a:gd name="connsiteY4" fmla="*/ 222250 h 330200"/>
                    <a:gd name="connsiteX5" fmla="*/ 165894 w 497239"/>
                    <a:gd name="connsiteY5" fmla="*/ 254000 h 330200"/>
                    <a:gd name="connsiteX6" fmla="*/ 216694 w 497239"/>
                    <a:gd name="connsiteY6" fmla="*/ 165100 h 330200"/>
                    <a:gd name="connsiteX7" fmla="*/ 299244 w 497239"/>
                    <a:gd name="connsiteY7" fmla="*/ 152400 h 330200"/>
                    <a:gd name="connsiteX8" fmla="*/ 256381 w 497239"/>
                    <a:gd name="connsiteY8" fmla="*/ 197643 h 330200"/>
                    <a:gd name="connsiteX9" fmla="*/ 238919 w 497239"/>
                    <a:gd name="connsiteY9" fmla="*/ 198438 h 330200"/>
                    <a:gd name="connsiteX10" fmla="*/ 203994 w 497239"/>
                    <a:gd name="connsiteY10" fmla="*/ 234950 h 330200"/>
                    <a:gd name="connsiteX11" fmla="*/ 184150 w 497239"/>
                    <a:gd name="connsiteY11" fmla="*/ 241300 h 330200"/>
                    <a:gd name="connsiteX12" fmla="*/ 184944 w 497239"/>
                    <a:gd name="connsiteY12" fmla="*/ 260350 h 330200"/>
                    <a:gd name="connsiteX13" fmla="*/ 210344 w 497239"/>
                    <a:gd name="connsiteY13" fmla="*/ 304800 h 330200"/>
                    <a:gd name="connsiteX14" fmla="*/ 270669 w 497239"/>
                    <a:gd name="connsiteY14" fmla="*/ 297657 h 330200"/>
                    <a:gd name="connsiteX15" fmla="*/ 343694 w 497239"/>
                    <a:gd name="connsiteY15" fmla="*/ 330200 h 330200"/>
                    <a:gd name="connsiteX16" fmla="*/ 451644 w 497239"/>
                    <a:gd name="connsiteY16" fmla="*/ 330200 h 330200"/>
                    <a:gd name="connsiteX17" fmla="*/ 419894 w 497239"/>
                    <a:gd name="connsiteY17" fmla="*/ 273050 h 330200"/>
                    <a:gd name="connsiteX18" fmla="*/ 404019 w 497239"/>
                    <a:gd name="connsiteY18" fmla="*/ 234156 h 330200"/>
                    <a:gd name="connsiteX19" fmla="*/ 464344 w 497239"/>
                    <a:gd name="connsiteY19" fmla="*/ 247650 h 330200"/>
                    <a:gd name="connsiteX20" fmla="*/ 443707 w 497239"/>
                    <a:gd name="connsiteY20" fmla="*/ 255588 h 330200"/>
                    <a:gd name="connsiteX21" fmla="*/ 438944 w 497239"/>
                    <a:gd name="connsiteY21" fmla="*/ 288925 h 330200"/>
                    <a:gd name="connsiteX22" fmla="*/ 496094 w 497239"/>
                    <a:gd name="connsiteY22" fmla="*/ 298450 h 330200"/>
                    <a:gd name="connsiteX23" fmla="*/ 496094 w 497239"/>
                    <a:gd name="connsiteY23" fmla="*/ 262731 h 330200"/>
                    <a:gd name="connsiteX24" fmla="*/ 457994 w 497239"/>
                    <a:gd name="connsiteY24" fmla="*/ 234950 h 330200"/>
                    <a:gd name="connsiteX25" fmla="*/ 445294 w 497239"/>
                    <a:gd name="connsiteY25" fmla="*/ 184150 h 330200"/>
                    <a:gd name="connsiteX26" fmla="*/ 387350 w 497239"/>
                    <a:gd name="connsiteY26" fmla="*/ 122238 h 330200"/>
                    <a:gd name="connsiteX27" fmla="*/ 350044 w 497239"/>
                    <a:gd name="connsiteY27" fmla="*/ 88900 h 330200"/>
                    <a:gd name="connsiteX28" fmla="*/ 366713 w 497239"/>
                    <a:gd name="connsiteY28" fmla="*/ 58738 h 330200"/>
                    <a:gd name="connsiteX29" fmla="*/ 324644 w 497239"/>
                    <a:gd name="connsiteY29" fmla="*/ 31750 h 330200"/>
                    <a:gd name="connsiteX30" fmla="*/ 331788 w 497239"/>
                    <a:gd name="connsiteY30" fmla="*/ 15081 h 330200"/>
                    <a:gd name="connsiteX31" fmla="*/ 318294 w 497239"/>
                    <a:gd name="connsiteY31" fmla="*/ 0 h 330200"/>
                    <a:gd name="connsiteX32" fmla="*/ 235744 w 497239"/>
                    <a:gd name="connsiteY32" fmla="*/ 6350 h 330200"/>
                    <a:gd name="connsiteX33" fmla="*/ 216694 w 497239"/>
                    <a:gd name="connsiteY33" fmla="*/ 6350 h 330200"/>
                    <a:gd name="connsiteX34" fmla="*/ 192881 w 497239"/>
                    <a:gd name="connsiteY34" fmla="*/ 57944 h 330200"/>
                    <a:gd name="connsiteX35" fmla="*/ 165100 w 497239"/>
                    <a:gd name="connsiteY35" fmla="*/ 65088 h 330200"/>
                    <a:gd name="connsiteX36" fmla="*/ 96044 w 497239"/>
                    <a:gd name="connsiteY36" fmla="*/ 88900 h 330200"/>
                    <a:gd name="connsiteX37" fmla="*/ 32544 w 497239"/>
                    <a:gd name="connsiteY37" fmla="*/ 76200 h 33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97239" h="330200">
                      <a:moveTo>
                        <a:pt x="32544" y="76200"/>
                      </a:moveTo>
                      <a:cubicBezTo>
                        <a:pt x="28311" y="88371"/>
                        <a:pt x="7408" y="95779"/>
                        <a:pt x="3175" y="107950"/>
                      </a:cubicBezTo>
                      <a:lnTo>
                        <a:pt x="0" y="158750"/>
                      </a:lnTo>
                      <a:cubicBezTo>
                        <a:pt x="8996" y="164042"/>
                        <a:pt x="17992" y="183621"/>
                        <a:pt x="26988" y="188913"/>
                      </a:cubicBezTo>
                      <a:lnTo>
                        <a:pt x="89694" y="222250"/>
                      </a:lnTo>
                      <a:lnTo>
                        <a:pt x="165894" y="254000"/>
                      </a:lnTo>
                      <a:lnTo>
                        <a:pt x="216694" y="165100"/>
                      </a:lnTo>
                      <a:lnTo>
                        <a:pt x="299244" y="152400"/>
                      </a:lnTo>
                      <a:lnTo>
                        <a:pt x="256381" y="197643"/>
                      </a:lnTo>
                      <a:cubicBezTo>
                        <a:pt x="251354" y="200289"/>
                        <a:pt x="243946" y="195792"/>
                        <a:pt x="238919" y="198438"/>
                      </a:cubicBezTo>
                      <a:lnTo>
                        <a:pt x="203994" y="234950"/>
                      </a:lnTo>
                      <a:cubicBezTo>
                        <a:pt x="202142" y="238654"/>
                        <a:pt x="186002" y="237596"/>
                        <a:pt x="184150" y="241300"/>
                      </a:cubicBezTo>
                      <a:cubicBezTo>
                        <a:pt x="184415" y="247650"/>
                        <a:pt x="184679" y="254000"/>
                        <a:pt x="184944" y="260350"/>
                      </a:cubicBezTo>
                      <a:cubicBezTo>
                        <a:pt x="193411" y="275167"/>
                        <a:pt x="196057" y="298582"/>
                        <a:pt x="210344" y="304800"/>
                      </a:cubicBezTo>
                      <a:cubicBezTo>
                        <a:pt x="224631" y="311018"/>
                        <a:pt x="250561" y="300038"/>
                        <a:pt x="270669" y="297657"/>
                      </a:cubicBezTo>
                      <a:lnTo>
                        <a:pt x="343694" y="330200"/>
                      </a:lnTo>
                      <a:lnTo>
                        <a:pt x="451644" y="330200"/>
                      </a:lnTo>
                      <a:lnTo>
                        <a:pt x="419894" y="273050"/>
                      </a:lnTo>
                      <a:lnTo>
                        <a:pt x="404019" y="234156"/>
                      </a:lnTo>
                      <a:lnTo>
                        <a:pt x="464344" y="247650"/>
                      </a:lnTo>
                      <a:cubicBezTo>
                        <a:pt x="461434" y="255852"/>
                        <a:pt x="446617" y="247386"/>
                        <a:pt x="443707" y="255588"/>
                      </a:cubicBezTo>
                      <a:lnTo>
                        <a:pt x="438944" y="288925"/>
                      </a:lnTo>
                      <a:lnTo>
                        <a:pt x="496094" y="298450"/>
                      </a:lnTo>
                      <a:cubicBezTo>
                        <a:pt x="492125" y="291306"/>
                        <a:pt x="500063" y="269875"/>
                        <a:pt x="496094" y="262731"/>
                      </a:cubicBezTo>
                      <a:lnTo>
                        <a:pt x="457994" y="234950"/>
                      </a:lnTo>
                      <a:lnTo>
                        <a:pt x="445294" y="184150"/>
                      </a:lnTo>
                      <a:lnTo>
                        <a:pt x="387350" y="122238"/>
                      </a:lnTo>
                      <a:lnTo>
                        <a:pt x="350044" y="88900"/>
                      </a:lnTo>
                      <a:lnTo>
                        <a:pt x="366713" y="58738"/>
                      </a:lnTo>
                      <a:cubicBezTo>
                        <a:pt x="364596" y="28311"/>
                        <a:pt x="338667" y="40746"/>
                        <a:pt x="324644" y="31750"/>
                      </a:cubicBezTo>
                      <a:cubicBezTo>
                        <a:pt x="323057" y="24606"/>
                        <a:pt x="333375" y="22225"/>
                        <a:pt x="331788" y="15081"/>
                      </a:cubicBezTo>
                      <a:lnTo>
                        <a:pt x="318294" y="0"/>
                      </a:lnTo>
                      <a:lnTo>
                        <a:pt x="235744" y="6350"/>
                      </a:lnTo>
                      <a:lnTo>
                        <a:pt x="216694" y="6350"/>
                      </a:lnTo>
                      <a:lnTo>
                        <a:pt x="192881" y="57944"/>
                      </a:lnTo>
                      <a:cubicBezTo>
                        <a:pt x="183621" y="61119"/>
                        <a:pt x="174360" y="61913"/>
                        <a:pt x="165100" y="65088"/>
                      </a:cubicBezTo>
                      <a:lnTo>
                        <a:pt x="96044" y="88900"/>
                      </a:lnTo>
                      <a:lnTo>
                        <a:pt x="32544" y="7620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95">
                  <a:extLst>
                    <a:ext uri="{FF2B5EF4-FFF2-40B4-BE49-F238E27FC236}">
                      <a16:creationId xmlns:a16="http://schemas.microsoft.com/office/drawing/2014/main" id="{0CB18F30-3CD9-C6CF-09ED-3D1C16788DA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498306" y="2664619"/>
                  <a:ext cx="216694" cy="357187"/>
                </a:xfrm>
                <a:custGeom>
                  <a:avLst/>
                  <a:gdLst>
                    <a:gd name="connsiteX0" fmla="*/ 30957 w 216694"/>
                    <a:gd name="connsiteY0" fmla="*/ 19050 h 357187"/>
                    <a:gd name="connsiteX1" fmla="*/ 97632 w 216694"/>
                    <a:gd name="connsiteY1" fmla="*/ 21431 h 357187"/>
                    <a:gd name="connsiteX2" fmla="*/ 114300 w 216694"/>
                    <a:gd name="connsiteY2" fmla="*/ 0 h 357187"/>
                    <a:gd name="connsiteX3" fmla="*/ 138113 w 216694"/>
                    <a:gd name="connsiteY3" fmla="*/ 21431 h 357187"/>
                    <a:gd name="connsiteX4" fmla="*/ 166688 w 216694"/>
                    <a:gd name="connsiteY4" fmla="*/ 50006 h 357187"/>
                    <a:gd name="connsiteX5" fmla="*/ 202407 w 216694"/>
                    <a:gd name="connsiteY5" fmla="*/ 40481 h 357187"/>
                    <a:gd name="connsiteX6" fmla="*/ 207169 w 216694"/>
                    <a:gd name="connsiteY6" fmla="*/ 107156 h 357187"/>
                    <a:gd name="connsiteX7" fmla="*/ 185738 w 216694"/>
                    <a:gd name="connsiteY7" fmla="*/ 116681 h 357187"/>
                    <a:gd name="connsiteX8" fmla="*/ 211932 w 216694"/>
                    <a:gd name="connsiteY8" fmla="*/ 126206 h 357187"/>
                    <a:gd name="connsiteX9" fmla="*/ 190500 w 216694"/>
                    <a:gd name="connsiteY9" fmla="*/ 166687 h 357187"/>
                    <a:gd name="connsiteX10" fmla="*/ 204788 w 216694"/>
                    <a:gd name="connsiteY10" fmla="*/ 211931 h 357187"/>
                    <a:gd name="connsiteX11" fmla="*/ 216694 w 216694"/>
                    <a:gd name="connsiteY11" fmla="*/ 250031 h 357187"/>
                    <a:gd name="connsiteX12" fmla="*/ 178594 w 216694"/>
                    <a:gd name="connsiteY12" fmla="*/ 269081 h 357187"/>
                    <a:gd name="connsiteX13" fmla="*/ 178594 w 216694"/>
                    <a:gd name="connsiteY13" fmla="*/ 309562 h 357187"/>
                    <a:gd name="connsiteX14" fmla="*/ 157163 w 216694"/>
                    <a:gd name="connsiteY14" fmla="*/ 330994 h 357187"/>
                    <a:gd name="connsiteX15" fmla="*/ 135732 w 216694"/>
                    <a:gd name="connsiteY15" fmla="*/ 316706 h 357187"/>
                    <a:gd name="connsiteX16" fmla="*/ 116682 w 216694"/>
                    <a:gd name="connsiteY16" fmla="*/ 357187 h 357187"/>
                    <a:gd name="connsiteX17" fmla="*/ 90488 w 216694"/>
                    <a:gd name="connsiteY17" fmla="*/ 357187 h 357187"/>
                    <a:gd name="connsiteX18" fmla="*/ 61913 w 216694"/>
                    <a:gd name="connsiteY18" fmla="*/ 311944 h 357187"/>
                    <a:gd name="connsiteX19" fmla="*/ 28575 w 216694"/>
                    <a:gd name="connsiteY19" fmla="*/ 300037 h 357187"/>
                    <a:gd name="connsiteX20" fmla="*/ 21432 w 216694"/>
                    <a:gd name="connsiteY20" fmla="*/ 264319 h 357187"/>
                    <a:gd name="connsiteX21" fmla="*/ 61913 w 216694"/>
                    <a:gd name="connsiteY21" fmla="*/ 240506 h 357187"/>
                    <a:gd name="connsiteX22" fmla="*/ 95250 w 216694"/>
                    <a:gd name="connsiteY22" fmla="*/ 223837 h 357187"/>
                    <a:gd name="connsiteX23" fmla="*/ 92869 w 216694"/>
                    <a:gd name="connsiteY23" fmla="*/ 169069 h 357187"/>
                    <a:gd name="connsiteX24" fmla="*/ 73819 w 216694"/>
                    <a:gd name="connsiteY24" fmla="*/ 152400 h 357187"/>
                    <a:gd name="connsiteX25" fmla="*/ 76200 w 216694"/>
                    <a:gd name="connsiteY25" fmla="*/ 121444 h 357187"/>
                    <a:gd name="connsiteX26" fmla="*/ 33338 w 216694"/>
                    <a:gd name="connsiteY26" fmla="*/ 104775 h 357187"/>
                    <a:gd name="connsiteX27" fmla="*/ 0 w 216694"/>
                    <a:gd name="connsiteY27" fmla="*/ 78581 h 357187"/>
                    <a:gd name="connsiteX28" fmla="*/ 30957 w 216694"/>
                    <a:gd name="connsiteY28" fmla="*/ 19050 h 357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16694" h="357187">
                      <a:moveTo>
                        <a:pt x="30957" y="19050"/>
                      </a:moveTo>
                      <a:lnTo>
                        <a:pt x="97632" y="21431"/>
                      </a:lnTo>
                      <a:lnTo>
                        <a:pt x="114300" y="0"/>
                      </a:lnTo>
                      <a:lnTo>
                        <a:pt x="138113" y="21431"/>
                      </a:lnTo>
                      <a:lnTo>
                        <a:pt x="166688" y="50006"/>
                      </a:lnTo>
                      <a:lnTo>
                        <a:pt x="202407" y="40481"/>
                      </a:lnTo>
                      <a:lnTo>
                        <a:pt x="207169" y="107156"/>
                      </a:lnTo>
                      <a:lnTo>
                        <a:pt x="185738" y="116681"/>
                      </a:lnTo>
                      <a:lnTo>
                        <a:pt x="211932" y="126206"/>
                      </a:lnTo>
                      <a:lnTo>
                        <a:pt x="190500" y="166687"/>
                      </a:lnTo>
                      <a:lnTo>
                        <a:pt x="204788" y="211931"/>
                      </a:lnTo>
                      <a:lnTo>
                        <a:pt x="216694" y="250031"/>
                      </a:lnTo>
                      <a:lnTo>
                        <a:pt x="178594" y="269081"/>
                      </a:lnTo>
                      <a:lnTo>
                        <a:pt x="178594" y="309562"/>
                      </a:lnTo>
                      <a:lnTo>
                        <a:pt x="157163" y="330994"/>
                      </a:lnTo>
                      <a:lnTo>
                        <a:pt x="135732" y="316706"/>
                      </a:lnTo>
                      <a:lnTo>
                        <a:pt x="116682" y="357187"/>
                      </a:lnTo>
                      <a:lnTo>
                        <a:pt x="90488" y="357187"/>
                      </a:lnTo>
                      <a:lnTo>
                        <a:pt x="61913" y="311944"/>
                      </a:lnTo>
                      <a:lnTo>
                        <a:pt x="28575" y="300037"/>
                      </a:lnTo>
                      <a:lnTo>
                        <a:pt x="21432" y="264319"/>
                      </a:lnTo>
                      <a:lnTo>
                        <a:pt x="61913" y="240506"/>
                      </a:lnTo>
                      <a:lnTo>
                        <a:pt x="95250" y="223837"/>
                      </a:lnTo>
                      <a:lnTo>
                        <a:pt x="92869" y="169069"/>
                      </a:lnTo>
                      <a:lnTo>
                        <a:pt x="73819" y="152400"/>
                      </a:lnTo>
                      <a:lnTo>
                        <a:pt x="76200" y="121444"/>
                      </a:lnTo>
                      <a:lnTo>
                        <a:pt x="33338" y="104775"/>
                      </a:lnTo>
                      <a:lnTo>
                        <a:pt x="0" y="78581"/>
                      </a:lnTo>
                      <a:lnTo>
                        <a:pt x="30957" y="1905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96">
                  <a:extLst>
                    <a:ext uri="{FF2B5EF4-FFF2-40B4-BE49-F238E27FC236}">
                      <a16:creationId xmlns:a16="http://schemas.microsoft.com/office/drawing/2014/main" id="{E79BE946-CBC8-B304-6432-410B83A23F5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572125" y="3376613"/>
                  <a:ext cx="276225" cy="142875"/>
                </a:xfrm>
                <a:custGeom>
                  <a:avLst/>
                  <a:gdLst>
                    <a:gd name="connsiteX0" fmla="*/ 66675 w 276225"/>
                    <a:gd name="connsiteY0" fmla="*/ 142875 h 142875"/>
                    <a:gd name="connsiteX1" fmla="*/ 119063 w 276225"/>
                    <a:gd name="connsiteY1" fmla="*/ 100012 h 142875"/>
                    <a:gd name="connsiteX2" fmla="*/ 176213 w 276225"/>
                    <a:gd name="connsiteY2" fmla="*/ 119062 h 142875"/>
                    <a:gd name="connsiteX3" fmla="*/ 247650 w 276225"/>
                    <a:gd name="connsiteY3" fmla="*/ 57150 h 142875"/>
                    <a:gd name="connsiteX4" fmla="*/ 276225 w 276225"/>
                    <a:gd name="connsiteY4" fmla="*/ 0 h 142875"/>
                    <a:gd name="connsiteX5" fmla="*/ 219075 w 276225"/>
                    <a:gd name="connsiteY5" fmla="*/ 9525 h 142875"/>
                    <a:gd name="connsiteX6" fmla="*/ 161925 w 276225"/>
                    <a:gd name="connsiteY6" fmla="*/ 52387 h 142875"/>
                    <a:gd name="connsiteX7" fmla="*/ 119063 w 276225"/>
                    <a:gd name="connsiteY7" fmla="*/ 33337 h 142875"/>
                    <a:gd name="connsiteX8" fmla="*/ 90488 w 276225"/>
                    <a:gd name="connsiteY8" fmla="*/ 61912 h 142875"/>
                    <a:gd name="connsiteX9" fmla="*/ 80963 w 276225"/>
                    <a:gd name="connsiteY9" fmla="*/ 42862 h 142875"/>
                    <a:gd name="connsiteX10" fmla="*/ 33338 w 276225"/>
                    <a:gd name="connsiteY10" fmla="*/ 100012 h 142875"/>
                    <a:gd name="connsiteX11" fmla="*/ 0 w 276225"/>
                    <a:gd name="connsiteY11" fmla="*/ 142875 h 142875"/>
                    <a:gd name="connsiteX12" fmla="*/ 66675 w 276225"/>
                    <a:gd name="connsiteY12" fmla="*/ 14287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6225" h="142875">
                      <a:moveTo>
                        <a:pt x="66675" y="142875"/>
                      </a:moveTo>
                      <a:lnTo>
                        <a:pt x="119063" y="100012"/>
                      </a:lnTo>
                      <a:lnTo>
                        <a:pt x="176213" y="119062"/>
                      </a:lnTo>
                      <a:lnTo>
                        <a:pt x="247650" y="57150"/>
                      </a:lnTo>
                      <a:lnTo>
                        <a:pt x="276225" y="0"/>
                      </a:lnTo>
                      <a:lnTo>
                        <a:pt x="219075" y="9525"/>
                      </a:lnTo>
                      <a:lnTo>
                        <a:pt x="161925" y="52387"/>
                      </a:lnTo>
                      <a:lnTo>
                        <a:pt x="119063" y="33337"/>
                      </a:lnTo>
                      <a:lnTo>
                        <a:pt x="90488" y="61912"/>
                      </a:lnTo>
                      <a:lnTo>
                        <a:pt x="80963" y="42862"/>
                      </a:lnTo>
                      <a:lnTo>
                        <a:pt x="33338" y="100012"/>
                      </a:lnTo>
                      <a:lnTo>
                        <a:pt x="0" y="142875"/>
                      </a:lnTo>
                      <a:lnTo>
                        <a:pt x="66675" y="142875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97">
                  <a:extLst>
                    <a:ext uri="{FF2B5EF4-FFF2-40B4-BE49-F238E27FC236}">
                      <a16:creationId xmlns:a16="http://schemas.microsoft.com/office/drawing/2014/main" id="{903F0B29-500D-32FD-697D-F2A08F08FC5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72176" y="3276599"/>
                  <a:ext cx="319088" cy="142875"/>
                </a:xfrm>
                <a:custGeom>
                  <a:avLst/>
                  <a:gdLst>
                    <a:gd name="connsiteX0" fmla="*/ 0 w 323850"/>
                    <a:gd name="connsiteY0" fmla="*/ 66675 h 152400"/>
                    <a:gd name="connsiteX1" fmla="*/ 19050 w 323850"/>
                    <a:gd name="connsiteY1" fmla="*/ 138113 h 152400"/>
                    <a:gd name="connsiteX2" fmla="*/ 95250 w 323850"/>
                    <a:gd name="connsiteY2" fmla="*/ 95250 h 152400"/>
                    <a:gd name="connsiteX3" fmla="*/ 152400 w 323850"/>
                    <a:gd name="connsiteY3" fmla="*/ 152400 h 152400"/>
                    <a:gd name="connsiteX4" fmla="*/ 223838 w 323850"/>
                    <a:gd name="connsiteY4" fmla="*/ 133350 h 152400"/>
                    <a:gd name="connsiteX5" fmla="*/ 247650 w 323850"/>
                    <a:gd name="connsiteY5" fmla="*/ 100013 h 152400"/>
                    <a:gd name="connsiteX6" fmla="*/ 323850 w 323850"/>
                    <a:gd name="connsiteY6" fmla="*/ 95250 h 152400"/>
                    <a:gd name="connsiteX7" fmla="*/ 304800 w 323850"/>
                    <a:gd name="connsiteY7" fmla="*/ 61913 h 152400"/>
                    <a:gd name="connsiteX8" fmla="*/ 319088 w 323850"/>
                    <a:gd name="connsiteY8" fmla="*/ 38100 h 152400"/>
                    <a:gd name="connsiteX9" fmla="*/ 271463 w 323850"/>
                    <a:gd name="connsiteY9" fmla="*/ 14288 h 152400"/>
                    <a:gd name="connsiteX10" fmla="*/ 233363 w 323850"/>
                    <a:gd name="connsiteY10" fmla="*/ 61913 h 152400"/>
                    <a:gd name="connsiteX11" fmla="*/ 190500 w 323850"/>
                    <a:gd name="connsiteY11" fmla="*/ 28575 h 152400"/>
                    <a:gd name="connsiteX12" fmla="*/ 157163 w 323850"/>
                    <a:gd name="connsiteY12" fmla="*/ 0 h 152400"/>
                    <a:gd name="connsiteX13" fmla="*/ 47625 w 323850"/>
                    <a:gd name="connsiteY13" fmla="*/ 28575 h 152400"/>
                    <a:gd name="connsiteX14" fmla="*/ 0 w 323850"/>
                    <a:gd name="connsiteY14" fmla="*/ 66675 h 152400"/>
                    <a:gd name="connsiteX0" fmla="*/ 0 w 323850"/>
                    <a:gd name="connsiteY0" fmla="*/ 66675 h 152400"/>
                    <a:gd name="connsiteX1" fmla="*/ 19050 w 323850"/>
                    <a:gd name="connsiteY1" fmla="*/ 138113 h 152400"/>
                    <a:gd name="connsiteX2" fmla="*/ 95250 w 323850"/>
                    <a:gd name="connsiteY2" fmla="*/ 95250 h 152400"/>
                    <a:gd name="connsiteX3" fmla="*/ 152400 w 323850"/>
                    <a:gd name="connsiteY3" fmla="*/ 152400 h 152400"/>
                    <a:gd name="connsiteX4" fmla="*/ 223838 w 323850"/>
                    <a:gd name="connsiteY4" fmla="*/ 133350 h 152400"/>
                    <a:gd name="connsiteX5" fmla="*/ 247650 w 323850"/>
                    <a:gd name="connsiteY5" fmla="*/ 100013 h 152400"/>
                    <a:gd name="connsiteX6" fmla="*/ 323850 w 323850"/>
                    <a:gd name="connsiteY6" fmla="*/ 95250 h 152400"/>
                    <a:gd name="connsiteX7" fmla="*/ 304800 w 323850"/>
                    <a:gd name="connsiteY7" fmla="*/ 61913 h 152400"/>
                    <a:gd name="connsiteX8" fmla="*/ 319088 w 323850"/>
                    <a:gd name="connsiteY8" fmla="*/ 38100 h 152400"/>
                    <a:gd name="connsiteX9" fmla="*/ 271463 w 323850"/>
                    <a:gd name="connsiteY9" fmla="*/ 14288 h 152400"/>
                    <a:gd name="connsiteX10" fmla="*/ 235744 w 323850"/>
                    <a:gd name="connsiteY10" fmla="*/ 52388 h 152400"/>
                    <a:gd name="connsiteX11" fmla="*/ 190500 w 323850"/>
                    <a:gd name="connsiteY11" fmla="*/ 28575 h 152400"/>
                    <a:gd name="connsiteX12" fmla="*/ 157163 w 323850"/>
                    <a:gd name="connsiteY12" fmla="*/ 0 h 152400"/>
                    <a:gd name="connsiteX13" fmla="*/ 47625 w 323850"/>
                    <a:gd name="connsiteY13" fmla="*/ 28575 h 152400"/>
                    <a:gd name="connsiteX14" fmla="*/ 0 w 323850"/>
                    <a:gd name="connsiteY14" fmla="*/ 66675 h 152400"/>
                    <a:gd name="connsiteX0" fmla="*/ 0 w 323850"/>
                    <a:gd name="connsiteY0" fmla="*/ 66675 h 152400"/>
                    <a:gd name="connsiteX1" fmla="*/ 19050 w 323850"/>
                    <a:gd name="connsiteY1" fmla="*/ 138113 h 152400"/>
                    <a:gd name="connsiteX2" fmla="*/ 45244 w 323850"/>
                    <a:gd name="connsiteY2" fmla="*/ 128588 h 152400"/>
                    <a:gd name="connsiteX3" fmla="*/ 95250 w 323850"/>
                    <a:gd name="connsiteY3" fmla="*/ 95250 h 152400"/>
                    <a:gd name="connsiteX4" fmla="*/ 152400 w 323850"/>
                    <a:gd name="connsiteY4" fmla="*/ 152400 h 152400"/>
                    <a:gd name="connsiteX5" fmla="*/ 223838 w 323850"/>
                    <a:gd name="connsiteY5" fmla="*/ 133350 h 152400"/>
                    <a:gd name="connsiteX6" fmla="*/ 247650 w 323850"/>
                    <a:gd name="connsiteY6" fmla="*/ 100013 h 152400"/>
                    <a:gd name="connsiteX7" fmla="*/ 323850 w 323850"/>
                    <a:gd name="connsiteY7" fmla="*/ 95250 h 152400"/>
                    <a:gd name="connsiteX8" fmla="*/ 304800 w 323850"/>
                    <a:gd name="connsiteY8" fmla="*/ 61913 h 152400"/>
                    <a:gd name="connsiteX9" fmla="*/ 319088 w 323850"/>
                    <a:gd name="connsiteY9" fmla="*/ 38100 h 152400"/>
                    <a:gd name="connsiteX10" fmla="*/ 271463 w 323850"/>
                    <a:gd name="connsiteY10" fmla="*/ 14288 h 152400"/>
                    <a:gd name="connsiteX11" fmla="*/ 235744 w 323850"/>
                    <a:gd name="connsiteY11" fmla="*/ 52388 h 152400"/>
                    <a:gd name="connsiteX12" fmla="*/ 190500 w 323850"/>
                    <a:gd name="connsiteY12" fmla="*/ 28575 h 152400"/>
                    <a:gd name="connsiteX13" fmla="*/ 157163 w 323850"/>
                    <a:gd name="connsiteY13" fmla="*/ 0 h 152400"/>
                    <a:gd name="connsiteX14" fmla="*/ 47625 w 323850"/>
                    <a:gd name="connsiteY14" fmla="*/ 28575 h 152400"/>
                    <a:gd name="connsiteX15" fmla="*/ 0 w 323850"/>
                    <a:gd name="connsiteY15" fmla="*/ 66675 h 152400"/>
                    <a:gd name="connsiteX0" fmla="*/ 0 w 323850"/>
                    <a:gd name="connsiteY0" fmla="*/ 66675 h 152400"/>
                    <a:gd name="connsiteX1" fmla="*/ 26194 w 323850"/>
                    <a:gd name="connsiteY1" fmla="*/ 121445 h 152400"/>
                    <a:gd name="connsiteX2" fmla="*/ 45244 w 323850"/>
                    <a:gd name="connsiteY2" fmla="*/ 128588 h 152400"/>
                    <a:gd name="connsiteX3" fmla="*/ 95250 w 323850"/>
                    <a:gd name="connsiteY3" fmla="*/ 95250 h 152400"/>
                    <a:gd name="connsiteX4" fmla="*/ 152400 w 323850"/>
                    <a:gd name="connsiteY4" fmla="*/ 152400 h 152400"/>
                    <a:gd name="connsiteX5" fmla="*/ 223838 w 323850"/>
                    <a:gd name="connsiteY5" fmla="*/ 133350 h 152400"/>
                    <a:gd name="connsiteX6" fmla="*/ 247650 w 323850"/>
                    <a:gd name="connsiteY6" fmla="*/ 100013 h 152400"/>
                    <a:gd name="connsiteX7" fmla="*/ 323850 w 323850"/>
                    <a:gd name="connsiteY7" fmla="*/ 95250 h 152400"/>
                    <a:gd name="connsiteX8" fmla="*/ 304800 w 323850"/>
                    <a:gd name="connsiteY8" fmla="*/ 61913 h 152400"/>
                    <a:gd name="connsiteX9" fmla="*/ 319088 w 323850"/>
                    <a:gd name="connsiteY9" fmla="*/ 38100 h 152400"/>
                    <a:gd name="connsiteX10" fmla="*/ 271463 w 323850"/>
                    <a:gd name="connsiteY10" fmla="*/ 14288 h 152400"/>
                    <a:gd name="connsiteX11" fmla="*/ 235744 w 323850"/>
                    <a:gd name="connsiteY11" fmla="*/ 52388 h 152400"/>
                    <a:gd name="connsiteX12" fmla="*/ 190500 w 323850"/>
                    <a:gd name="connsiteY12" fmla="*/ 28575 h 152400"/>
                    <a:gd name="connsiteX13" fmla="*/ 157163 w 323850"/>
                    <a:gd name="connsiteY13" fmla="*/ 0 h 152400"/>
                    <a:gd name="connsiteX14" fmla="*/ 47625 w 323850"/>
                    <a:gd name="connsiteY14" fmla="*/ 28575 h 152400"/>
                    <a:gd name="connsiteX15" fmla="*/ 0 w 323850"/>
                    <a:gd name="connsiteY15" fmla="*/ 66675 h 152400"/>
                    <a:gd name="connsiteX0" fmla="*/ 0 w 323850"/>
                    <a:gd name="connsiteY0" fmla="*/ 66675 h 152400"/>
                    <a:gd name="connsiteX1" fmla="*/ 2381 w 323850"/>
                    <a:gd name="connsiteY1" fmla="*/ 88106 h 152400"/>
                    <a:gd name="connsiteX2" fmla="*/ 26194 w 323850"/>
                    <a:gd name="connsiteY2" fmla="*/ 121445 h 152400"/>
                    <a:gd name="connsiteX3" fmla="*/ 45244 w 323850"/>
                    <a:gd name="connsiteY3" fmla="*/ 128588 h 152400"/>
                    <a:gd name="connsiteX4" fmla="*/ 95250 w 323850"/>
                    <a:gd name="connsiteY4" fmla="*/ 95250 h 152400"/>
                    <a:gd name="connsiteX5" fmla="*/ 152400 w 323850"/>
                    <a:gd name="connsiteY5" fmla="*/ 152400 h 152400"/>
                    <a:gd name="connsiteX6" fmla="*/ 223838 w 323850"/>
                    <a:gd name="connsiteY6" fmla="*/ 133350 h 152400"/>
                    <a:gd name="connsiteX7" fmla="*/ 247650 w 323850"/>
                    <a:gd name="connsiteY7" fmla="*/ 100013 h 152400"/>
                    <a:gd name="connsiteX8" fmla="*/ 323850 w 323850"/>
                    <a:gd name="connsiteY8" fmla="*/ 95250 h 152400"/>
                    <a:gd name="connsiteX9" fmla="*/ 304800 w 323850"/>
                    <a:gd name="connsiteY9" fmla="*/ 61913 h 152400"/>
                    <a:gd name="connsiteX10" fmla="*/ 319088 w 323850"/>
                    <a:gd name="connsiteY10" fmla="*/ 38100 h 152400"/>
                    <a:gd name="connsiteX11" fmla="*/ 271463 w 323850"/>
                    <a:gd name="connsiteY11" fmla="*/ 14288 h 152400"/>
                    <a:gd name="connsiteX12" fmla="*/ 235744 w 323850"/>
                    <a:gd name="connsiteY12" fmla="*/ 52388 h 152400"/>
                    <a:gd name="connsiteX13" fmla="*/ 190500 w 323850"/>
                    <a:gd name="connsiteY13" fmla="*/ 28575 h 152400"/>
                    <a:gd name="connsiteX14" fmla="*/ 157163 w 323850"/>
                    <a:gd name="connsiteY14" fmla="*/ 0 h 152400"/>
                    <a:gd name="connsiteX15" fmla="*/ 47625 w 323850"/>
                    <a:gd name="connsiteY15" fmla="*/ 28575 h 152400"/>
                    <a:gd name="connsiteX16" fmla="*/ 0 w 323850"/>
                    <a:gd name="connsiteY16" fmla="*/ 66675 h 152400"/>
                    <a:gd name="connsiteX0" fmla="*/ 0 w 323850"/>
                    <a:gd name="connsiteY0" fmla="*/ 66675 h 152400"/>
                    <a:gd name="connsiteX1" fmla="*/ 2381 w 323850"/>
                    <a:gd name="connsiteY1" fmla="*/ 88106 h 152400"/>
                    <a:gd name="connsiteX2" fmla="*/ 26194 w 323850"/>
                    <a:gd name="connsiteY2" fmla="*/ 121445 h 152400"/>
                    <a:gd name="connsiteX3" fmla="*/ 45244 w 323850"/>
                    <a:gd name="connsiteY3" fmla="*/ 128588 h 152400"/>
                    <a:gd name="connsiteX4" fmla="*/ 95250 w 323850"/>
                    <a:gd name="connsiteY4" fmla="*/ 95250 h 152400"/>
                    <a:gd name="connsiteX5" fmla="*/ 140494 w 323850"/>
                    <a:gd name="connsiteY5" fmla="*/ 116681 h 152400"/>
                    <a:gd name="connsiteX6" fmla="*/ 152400 w 323850"/>
                    <a:gd name="connsiteY6" fmla="*/ 152400 h 152400"/>
                    <a:gd name="connsiteX7" fmla="*/ 223838 w 323850"/>
                    <a:gd name="connsiteY7" fmla="*/ 133350 h 152400"/>
                    <a:gd name="connsiteX8" fmla="*/ 247650 w 323850"/>
                    <a:gd name="connsiteY8" fmla="*/ 100013 h 152400"/>
                    <a:gd name="connsiteX9" fmla="*/ 323850 w 323850"/>
                    <a:gd name="connsiteY9" fmla="*/ 95250 h 152400"/>
                    <a:gd name="connsiteX10" fmla="*/ 304800 w 323850"/>
                    <a:gd name="connsiteY10" fmla="*/ 61913 h 152400"/>
                    <a:gd name="connsiteX11" fmla="*/ 319088 w 323850"/>
                    <a:gd name="connsiteY11" fmla="*/ 38100 h 152400"/>
                    <a:gd name="connsiteX12" fmla="*/ 271463 w 323850"/>
                    <a:gd name="connsiteY12" fmla="*/ 14288 h 152400"/>
                    <a:gd name="connsiteX13" fmla="*/ 235744 w 323850"/>
                    <a:gd name="connsiteY13" fmla="*/ 52388 h 152400"/>
                    <a:gd name="connsiteX14" fmla="*/ 190500 w 323850"/>
                    <a:gd name="connsiteY14" fmla="*/ 28575 h 152400"/>
                    <a:gd name="connsiteX15" fmla="*/ 157163 w 323850"/>
                    <a:gd name="connsiteY15" fmla="*/ 0 h 152400"/>
                    <a:gd name="connsiteX16" fmla="*/ 47625 w 323850"/>
                    <a:gd name="connsiteY16" fmla="*/ 28575 h 152400"/>
                    <a:gd name="connsiteX17" fmla="*/ 0 w 323850"/>
                    <a:gd name="connsiteY17" fmla="*/ 66675 h 152400"/>
                    <a:gd name="connsiteX0" fmla="*/ 0 w 323850"/>
                    <a:gd name="connsiteY0" fmla="*/ 66675 h 152400"/>
                    <a:gd name="connsiteX1" fmla="*/ 2381 w 323850"/>
                    <a:gd name="connsiteY1" fmla="*/ 88106 h 152400"/>
                    <a:gd name="connsiteX2" fmla="*/ 26194 w 323850"/>
                    <a:gd name="connsiteY2" fmla="*/ 121445 h 152400"/>
                    <a:gd name="connsiteX3" fmla="*/ 45244 w 323850"/>
                    <a:gd name="connsiteY3" fmla="*/ 128588 h 152400"/>
                    <a:gd name="connsiteX4" fmla="*/ 95250 w 323850"/>
                    <a:gd name="connsiteY4" fmla="*/ 95250 h 152400"/>
                    <a:gd name="connsiteX5" fmla="*/ 116681 w 323850"/>
                    <a:gd name="connsiteY5" fmla="*/ 95250 h 152400"/>
                    <a:gd name="connsiteX6" fmla="*/ 140494 w 323850"/>
                    <a:gd name="connsiteY6" fmla="*/ 116681 h 152400"/>
                    <a:gd name="connsiteX7" fmla="*/ 152400 w 323850"/>
                    <a:gd name="connsiteY7" fmla="*/ 152400 h 152400"/>
                    <a:gd name="connsiteX8" fmla="*/ 223838 w 323850"/>
                    <a:gd name="connsiteY8" fmla="*/ 133350 h 152400"/>
                    <a:gd name="connsiteX9" fmla="*/ 247650 w 323850"/>
                    <a:gd name="connsiteY9" fmla="*/ 100013 h 152400"/>
                    <a:gd name="connsiteX10" fmla="*/ 323850 w 323850"/>
                    <a:gd name="connsiteY10" fmla="*/ 95250 h 152400"/>
                    <a:gd name="connsiteX11" fmla="*/ 304800 w 323850"/>
                    <a:gd name="connsiteY11" fmla="*/ 61913 h 152400"/>
                    <a:gd name="connsiteX12" fmla="*/ 319088 w 323850"/>
                    <a:gd name="connsiteY12" fmla="*/ 38100 h 152400"/>
                    <a:gd name="connsiteX13" fmla="*/ 271463 w 323850"/>
                    <a:gd name="connsiteY13" fmla="*/ 14288 h 152400"/>
                    <a:gd name="connsiteX14" fmla="*/ 235744 w 323850"/>
                    <a:gd name="connsiteY14" fmla="*/ 52388 h 152400"/>
                    <a:gd name="connsiteX15" fmla="*/ 190500 w 323850"/>
                    <a:gd name="connsiteY15" fmla="*/ 28575 h 152400"/>
                    <a:gd name="connsiteX16" fmla="*/ 157163 w 323850"/>
                    <a:gd name="connsiteY16" fmla="*/ 0 h 152400"/>
                    <a:gd name="connsiteX17" fmla="*/ 47625 w 323850"/>
                    <a:gd name="connsiteY17" fmla="*/ 28575 h 152400"/>
                    <a:gd name="connsiteX18" fmla="*/ 0 w 323850"/>
                    <a:gd name="connsiteY18" fmla="*/ 66675 h 152400"/>
                    <a:gd name="connsiteX0" fmla="*/ 0 w 323850"/>
                    <a:gd name="connsiteY0" fmla="*/ 66675 h 142875"/>
                    <a:gd name="connsiteX1" fmla="*/ 2381 w 323850"/>
                    <a:gd name="connsiteY1" fmla="*/ 88106 h 142875"/>
                    <a:gd name="connsiteX2" fmla="*/ 26194 w 323850"/>
                    <a:gd name="connsiteY2" fmla="*/ 121445 h 142875"/>
                    <a:gd name="connsiteX3" fmla="*/ 45244 w 323850"/>
                    <a:gd name="connsiteY3" fmla="*/ 128588 h 142875"/>
                    <a:gd name="connsiteX4" fmla="*/ 95250 w 323850"/>
                    <a:gd name="connsiteY4" fmla="*/ 95250 h 142875"/>
                    <a:gd name="connsiteX5" fmla="*/ 116681 w 323850"/>
                    <a:gd name="connsiteY5" fmla="*/ 95250 h 142875"/>
                    <a:gd name="connsiteX6" fmla="*/ 140494 w 323850"/>
                    <a:gd name="connsiteY6" fmla="*/ 116681 h 142875"/>
                    <a:gd name="connsiteX7" fmla="*/ 157162 w 323850"/>
                    <a:gd name="connsiteY7" fmla="*/ 142875 h 142875"/>
                    <a:gd name="connsiteX8" fmla="*/ 223838 w 323850"/>
                    <a:gd name="connsiteY8" fmla="*/ 133350 h 142875"/>
                    <a:gd name="connsiteX9" fmla="*/ 247650 w 323850"/>
                    <a:gd name="connsiteY9" fmla="*/ 100013 h 142875"/>
                    <a:gd name="connsiteX10" fmla="*/ 323850 w 323850"/>
                    <a:gd name="connsiteY10" fmla="*/ 95250 h 142875"/>
                    <a:gd name="connsiteX11" fmla="*/ 304800 w 323850"/>
                    <a:gd name="connsiteY11" fmla="*/ 61913 h 142875"/>
                    <a:gd name="connsiteX12" fmla="*/ 319088 w 323850"/>
                    <a:gd name="connsiteY12" fmla="*/ 38100 h 142875"/>
                    <a:gd name="connsiteX13" fmla="*/ 271463 w 323850"/>
                    <a:gd name="connsiteY13" fmla="*/ 14288 h 142875"/>
                    <a:gd name="connsiteX14" fmla="*/ 235744 w 323850"/>
                    <a:gd name="connsiteY14" fmla="*/ 52388 h 142875"/>
                    <a:gd name="connsiteX15" fmla="*/ 190500 w 323850"/>
                    <a:gd name="connsiteY15" fmla="*/ 28575 h 142875"/>
                    <a:gd name="connsiteX16" fmla="*/ 157163 w 323850"/>
                    <a:gd name="connsiteY16" fmla="*/ 0 h 142875"/>
                    <a:gd name="connsiteX17" fmla="*/ 47625 w 323850"/>
                    <a:gd name="connsiteY17" fmla="*/ 28575 h 142875"/>
                    <a:gd name="connsiteX18" fmla="*/ 0 w 323850"/>
                    <a:gd name="connsiteY18" fmla="*/ 66675 h 142875"/>
                    <a:gd name="connsiteX0" fmla="*/ 0 w 319088"/>
                    <a:gd name="connsiteY0" fmla="*/ 66675 h 142875"/>
                    <a:gd name="connsiteX1" fmla="*/ 2381 w 319088"/>
                    <a:gd name="connsiteY1" fmla="*/ 88106 h 142875"/>
                    <a:gd name="connsiteX2" fmla="*/ 26194 w 319088"/>
                    <a:gd name="connsiteY2" fmla="*/ 121445 h 142875"/>
                    <a:gd name="connsiteX3" fmla="*/ 45244 w 319088"/>
                    <a:gd name="connsiteY3" fmla="*/ 128588 h 142875"/>
                    <a:gd name="connsiteX4" fmla="*/ 95250 w 319088"/>
                    <a:gd name="connsiteY4" fmla="*/ 95250 h 142875"/>
                    <a:gd name="connsiteX5" fmla="*/ 116681 w 319088"/>
                    <a:gd name="connsiteY5" fmla="*/ 95250 h 142875"/>
                    <a:gd name="connsiteX6" fmla="*/ 140494 w 319088"/>
                    <a:gd name="connsiteY6" fmla="*/ 116681 h 142875"/>
                    <a:gd name="connsiteX7" fmla="*/ 157162 w 319088"/>
                    <a:gd name="connsiteY7" fmla="*/ 142875 h 142875"/>
                    <a:gd name="connsiteX8" fmla="*/ 223838 w 319088"/>
                    <a:gd name="connsiteY8" fmla="*/ 133350 h 142875"/>
                    <a:gd name="connsiteX9" fmla="*/ 247650 w 319088"/>
                    <a:gd name="connsiteY9" fmla="*/ 100013 h 142875"/>
                    <a:gd name="connsiteX10" fmla="*/ 304800 w 319088"/>
                    <a:gd name="connsiteY10" fmla="*/ 97631 h 142875"/>
                    <a:gd name="connsiteX11" fmla="*/ 304800 w 319088"/>
                    <a:gd name="connsiteY11" fmla="*/ 61913 h 142875"/>
                    <a:gd name="connsiteX12" fmla="*/ 319088 w 319088"/>
                    <a:gd name="connsiteY12" fmla="*/ 38100 h 142875"/>
                    <a:gd name="connsiteX13" fmla="*/ 271463 w 319088"/>
                    <a:gd name="connsiteY13" fmla="*/ 14288 h 142875"/>
                    <a:gd name="connsiteX14" fmla="*/ 235744 w 319088"/>
                    <a:gd name="connsiteY14" fmla="*/ 52388 h 142875"/>
                    <a:gd name="connsiteX15" fmla="*/ 190500 w 319088"/>
                    <a:gd name="connsiteY15" fmla="*/ 28575 h 142875"/>
                    <a:gd name="connsiteX16" fmla="*/ 157163 w 319088"/>
                    <a:gd name="connsiteY16" fmla="*/ 0 h 142875"/>
                    <a:gd name="connsiteX17" fmla="*/ 47625 w 319088"/>
                    <a:gd name="connsiteY17" fmla="*/ 28575 h 142875"/>
                    <a:gd name="connsiteX18" fmla="*/ 0 w 319088"/>
                    <a:gd name="connsiteY18" fmla="*/ 6667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19088" h="142875">
                      <a:moveTo>
                        <a:pt x="0" y="66675"/>
                      </a:moveTo>
                      <a:cubicBezTo>
                        <a:pt x="3175" y="73025"/>
                        <a:pt x="-794" y="81756"/>
                        <a:pt x="2381" y="88106"/>
                      </a:cubicBezTo>
                      <a:lnTo>
                        <a:pt x="26194" y="121445"/>
                      </a:lnTo>
                      <a:cubicBezTo>
                        <a:pt x="29369" y="119857"/>
                        <a:pt x="42069" y="130176"/>
                        <a:pt x="45244" y="128588"/>
                      </a:cubicBezTo>
                      <a:lnTo>
                        <a:pt x="95250" y="95250"/>
                      </a:lnTo>
                      <a:cubicBezTo>
                        <a:pt x="107553" y="92075"/>
                        <a:pt x="109140" y="91678"/>
                        <a:pt x="116681" y="95250"/>
                      </a:cubicBezTo>
                      <a:cubicBezTo>
                        <a:pt x="124222" y="98822"/>
                        <a:pt x="134938" y="109537"/>
                        <a:pt x="140494" y="116681"/>
                      </a:cubicBezTo>
                      <a:lnTo>
                        <a:pt x="157162" y="142875"/>
                      </a:lnTo>
                      <a:lnTo>
                        <a:pt x="223838" y="133350"/>
                      </a:lnTo>
                      <a:lnTo>
                        <a:pt x="247650" y="100013"/>
                      </a:lnTo>
                      <a:lnTo>
                        <a:pt x="304800" y="97631"/>
                      </a:lnTo>
                      <a:lnTo>
                        <a:pt x="304800" y="61913"/>
                      </a:lnTo>
                      <a:lnTo>
                        <a:pt x="319088" y="38100"/>
                      </a:lnTo>
                      <a:lnTo>
                        <a:pt x="271463" y="14288"/>
                      </a:lnTo>
                      <a:lnTo>
                        <a:pt x="235744" y="52388"/>
                      </a:lnTo>
                      <a:lnTo>
                        <a:pt x="190500" y="28575"/>
                      </a:lnTo>
                      <a:lnTo>
                        <a:pt x="157163" y="0"/>
                      </a:lnTo>
                      <a:lnTo>
                        <a:pt x="47625" y="28575"/>
                      </a:lnTo>
                      <a:lnTo>
                        <a:pt x="0" y="66675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5" name="Crete">
                <a:extLst>
                  <a:ext uri="{FF2B5EF4-FFF2-40B4-BE49-F238E27FC236}">
                    <a16:creationId xmlns:a16="http://schemas.microsoft.com/office/drawing/2014/main" id="{91CBB503-1399-F0C4-82B1-4218A82D72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94169" y="5538993"/>
                <a:ext cx="1814651" cy="614919"/>
              </a:xfrm>
              <a:custGeom>
                <a:avLst/>
                <a:gdLst>
                  <a:gd name="connsiteX0" fmla="*/ 59531 w 1804987"/>
                  <a:gd name="connsiteY0" fmla="*/ 369094 h 595312"/>
                  <a:gd name="connsiteX1" fmla="*/ 157162 w 1804987"/>
                  <a:gd name="connsiteY1" fmla="*/ 361950 h 595312"/>
                  <a:gd name="connsiteX2" fmla="*/ 211931 w 1804987"/>
                  <a:gd name="connsiteY2" fmla="*/ 340519 h 595312"/>
                  <a:gd name="connsiteX3" fmla="*/ 280987 w 1804987"/>
                  <a:gd name="connsiteY3" fmla="*/ 369094 h 595312"/>
                  <a:gd name="connsiteX4" fmla="*/ 304800 w 1804987"/>
                  <a:gd name="connsiteY4" fmla="*/ 357187 h 595312"/>
                  <a:gd name="connsiteX5" fmla="*/ 335756 w 1804987"/>
                  <a:gd name="connsiteY5" fmla="*/ 392906 h 595312"/>
                  <a:gd name="connsiteX6" fmla="*/ 381000 w 1804987"/>
                  <a:gd name="connsiteY6" fmla="*/ 381000 h 595312"/>
                  <a:gd name="connsiteX7" fmla="*/ 459581 w 1804987"/>
                  <a:gd name="connsiteY7" fmla="*/ 390525 h 595312"/>
                  <a:gd name="connsiteX8" fmla="*/ 500062 w 1804987"/>
                  <a:gd name="connsiteY8" fmla="*/ 409575 h 595312"/>
                  <a:gd name="connsiteX9" fmla="*/ 528637 w 1804987"/>
                  <a:gd name="connsiteY9" fmla="*/ 390525 h 595312"/>
                  <a:gd name="connsiteX10" fmla="*/ 559594 w 1804987"/>
                  <a:gd name="connsiteY10" fmla="*/ 390525 h 595312"/>
                  <a:gd name="connsiteX11" fmla="*/ 590550 w 1804987"/>
                  <a:gd name="connsiteY11" fmla="*/ 414337 h 595312"/>
                  <a:gd name="connsiteX12" fmla="*/ 657225 w 1804987"/>
                  <a:gd name="connsiteY12" fmla="*/ 426244 h 595312"/>
                  <a:gd name="connsiteX13" fmla="*/ 678656 w 1804987"/>
                  <a:gd name="connsiteY13" fmla="*/ 461962 h 595312"/>
                  <a:gd name="connsiteX14" fmla="*/ 762000 w 1804987"/>
                  <a:gd name="connsiteY14" fmla="*/ 459581 h 595312"/>
                  <a:gd name="connsiteX15" fmla="*/ 797719 w 1804987"/>
                  <a:gd name="connsiteY15" fmla="*/ 488156 h 595312"/>
                  <a:gd name="connsiteX16" fmla="*/ 809625 w 1804987"/>
                  <a:gd name="connsiteY16" fmla="*/ 540544 h 595312"/>
                  <a:gd name="connsiteX17" fmla="*/ 795337 w 1804987"/>
                  <a:gd name="connsiteY17" fmla="*/ 569119 h 595312"/>
                  <a:gd name="connsiteX18" fmla="*/ 783431 w 1804987"/>
                  <a:gd name="connsiteY18" fmla="*/ 590550 h 595312"/>
                  <a:gd name="connsiteX19" fmla="*/ 838200 w 1804987"/>
                  <a:gd name="connsiteY19" fmla="*/ 595312 h 595312"/>
                  <a:gd name="connsiteX20" fmla="*/ 862012 w 1804987"/>
                  <a:gd name="connsiteY20" fmla="*/ 581025 h 595312"/>
                  <a:gd name="connsiteX21" fmla="*/ 931069 w 1804987"/>
                  <a:gd name="connsiteY21" fmla="*/ 590550 h 595312"/>
                  <a:gd name="connsiteX22" fmla="*/ 981075 w 1804987"/>
                  <a:gd name="connsiteY22" fmla="*/ 583406 h 595312"/>
                  <a:gd name="connsiteX23" fmla="*/ 1016794 w 1804987"/>
                  <a:gd name="connsiteY23" fmla="*/ 583406 h 595312"/>
                  <a:gd name="connsiteX24" fmla="*/ 1064419 w 1804987"/>
                  <a:gd name="connsiteY24" fmla="*/ 569119 h 595312"/>
                  <a:gd name="connsiteX25" fmla="*/ 1092994 w 1804987"/>
                  <a:gd name="connsiteY25" fmla="*/ 573881 h 595312"/>
                  <a:gd name="connsiteX26" fmla="*/ 1140619 w 1804987"/>
                  <a:gd name="connsiteY26" fmla="*/ 557212 h 595312"/>
                  <a:gd name="connsiteX27" fmla="*/ 1188244 w 1804987"/>
                  <a:gd name="connsiteY27" fmla="*/ 538162 h 595312"/>
                  <a:gd name="connsiteX28" fmla="*/ 1228725 w 1804987"/>
                  <a:gd name="connsiteY28" fmla="*/ 542925 h 595312"/>
                  <a:gd name="connsiteX29" fmla="*/ 1271587 w 1804987"/>
                  <a:gd name="connsiteY29" fmla="*/ 550069 h 595312"/>
                  <a:gd name="connsiteX30" fmla="*/ 1321594 w 1804987"/>
                  <a:gd name="connsiteY30" fmla="*/ 547687 h 595312"/>
                  <a:gd name="connsiteX31" fmla="*/ 1357312 w 1804987"/>
                  <a:gd name="connsiteY31" fmla="*/ 519112 h 595312"/>
                  <a:gd name="connsiteX32" fmla="*/ 1438275 w 1804987"/>
                  <a:gd name="connsiteY32" fmla="*/ 521494 h 595312"/>
                  <a:gd name="connsiteX33" fmla="*/ 1473994 w 1804987"/>
                  <a:gd name="connsiteY33" fmla="*/ 547687 h 595312"/>
                  <a:gd name="connsiteX34" fmla="*/ 1516856 w 1804987"/>
                  <a:gd name="connsiteY34" fmla="*/ 519112 h 595312"/>
                  <a:gd name="connsiteX35" fmla="*/ 1578769 w 1804987"/>
                  <a:gd name="connsiteY35" fmla="*/ 521494 h 595312"/>
                  <a:gd name="connsiteX36" fmla="*/ 1590675 w 1804987"/>
                  <a:gd name="connsiteY36" fmla="*/ 507206 h 595312"/>
                  <a:gd name="connsiteX37" fmla="*/ 1631156 w 1804987"/>
                  <a:gd name="connsiteY37" fmla="*/ 533400 h 595312"/>
                  <a:gd name="connsiteX38" fmla="*/ 1650206 w 1804987"/>
                  <a:gd name="connsiteY38" fmla="*/ 519112 h 595312"/>
                  <a:gd name="connsiteX39" fmla="*/ 1681162 w 1804987"/>
                  <a:gd name="connsiteY39" fmla="*/ 540544 h 595312"/>
                  <a:gd name="connsiteX40" fmla="*/ 1714500 w 1804987"/>
                  <a:gd name="connsiteY40" fmla="*/ 521494 h 595312"/>
                  <a:gd name="connsiteX41" fmla="*/ 1757362 w 1804987"/>
                  <a:gd name="connsiteY41" fmla="*/ 511969 h 595312"/>
                  <a:gd name="connsiteX42" fmla="*/ 1781175 w 1804987"/>
                  <a:gd name="connsiteY42" fmla="*/ 450056 h 595312"/>
                  <a:gd name="connsiteX43" fmla="*/ 1793081 w 1804987"/>
                  <a:gd name="connsiteY43" fmla="*/ 407194 h 595312"/>
                  <a:gd name="connsiteX44" fmla="*/ 1804987 w 1804987"/>
                  <a:gd name="connsiteY44" fmla="*/ 390525 h 595312"/>
                  <a:gd name="connsiteX45" fmla="*/ 1781175 w 1804987"/>
                  <a:gd name="connsiteY45" fmla="*/ 373856 h 595312"/>
                  <a:gd name="connsiteX46" fmla="*/ 1778794 w 1804987"/>
                  <a:gd name="connsiteY46" fmla="*/ 330994 h 595312"/>
                  <a:gd name="connsiteX47" fmla="*/ 1788319 w 1804987"/>
                  <a:gd name="connsiteY47" fmla="*/ 304800 h 595312"/>
                  <a:gd name="connsiteX48" fmla="*/ 1745456 w 1804987"/>
                  <a:gd name="connsiteY48" fmla="*/ 321469 h 595312"/>
                  <a:gd name="connsiteX49" fmla="*/ 1728787 w 1804987"/>
                  <a:gd name="connsiteY49" fmla="*/ 357187 h 595312"/>
                  <a:gd name="connsiteX50" fmla="*/ 1678781 w 1804987"/>
                  <a:gd name="connsiteY50" fmla="*/ 388144 h 595312"/>
                  <a:gd name="connsiteX51" fmla="*/ 1671637 w 1804987"/>
                  <a:gd name="connsiteY51" fmla="*/ 361950 h 595312"/>
                  <a:gd name="connsiteX52" fmla="*/ 1619250 w 1804987"/>
                  <a:gd name="connsiteY52" fmla="*/ 361950 h 595312"/>
                  <a:gd name="connsiteX53" fmla="*/ 1597819 w 1804987"/>
                  <a:gd name="connsiteY53" fmla="*/ 388144 h 595312"/>
                  <a:gd name="connsiteX54" fmla="*/ 1566862 w 1804987"/>
                  <a:gd name="connsiteY54" fmla="*/ 385762 h 595312"/>
                  <a:gd name="connsiteX55" fmla="*/ 1550194 w 1804987"/>
                  <a:gd name="connsiteY55" fmla="*/ 402431 h 595312"/>
                  <a:gd name="connsiteX56" fmla="*/ 1526381 w 1804987"/>
                  <a:gd name="connsiteY56" fmla="*/ 395287 h 595312"/>
                  <a:gd name="connsiteX57" fmla="*/ 1512094 w 1804987"/>
                  <a:gd name="connsiteY57" fmla="*/ 416719 h 595312"/>
                  <a:gd name="connsiteX58" fmla="*/ 1500187 w 1804987"/>
                  <a:gd name="connsiteY58" fmla="*/ 409575 h 595312"/>
                  <a:gd name="connsiteX59" fmla="*/ 1483519 w 1804987"/>
                  <a:gd name="connsiteY59" fmla="*/ 452437 h 595312"/>
                  <a:gd name="connsiteX60" fmla="*/ 1457325 w 1804987"/>
                  <a:gd name="connsiteY60" fmla="*/ 442912 h 595312"/>
                  <a:gd name="connsiteX61" fmla="*/ 1426369 w 1804987"/>
                  <a:gd name="connsiteY61" fmla="*/ 440531 h 595312"/>
                  <a:gd name="connsiteX62" fmla="*/ 1414462 w 1804987"/>
                  <a:gd name="connsiteY62" fmla="*/ 416719 h 595312"/>
                  <a:gd name="connsiteX63" fmla="*/ 1423987 w 1804987"/>
                  <a:gd name="connsiteY63" fmla="*/ 385762 h 595312"/>
                  <a:gd name="connsiteX64" fmla="*/ 1414462 w 1804987"/>
                  <a:gd name="connsiteY64" fmla="*/ 359569 h 595312"/>
                  <a:gd name="connsiteX65" fmla="*/ 1443037 w 1804987"/>
                  <a:gd name="connsiteY65" fmla="*/ 347662 h 595312"/>
                  <a:gd name="connsiteX66" fmla="*/ 1435894 w 1804987"/>
                  <a:gd name="connsiteY66" fmla="*/ 319087 h 595312"/>
                  <a:gd name="connsiteX67" fmla="*/ 1440656 w 1804987"/>
                  <a:gd name="connsiteY67" fmla="*/ 288131 h 595312"/>
                  <a:gd name="connsiteX68" fmla="*/ 1440656 w 1804987"/>
                  <a:gd name="connsiteY68" fmla="*/ 266700 h 595312"/>
                  <a:gd name="connsiteX69" fmla="*/ 1395412 w 1804987"/>
                  <a:gd name="connsiteY69" fmla="*/ 278606 h 595312"/>
                  <a:gd name="connsiteX70" fmla="*/ 1376362 w 1804987"/>
                  <a:gd name="connsiteY70" fmla="*/ 261937 h 595312"/>
                  <a:gd name="connsiteX71" fmla="*/ 1338262 w 1804987"/>
                  <a:gd name="connsiteY71" fmla="*/ 285750 h 595312"/>
                  <a:gd name="connsiteX72" fmla="*/ 1309687 w 1804987"/>
                  <a:gd name="connsiteY72" fmla="*/ 283369 h 595312"/>
                  <a:gd name="connsiteX73" fmla="*/ 1269206 w 1804987"/>
                  <a:gd name="connsiteY73" fmla="*/ 307181 h 595312"/>
                  <a:gd name="connsiteX74" fmla="*/ 1216819 w 1804987"/>
                  <a:gd name="connsiteY74" fmla="*/ 300037 h 595312"/>
                  <a:gd name="connsiteX75" fmla="*/ 1195387 w 1804987"/>
                  <a:gd name="connsiteY75" fmla="*/ 273844 h 595312"/>
                  <a:gd name="connsiteX76" fmla="*/ 1138237 w 1804987"/>
                  <a:gd name="connsiteY76" fmla="*/ 276225 h 595312"/>
                  <a:gd name="connsiteX77" fmla="*/ 1078706 w 1804987"/>
                  <a:gd name="connsiteY77" fmla="*/ 278606 h 595312"/>
                  <a:gd name="connsiteX78" fmla="*/ 1064419 w 1804987"/>
                  <a:gd name="connsiteY78" fmla="*/ 261937 h 595312"/>
                  <a:gd name="connsiteX79" fmla="*/ 1002506 w 1804987"/>
                  <a:gd name="connsiteY79" fmla="*/ 266700 h 595312"/>
                  <a:gd name="connsiteX80" fmla="*/ 985837 w 1804987"/>
                  <a:gd name="connsiteY80" fmla="*/ 238125 h 595312"/>
                  <a:gd name="connsiteX81" fmla="*/ 966787 w 1804987"/>
                  <a:gd name="connsiteY81" fmla="*/ 214312 h 595312"/>
                  <a:gd name="connsiteX82" fmla="*/ 916781 w 1804987"/>
                  <a:gd name="connsiteY82" fmla="*/ 214312 h 595312"/>
                  <a:gd name="connsiteX83" fmla="*/ 888206 w 1804987"/>
                  <a:gd name="connsiteY83" fmla="*/ 204787 h 595312"/>
                  <a:gd name="connsiteX84" fmla="*/ 850106 w 1804987"/>
                  <a:gd name="connsiteY84" fmla="*/ 223837 h 595312"/>
                  <a:gd name="connsiteX85" fmla="*/ 802481 w 1804987"/>
                  <a:gd name="connsiteY85" fmla="*/ 204787 h 595312"/>
                  <a:gd name="connsiteX86" fmla="*/ 742950 w 1804987"/>
                  <a:gd name="connsiteY86" fmla="*/ 197644 h 595312"/>
                  <a:gd name="connsiteX87" fmla="*/ 707231 w 1804987"/>
                  <a:gd name="connsiteY87" fmla="*/ 226219 h 595312"/>
                  <a:gd name="connsiteX88" fmla="*/ 678656 w 1804987"/>
                  <a:gd name="connsiteY88" fmla="*/ 247650 h 595312"/>
                  <a:gd name="connsiteX89" fmla="*/ 623887 w 1804987"/>
                  <a:gd name="connsiteY89" fmla="*/ 250031 h 595312"/>
                  <a:gd name="connsiteX90" fmla="*/ 576262 w 1804987"/>
                  <a:gd name="connsiteY90" fmla="*/ 247650 h 595312"/>
                  <a:gd name="connsiteX91" fmla="*/ 573881 w 1804987"/>
                  <a:gd name="connsiteY91" fmla="*/ 264319 h 595312"/>
                  <a:gd name="connsiteX92" fmla="*/ 502444 w 1804987"/>
                  <a:gd name="connsiteY92" fmla="*/ 261937 h 595312"/>
                  <a:gd name="connsiteX93" fmla="*/ 485775 w 1804987"/>
                  <a:gd name="connsiteY93" fmla="*/ 247650 h 595312"/>
                  <a:gd name="connsiteX94" fmla="*/ 478631 w 1804987"/>
                  <a:gd name="connsiteY94" fmla="*/ 209550 h 595312"/>
                  <a:gd name="connsiteX95" fmla="*/ 481012 w 1804987"/>
                  <a:gd name="connsiteY95" fmla="*/ 166687 h 595312"/>
                  <a:gd name="connsiteX96" fmla="*/ 442912 w 1804987"/>
                  <a:gd name="connsiteY96" fmla="*/ 185737 h 595312"/>
                  <a:gd name="connsiteX97" fmla="*/ 419100 w 1804987"/>
                  <a:gd name="connsiteY97" fmla="*/ 176212 h 595312"/>
                  <a:gd name="connsiteX98" fmla="*/ 400050 w 1804987"/>
                  <a:gd name="connsiteY98" fmla="*/ 171450 h 595312"/>
                  <a:gd name="connsiteX99" fmla="*/ 364331 w 1804987"/>
                  <a:gd name="connsiteY99" fmla="*/ 159544 h 595312"/>
                  <a:gd name="connsiteX100" fmla="*/ 359569 w 1804987"/>
                  <a:gd name="connsiteY100" fmla="*/ 140494 h 595312"/>
                  <a:gd name="connsiteX101" fmla="*/ 404812 w 1804987"/>
                  <a:gd name="connsiteY101" fmla="*/ 145256 h 595312"/>
                  <a:gd name="connsiteX102" fmla="*/ 440531 w 1804987"/>
                  <a:gd name="connsiteY102" fmla="*/ 135731 h 595312"/>
                  <a:gd name="connsiteX103" fmla="*/ 445294 w 1804987"/>
                  <a:gd name="connsiteY103" fmla="*/ 109537 h 595312"/>
                  <a:gd name="connsiteX104" fmla="*/ 428625 w 1804987"/>
                  <a:gd name="connsiteY104" fmla="*/ 76200 h 595312"/>
                  <a:gd name="connsiteX105" fmla="*/ 392906 w 1804987"/>
                  <a:gd name="connsiteY105" fmla="*/ 66675 h 595312"/>
                  <a:gd name="connsiteX106" fmla="*/ 361950 w 1804987"/>
                  <a:gd name="connsiteY106" fmla="*/ 71437 h 595312"/>
                  <a:gd name="connsiteX107" fmla="*/ 366712 w 1804987"/>
                  <a:gd name="connsiteY107" fmla="*/ 92869 h 595312"/>
                  <a:gd name="connsiteX108" fmla="*/ 357187 w 1804987"/>
                  <a:gd name="connsiteY108" fmla="*/ 111919 h 595312"/>
                  <a:gd name="connsiteX109" fmla="*/ 338137 w 1804987"/>
                  <a:gd name="connsiteY109" fmla="*/ 133350 h 595312"/>
                  <a:gd name="connsiteX110" fmla="*/ 302419 w 1804987"/>
                  <a:gd name="connsiteY110" fmla="*/ 138112 h 595312"/>
                  <a:gd name="connsiteX111" fmla="*/ 261937 w 1804987"/>
                  <a:gd name="connsiteY111" fmla="*/ 128587 h 595312"/>
                  <a:gd name="connsiteX112" fmla="*/ 230981 w 1804987"/>
                  <a:gd name="connsiteY112" fmla="*/ 135731 h 595312"/>
                  <a:gd name="connsiteX113" fmla="*/ 202406 w 1804987"/>
                  <a:gd name="connsiteY113" fmla="*/ 119062 h 595312"/>
                  <a:gd name="connsiteX114" fmla="*/ 178594 w 1804987"/>
                  <a:gd name="connsiteY114" fmla="*/ 114300 h 595312"/>
                  <a:gd name="connsiteX115" fmla="*/ 169069 w 1804987"/>
                  <a:gd name="connsiteY115" fmla="*/ 54769 h 595312"/>
                  <a:gd name="connsiteX116" fmla="*/ 169069 w 1804987"/>
                  <a:gd name="connsiteY116" fmla="*/ 14287 h 595312"/>
                  <a:gd name="connsiteX117" fmla="*/ 150019 w 1804987"/>
                  <a:gd name="connsiteY117" fmla="*/ 0 h 595312"/>
                  <a:gd name="connsiteX118" fmla="*/ 126206 w 1804987"/>
                  <a:gd name="connsiteY118" fmla="*/ 14287 h 595312"/>
                  <a:gd name="connsiteX119" fmla="*/ 123825 w 1804987"/>
                  <a:gd name="connsiteY119" fmla="*/ 54769 h 595312"/>
                  <a:gd name="connsiteX120" fmla="*/ 126206 w 1804987"/>
                  <a:gd name="connsiteY120" fmla="*/ 85725 h 595312"/>
                  <a:gd name="connsiteX121" fmla="*/ 140494 w 1804987"/>
                  <a:gd name="connsiteY121" fmla="*/ 107156 h 595312"/>
                  <a:gd name="connsiteX122" fmla="*/ 128587 w 1804987"/>
                  <a:gd name="connsiteY122" fmla="*/ 142875 h 595312"/>
                  <a:gd name="connsiteX123" fmla="*/ 95250 w 1804987"/>
                  <a:gd name="connsiteY123" fmla="*/ 154781 h 595312"/>
                  <a:gd name="connsiteX124" fmla="*/ 69056 w 1804987"/>
                  <a:gd name="connsiteY124" fmla="*/ 135731 h 595312"/>
                  <a:gd name="connsiteX125" fmla="*/ 61912 w 1804987"/>
                  <a:gd name="connsiteY125" fmla="*/ 95250 h 595312"/>
                  <a:gd name="connsiteX126" fmla="*/ 50006 w 1804987"/>
                  <a:gd name="connsiteY126" fmla="*/ 69056 h 595312"/>
                  <a:gd name="connsiteX127" fmla="*/ 33337 w 1804987"/>
                  <a:gd name="connsiteY127" fmla="*/ 100012 h 595312"/>
                  <a:gd name="connsiteX128" fmla="*/ 33337 w 1804987"/>
                  <a:gd name="connsiteY128" fmla="*/ 130969 h 595312"/>
                  <a:gd name="connsiteX129" fmla="*/ 42862 w 1804987"/>
                  <a:gd name="connsiteY129" fmla="*/ 157162 h 595312"/>
                  <a:gd name="connsiteX130" fmla="*/ 23812 w 1804987"/>
                  <a:gd name="connsiteY130" fmla="*/ 180975 h 595312"/>
                  <a:gd name="connsiteX131" fmla="*/ 35719 w 1804987"/>
                  <a:gd name="connsiteY131" fmla="*/ 197644 h 595312"/>
                  <a:gd name="connsiteX132" fmla="*/ 14287 w 1804987"/>
                  <a:gd name="connsiteY132" fmla="*/ 230981 h 595312"/>
                  <a:gd name="connsiteX133" fmla="*/ 4762 w 1804987"/>
                  <a:gd name="connsiteY133" fmla="*/ 261937 h 595312"/>
                  <a:gd name="connsiteX134" fmla="*/ 23812 w 1804987"/>
                  <a:gd name="connsiteY134" fmla="*/ 285750 h 595312"/>
                  <a:gd name="connsiteX135" fmla="*/ 0 w 1804987"/>
                  <a:gd name="connsiteY135" fmla="*/ 300037 h 595312"/>
                  <a:gd name="connsiteX136" fmla="*/ 59531 w 1804987"/>
                  <a:gd name="connsiteY136" fmla="*/ 369094 h 595312"/>
                  <a:gd name="connsiteX0" fmla="*/ 59531 w 1804987"/>
                  <a:gd name="connsiteY0" fmla="*/ 369094 h 595312"/>
                  <a:gd name="connsiteX1" fmla="*/ 157162 w 1804987"/>
                  <a:gd name="connsiteY1" fmla="*/ 361950 h 595312"/>
                  <a:gd name="connsiteX2" fmla="*/ 211931 w 1804987"/>
                  <a:gd name="connsiteY2" fmla="*/ 340519 h 595312"/>
                  <a:gd name="connsiteX3" fmla="*/ 280987 w 1804987"/>
                  <a:gd name="connsiteY3" fmla="*/ 369094 h 595312"/>
                  <a:gd name="connsiteX4" fmla="*/ 304800 w 1804987"/>
                  <a:gd name="connsiteY4" fmla="*/ 357187 h 595312"/>
                  <a:gd name="connsiteX5" fmla="*/ 335756 w 1804987"/>
                  <a:gd name="connsiteY5" fmla="*/ 392906 h 595312"/>
                  <a:gd name="connsiteX6" fmla="*/ 381000 w 1804987"/>
                  <a:gd name="connsiteY6" fmla="*/ 381000 h 595312"/>
                  <a:gd name="connsiteX7" fmla="*/ 459581 w 1804987"/>
                  <a:gd name="connsiteY7" fmla="*/ 390525 h 595312"/>
                  <a:gd name="connsiteX8" fmla="*/ 500062 w 1804987"/>
                  <a:gd name="connsiteY8" fmla="*/ 409575 h 595312"/>
                  <a:gd name="connsiteX9" fmla="*/ 528637 w 1804987"/>
                  <a:gd name="connsiteY9" fmla="*/ 390525 h 595312"/>
                  <a:gd name="connsiteX10" fmla="*/ 559594 w 1804987"/>
                  <a:gd name="connsiteY10" fmla="*/ 390525 h 595312"/>
                  <a:gd name="connsiteX11" fmla="*/ 590550 w 1804987"/>
                  <a:gd name="connsiteY11" fmla="*/ 414337 h 595312"/>
                  <a:gd name="connsiteX12" fmla="*/ 657225 w 1804987"/>
                  <a:gd name="connsiteY12" fmla="*/ 426244 h 595312"/>
                  <a:gd name="connsiteX13" fmla="*/ 678656 w 1804987"/>
                  <a:gd name="connsiteY13" fmla="*/ 461962 h 595312"/>
                  <a:gd name="connsiteX14" fmla="*/ 762000 w 1804987"/>
                  <a:gd name="connsiteY14" fmla="*/ 459581 h 595312"/>
                  <a:gd name="connsiteX15" fmla="*/ 797719 w 1804987"/>
                  <a:gd name="connsiteY15" fmla="*/ 488156 h 595312"/>
                  <a:gd name="connsiteX16" fmla="*/ 809625 w 1804987"/>
                  <a:gd name="connsiteY16" fmla="*/ 540544 h 595312"/>
                  <a:gd name="connsiteX17" fmla="*/ 795337 w 1804987"/>
                  <a:gd name="connsiteY17" fmla="*/ 569119 h 595312"/>
                  <a:gd name="connsiteX18" fmla="*/ 783431 w 1804987"/>
                  <a:gd name="connsiteY18" fmla="*/ 590550 h 595312"/>
                  <a:gd name="connsiteX19" fmla="*/ 838200 w 1804987"/>
                  <a:gd name="connsiteY19" fmla="*/ 595312 h 595312"/>
                  <a:gd name="connsiteX20" fmla="*/ 862012 w 1804987"/>
                  <a:gd name="connsiteY20" fmla="*/ 581025 h 595312"/>
                  <a:gd name="connsiteX21" fmla="*/ 931069 w 1804987"/>
                  <a:gd name="connsiteY21" fmla="*/ 590550 h 595312"/>
                  <a:gd name="connsiteX22" fmla="*/ 981075 w 1804987"/>
                  <a:gd name="connsiteY22" fmla="*/ 583406 h 595312"/>
                  <a:gd name="connsiteX23" fmla="*/ 1016794 w 1804987"/>
                  <a:gd name="connsiteY23" fmla="*/ 583406 h 595312"/>
                  <a:gd name="connsiteX24" fmla="*/ 1064419 w 1804987"/>
                  <a:gd name="connsiteY24" fmla="*/ 569119 h 595312"/>
                  <a:gd name="connsiteX25" fmla="*/ 1092994 w 1804987"/>
                  <a:gd name="connsiteY25" fmla="*/ 573881 h 595312"/>
                  <a:gd name="connsiteX26" fmla="*/ 1140619 w 1804987"/>
                  <a:gd name="connsiteY26" fmla="*/ 557212 h 595312"/>
                  <a:gd name="connsiteX27" fmla="*/ 1188244 w 1804987"/>
                  <a:gd name="connsiteY27" fmla="*/ 538162 h 595312"/>
                  <a:gd name="connsiteX28" fmla="*/ 1228725 w 1804987"/>
                  <a:gd name="connsiteY28" fmla="*/ 542925 h 595312"/>
                  <a:gd name="connsiteX29" fmla="*/ 1271587 w 1804987"/>
                  <a:gd name="connsiteY29" fmla="*/ 550069 h 595312"/>
                  <a:gd name="connsiteX30" fmla="*/ 1321594 w 1804987"/>
                  <a:gd name="connsiteY30" fmla="*/ 547687 h 595312"/>
                  <a:gd name="connsiteX31" fmla="*/ 1357312 w 1804987"/>
                  <a:gd name="connsiteY31" fmla="*/ 519112 h 595312"/>
                  <a:gd name="connsiteX32" fmla="*/ 1438275 w 1804987"/>
                  <a:gd name="connsiteY32" fmla="*/ 521494 h 595312"/>
                  <a:gd name="connsiteX33" fmla="*/ 1473994 w 1804987"/>
                  <a:gd name="connsiteY33" fmla="*/ 547687 h 595312"/>
                  <a:gd name="connsiteX34" fmla="*/ 1516856 w 1804987"/>
                  <a:gd name="connsiteY34" fmla="*/ 519112 h 595312"/>
                  <a:gd name="connsiteX35" fmla="*/ 1578769 w 1804987"/>
                  <a:gd name="connsiteY35" fmla="*/ 521494 h 595312"/>
                  <a:gd name="connsiteX36" fmla="*/ 1590675 w 1804987"/>
                  <a:gd name="connsiteY36" fmla="*/ 507206 h 595312"/>
                  <a:gd name="connsiteX37" fmla="*/ 1631156 w 1804987"/>
                  <a:gd name="connsiteY37" fmla="*/ 533400 h 595312"/>
                  <a:gd name="connsiteX38" fmla="*/ 1650206 w 1804987"/>
                  <a:gd name="connsiteY38" fmla="*/ 519112 h 595312"/>
                  <a:gd name="connsiteX39" fmla="*/ 1681162 w 1804987"/>
                  <a:gd name="connsiteY39" fmla="*/ 540544 h 595312"/>
                  <a:gd name="connsiteX40" fmla="*/ 1714500 w 1804987"/>
                  <a:gd name="connsiteY40" fmla="*/ 521494 h 595312"/>
                  <a:gd name="connsiteX41" fmla="*/ 1757362 w 1804987"/>
                  <a:gd name="connsiteY41" fmla="*/ 511969 h 595312"/>
                  <a:gd name="connsiteX42" fmla="*/ 1781175 w 1804987"/>
                  <a:gd name="connsiteY42" fmla="*/ 450056 h 595312"/>
                  <a:gd name="connsiteX43" fmla="*/ 1793081 w 1804987"/>
                  <a:gd name="connsiteY43" fmla="*/ 407194 h 595312"/>
                  <a:gd name="connsiteX44" fmla="*/ 1804987 w 1804987"/>
                  <a:gd name="connsiteY44" fmla="*/ 390525 h 595312"/>
                  <a:gd name="connsiteX45" fmla="*/ 1781175 w 1804987"/>
                  <a:gd name="connsiteY45" fmla="*/ 373856 h 595312"/>
                  <a:gd name="connsiteX46" fmla="*/ 1778794 w 1804987"/>
                  <a:gd name="connsiteY46" fmla="*/ 330994 h 595312"/>
                  <a:gd name="connsiteX47" fmla="*/ 1778794 w 1804987"/>
                  <a:gd name="connsiteY47" fmla="*/ 311944 h 595312"/>
                  <a:gd name="connsiteX48" fmla="*/ 1745456 w 1804987"/>
                  <a:gd name="connsiteY48" fmla="*/ 321469 h 595312"/>
                  <a:gd name="connsiteX49" fmla="*/ 1728787 w 1804987"/>
                  <a:gd name="connsiteY49" fmla="*/ 357187 h 595312"/>
                  <a:gd name="connsiteX50" fmla="*/ 1678781 w 1804987"/>
                  <a:gd name="connsiteY50" fmla="*/ 388144 h 595312"/>
                  <a:gd name="connsiteX51" fmla="*/ 1671637 w 1804987"/>
                  <a:gd name="connsiteY51" fmla="*/ 361950 h 595312"/>
                  <a:gd name="connsiteX52" fmla="*/ 1619250 w 1804987"/>
                  <a:gd name="connsiteY52" fmla="*/ 361950 h 595312"/>
                  <a:gd name="connsiteX53" fmla="*/ 1597819 w 1804987"/>
                  <a:gd name="connsiteY53" fmla="*/ 388144 h 595312"/>
                  <a:gd name="connsiteX54" fmla="*/ 1566862 w 1804987"/>
                  <a:gd name="connsiteY54" fmla="*/ 385762 h 595312"/>
                  <a:gd name="connsiteX55" fmla="*/ 1550194 w 1804987"/>
                  <a:gd name="connsiteY55" fmla="*/ 402431 h 595312"/>
                  <a:gd name="connsiteX56" fmla="*/ 1526381 w 1804987"/>
                  <a:gd name="connsiteY56" fmla="*/ 395287 h 595312"/>
                  <a:gd name="connsiteX57" fmla="*/ 1512094 w 1804987"/>
                  <a:gd name="connsiteY57" fmla="*/ 416719 h 595312"/>
                  <a:gd name="connsiteX58" fmla="*/ 1500187 w 1804987"/>
                  <a:gd name="connsiteY58" fmla="*/ 409575 h 595312"/>
                  <a:gd name="connsiteX59" fmla="*/ 1483519 w 1804987"/>
                  <a:gd name="connsiteY59" fmla="*/ 452437 h 595312"/>
                  <a:gd name="connsiteX60" fmla="*/ 1457325 w 1804987"/>
                  <a:gd name="connsiteY60" fmla="*/ 442912 h 595312"/>
                  <a:gd name="connsiteX61" fmla="*/ 1426369 w 1804987"/>
                  <a:gd name="connsiteY61" fmla="*/ 440531 h 595312"/>
                  <a:gd name="connsiteX62" fmla="*/ 1414462 w 1804987"/>
                  <a:gd name="connsiteY62" fmla="*/ 416719 h 595312"/>
                  <a:gd name="connsiteX63" fmla="*/ 1423987 w 1804987"/>
                  <a:gd name="connsiteY63" fmla="*/ 385762 h 595312"/>
                  <a:gd name="connsiteX64" fmla="*/ 1414462 w 1804987"/>
                  <a:gd name="connsiteY64" fmla="*/ 359569 h 595312"/>
                  <a:gd name="connsiteX65" fmla="*/ 1443037 w 1804987"/>
                  <a:gd name="connsiteY65" fmla="*/ 347662 h 595312"/>
                  <a:gd name="connsiteX66" fmla="*/ 1435894 w 1804987"/>
                  <a:gd name="connsiteY66" fmla="*/ 319087 h 595312"/>
                  <a:gd name="connsiteX67" fmla="*/ 1440656 w 1804987"/>
                  <a:gd name="connsiteY67" fmla="*/ 288131 h 595312"/>
                  <a:gd name="connsiteX68" fmla="*/ 1440656 w 1804987"/>
                  <a:gd name="connsiteY68" fmla="*/ 266700 h 595312"/>
                  <a:gd name="connsiteX69" fmla="*/ 1395412 w 1804987"/>
                  <a:gd name="connsiteY69" fmla="*/ 278606 h 595312"/>
                  <a:gd name="connsiteX70" fmla="*/ 1376362 w 1804987"/>
                  <a:gd name="connsiteY70" fmla="*/ 261937 h 595312"/>
                  <a:gd name="connsiteX71" fmla="*/ 1338262 w 1804987"/>
                  <a:gd name="connsiteY71" fmla="*/ 285750 h 595312"/>
                  <a:gd name="connsiteX72" fmla="*/ 1309687 w 1804987"/>
                  <a:gd name="connsiteY72" fmla="*/ 283369 h 595312"/>
                  <a:gd name="connsiteX73" fmla="*/ 1269206 w 1804987"/>
                  <a:gd name="connsiteY73" fmla="*/ 307181 h 595312"/>
                  <a:gd name="connsiteX74" fmla="*/ 1216819 w 1804987"/>
                  <a:gd name="connsiteY74" fmla="*/ 300037 h 595312"/>
                  <a:gd name="connsiteX75" fmla="*/ 1195387 w 1804987"/>
                  <a:gd name="connsiteY75" fmla="*/ 273844 h 595312"/>
                  <a:gd name="connsiteX76" fmla="*/ 1138237 w 1804987"/>
                  <a:gd name="connsiteY76" fmla="*/ 276225 h 595312"/>
                  <a:gd name="connsiteX77" fmla="*/ 1078706 w 1804987"/>
                  <a:gd name="connsiteY77" fmla="*/ 278606 h 595312"/>
                  <a:gd name="connsiteX78" fmla="*/ 1064419 w 1804987"/>
                  <a:gd name="connsiteY78" fmla="*/ 261937 h 595312"/>
                  <a:gd name="connsiteX79" fmla="*/ 1002506 w 1804987"/>
                  <a:gd name="connsiteY79" fmla="*/ 266700 h 595312"/>
                  <a:gd name="connsiteX80" fmla="*/ 985837 w 1804987"/>
                  <a:gd name="connsiteY80" fmla="*/ 238125 h 595312"/>
                  <a:gd name="connsiteX81" fmla="*/ 966787 w 1804987"/>
                  <a:gd name="connsiteY81" fmla="*/ 214312 h 595312"/>
                  <a:gd name="connsiteX82" fmla="*/ 916781 w 1804987"/>
                  <a:gd name="connsiteY82" fmla="*/ 214312 h 595312"/>
                  <a:gd name="connsiteX83" fmla="*/ 888206 w 1804987"/>
                  <a:gd name="connsiteY83" fmla="*/ 204787 h 595312"/>
                  <a:gd name="connsiteX84" fmla="*/ 850106 w 1804987"/>
                  <a:gd name="connsiteY84" fmla="*/ 223837 h 595312"/>
                  <a:gd name="connsiteX85" fmla="*/ 802481 w 1804987"/>
                  <a:gd name="connsiteY85" fmla="*/ 204787 h 595312"/>
                  <a:gd name="connsiteX86" fmla="*/ 742950 w 1804987"/>
                  <a:gd name="connsiteY86" fmla="*/ 197644 h 595312"/>
                  <a:gd name="connsiteX87" fmla="*/ 707231 w 1804987"/>
                  <a:gd name="connsiteY87" fmla="*/ 226219 h 595312"/>
                  <a:gd name="connsiteX88" fmla="*/ 678656 w 1804987"/>
                  <a:gd name="connsiteY88" fmla="*/ 247650 h 595312"/>
                  <a:gd name="connsiteX89" fmla="*/ 623887 w 1804987"/>
                  <a:gd name="connsiteY89" fmla="*/ 250031 h 595312"/>
                  <a:gd name="connsiteX90" fmla="*/ 576262 w 1804987"/>
                  <a:gd name="connsiteY90" fmla="*/ 247650 h 595312"/>
                  <a:gd name="connsiteX91" fmla="*/ 573881 w 1804987"/>
                  <a:gd name="connsiteY91" fmla="*/ 264319 h 595312"/>
                  <a:gd name="connsiteX92" fmla="*/ 502444 w 1804987"/>
                  <a:gd name="connsiteY92" fmla="*/ 261937 h 595312"/>
                  <a:gd name="connsiteX93" fmla="*/ 485775 w 1804987"/>
                  <a:gd name="connsiteY93" fmla="*/ 247650 h 595312"/>
                  <a:gd name="connsiteX94" fmla="*/ 478631 w 1804987"/>
                  <a:gd name="connsiteY94" fmla="*/ 209550 h 595312"/>
                  <a:gd name="connsiteX95" fmla="*/ 481012 w 1804987"/>
                  <a:gd name="connsiteY95" fmla="*/ 166687 h 595312"/>
                  <a:gd name="connsiteX96" fmla="*/ 442912 w 1804987"/>
                  <a:gd name="connsiteY96" fmla="*/ 185737 h 595312"/>
                  <a:gd name="connsiteX97" fmla="*/ 419100 w 1804987"/>
                  <a:gd name="connsiteY97" fmla="*/ 176212 h 595312"/>
                  <a:gd name="connsiteX98" fmla="*/ 400050 w 1804987"/>
                  <a:gd name="connsiteY98" fmla="*/ 171450 h 595312"/>
                  <a:gd name="connsiteX99" fmla="*/ 364331 w 1804987"/>
                  <a:gd name="connsiteY99" fmla="*/ 159544 h 595312"/>
                  <a:gd name="connsiteX100" fmla="*/ 359569 w 1804987"/>
                  <a:gd name="connsiteY100" fmla="*/ 140494 h 595312"/>
                  <a:gd name="connsiteX101" fmla="*/ 404812 w 1804987"/>
                  <a:gd name="connsiteY101" fmla="*/ 145256 h 595312"/>
                  <a:gd name="connsiteX102" fmla="*/ 440531 w 1804987"/>
                  <a:gd name="connsiteY102" fmla="*/ 135731 h 595312"/>
                  <a:gd name="connsiteX103" fmla="*/ 445294 w 1804987"/>
                  <a:gd name="connsiteY103" fmla="*/ 109537 h 595312"/>
                  <a:gd name="connsiteX104" fmla="*/ 428625 w 1804987"/>
                  <a:gd name="connsiteY104" fmla="*/ 76200 h 595312"/>
                  <a:gd name="connsiteX105" fmla="*/ 392906 w 1804987"/>
                  <a:gd name="connsiteY105" fmla="*/ 66675 h 595312"/>
                  <a:gd name="connsiteX106" fmla="*/ 361950 w 1804987"/>
                  <a:gd name="connsiteY106" fmla="*/ 71437 h 595312"/>
                  <a:gd name="connsiteX107" fmla="*/ 366712 w 1804987"/>
                  <a:gd name="connsiteY107" fmla="*/ 92869 h 595312"/>
                  <a:gd name="connsiteX108" fmla="*/ 357187 w 1804987"/>
                  <a:gd name="connsiteY108" fmla="*/ 111919 h 595312"/>
                  <a:gd name="connsiteX109" fmla="*/ 338137 w 1804987"/>
                  <a:gd name="connsiteY109" fmla="*/ 133350 h 595312"/>
                  <a:gd name="connsiteX110" fmla="*/ 302419 w 1804987"/>
                  <a:gd name="connsiteY110" fmla="*/ 138112 h 595312"/>
                  <a:gd name="connsiteX111" fmla="*/ 261937 w 1804987"/>
                  <a:gd name="connsiteY111" fmla="*/ 128587 h 595312"/>
                  <a:gd name="connsiteX112" fmla="*/ 230981 w 1804987"/>
                  <a:gd name="connsiteY112" fmla="*/ 135731 h 595312"/>
                  <a:gd name="connsiteX113" fmla="*/ 202406 w 1804987"/>
                  <a:gd name="connsiteY113" fmla="*/ 119062 h 595312"/>
                  <a:gd name="connsiteX114" fmla="*/ 178594 w 1804987"/>
                  <a:gd name="connsiteY114" fmla="*/ 114300 h 595312"/>
                  <a:gd name="connsiteX115" fmla="*/ 169069 w 1804987"/>
                  <a:gd name="connsiteY115" fmla="*/ 54769 h 595312"/>
                  <a:gd name="connsiteX116" fmla="*/ 169069 w 1804987"/>
                  <a:gd name="connsiteY116" fmla="*/ 14287 h 595312"/>
                  <a:gd name="connsiteX117" fmla="*/ 150019 w 1804987"/>
                  <a:gd name="connsiteY117" fmla="*/ 0 h 595312"/>
                  <a:gd name="connsiteX118" fmla="*/ 126206 w 1804987"/>
                  <a:gd name="connsiteY118" fmla="*/ 14287 h 595312"/>
                  <a:gd name="connsiteX119" fmla="*/ 123825 w 1804987"/>
                  <a:gd name="connsiteY119" fmla="*/ 54769 h 595312"/>
                  <a:gd name="connsiteX120" fmla="*/ 126206 w 1804987"/>
                  <a:gd name="connsiteY120" fmla="*/ 85725 h 595312"/>
                  <a:gd name="connsiteX121" fmla="*/ 140494 w 1804987"/>
                  <a:gd name="connsiteY121" fmla="*/ 107156 h 595312"/>
                  <a:gd name="connsiteX122" fmla="*/ 128587 w 1804987"/>
                  <a:gd name="connsiteY122" fmla="*/ 142875 h 595312"/>
                  <a:gd name="connsiteX123" fmla="*/ 95250 w 1804987"/>
                  <a:gd name="connsiteY123" fmla="*/ 154781 h 595312"/>
                  <a:gd name="connsiteX124" fmla="*/ 69056 w 1804987"/>
                  <a:gd name="connsiteY124" fmla="*/ 135731 h 595312"/>
                  <a:gd name="connsiteX125" fmla="*/ 61912 w 1804987"/>
                  <a:gd name="connsiteY125" fmla="*/ 95250 h 595312"/>
                  <a:gd name="connsiteX126" fmla="*/ 50006 w 1804987"/>
                  <a:gd name="connsiteY126" fmla="*/ 69056 h 595312"/>
                  <a:gd name="connsiteX127" fmla="*/ 33337 w 1804987"/>
                  <a:gd name="connsiteY127" fmla="*/ 100012 h 595312"/>
                  <a:gd name="connsiteX128" fmla="*/ 33337 w 1804987"/>
                  <a:gd name="connsiteY128" fmla="*/ 130969 h 595312"/>
                  <a:gd name="connsiteX129" fmla="*/ 42862 w 1804987"/>
                  <a:gd name="connsiteY129" fmla="*/ 157162 h 595312"/>
                  <a:gd name="connsiteX130" fmla="*/ 23812 w 1804987"/>
                  <a:gd name="connsiteY130" fmla="*/ 180975 h 595312"/>
                  <a:gd name="connsiteX131" fmla="*/ 35719 w 1804987"/>
                  <a:gd name="connsiteY131" fmla="*/ 197644 h 595312"/>
                  <a:gd name="connsiteX132" fmla="*/ 14287 w 1804987"/>
                  <a:gd name="connsiteY132" fmla="*/ 230981 h 595312"/>
                  <a:gd name="connsiteX133" fmla="*/ 4762 w 1804987"/>
                  <a:gd name="connsiteY133" fmla="*/ 261937 h 595312"/>
                  <a:gd name="connsiteX134" fmla="*/ 23812 w 1804987"/>
                  <a:gd name="connsiteY134" fmla="*/ 285750 h 595312"/>
                  <a:gd name="connsiteX135" fmla="*/ 0 w 1804987"/>
                  <a:gd name="connsiteY135" fmla="*/ 300037 h 595312"/>
                  <a:gd name="connsiteX136" fmla="*/ 59531 w 1804987"/>
                  <a:gd name="connsiteY136" fmla="*/ 369094 h 59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1804987" h="595312">
                    <a:moveTo>
                      <a:pt x="59531" y="369094"/>
                    </a:moveTo>
                    <a:lnTo>
                      <a:pt x="157162" y="361950"/>
                    </a:lnTo>
                    <a:lnTo>
                      <a:pt x="211931" y="340519"/>
                    </a:lnTo>
                    <a:lnTo>
                      <a:pt x="280987" y="369094"/>
                    </a:lnTo>
                    <a:lnTo>
                      <a:pt x="304800" y="357187"/>
                    </a:lnTo>
                    <a:lnTo>
                      <a:pt x="335756" y="392906"/>
                    </a:lnTo>
                    <a:lnTo>
                      <a:pt x="381000" y="381000"/>
                    </a:lnTo>
                    <a:lnTo>
                      <a:pt x="459581" y="390525"/>
                    </a:lnTo>
                    <a:lnTo>
                      <a:pt x="500062" y="409575"/>
                    </a:lnTo>
                    <a:lnTo>
                      <a:pt x="528637" y="390525"/>
                    </a:lnTo>
                    <a:lnTo>
                      <a:pt x="559594" y="390525"/>
                    </a:lnTo>
                    <a:lnTo>
                      <a:pt x="590550" y="414337"/>
                    </a:lnTo>
                    <a:lnTo>
                      <a:pt x="657225" y="426244"/>
                    </a:lnTo>
                    <a:lnTo>
                      <a:pt x="678656" y="461962"/>
                    </a:lnTo>
                    <a:lnTo>
                      <a:pt x="762000" y="459581"/>
                    </a:lnTo>
                    <a:lnTo>
                      <a:pt x="797719" y="488156"/>
                    </a:lnTo>
                    <a:lnTo>
                      <a:pt x="809625" y="540544"/>
                    </a:lnTo>
                    <a:lnTo>
                      <a:pt x="795337" y="569119"/>
                    </a:lnTo>
                    <a:lnTo>
                      <a:pt x="783431" y="590550"/>
                    </a:lnTo>
                    <a:lnTo>
                      <a:pt x="838200" y="595312"/>
                    </a:lnTo>
                    <a:lnTo>
                      <a:pt x="862012" y="581025"/>
                    </a:lnTo>
                    <a:lnTo>
                      <a:pt x="931069" y="590550"/>
                    </a:lnTo>
                    <a:lnTo>
                      <a:pt x="981075" y="583406"/>
                    </a:lnTo>
                    <a:lnTo>
                      <a:pt x="1016794" y="583406"/>
                    </a:lnTo>
                    <a:lnTo>
                      <a:pt x="1064419" y="569119"/>
                    </a:lnTo>
                    <a:lnTo>
                      <a:pt x="1092994" y="573881"/>
                    </a:lnTo>
                    <a:lnTo>
                      <a:pt x="1140619" y="557212"/>
                    </a:lnTo>
                    <a:lnTo>
                      <a:pt x="1188244" y="538162"/>
                    </a:lnTo>
                    <a:lnTo>
                      <a:pt x="1228725" y="542925"/>
                    </a:lnTo>
                    <a:lnTo>
                      <a:pt x="1271587" y="550069"/>
                    </a:lnTo>
                    <a:lnTo>
                      <a:pt x="1321594" y="547687"/>
                    </a:lnTo>
                    <a:lnTo>
                      <a:pt x="1357312" y="519112"/>
                    </a:lnTo>
                    <a:lnTo>
                      <a:pt x="1438275" y="521494"/>
                    </a:lnTo>
                    <a:lnTo>
                      <a:pt x="1473994" y="547687"/>
                    </a:lnTo>
                    <a:lnTo>
                      <a:pt x="1516856" y="519112"/>
                    </a:lnTo>
                    <a:lnTo>
                      <a:pt x="1578769" y="521494"/>
                    </a:lnTo>
                    <a:lnTo>
                      <a:pt x="1590675" y="507206"/>
                    </a:lnTo>
                    <a:lnTo>
                      <a:pt x="1631156" y="533400"/>
                    </a:lnTo>
                    <a:lnTo>
                      <a:pt x="1650206" y="519112"/>
                    </a:lnTo>
                    <a:lnTo>
                      <a:pt x="1681162" y="540544"/>
                    </a:lnTo>
                    <a:lnTo>
                      <a:pt x="1714500" y="521494"/>
                    </a:lnTo>
                    <a:lnTo>
                      <a:pt x="1757362" y="511969"/>
                    </a:lnTo>
                    <a:lnTo>
                      <a:pt x="1781175" y="450056"/>
                    </a:lnTo>
                    <a:lnTo>
                      <a:pt x="1793081" y="407194"/>
                    </a:lnTo>
                    <a:lnTo>
                      <a:pt x="1804987" y="390525"/>
                    </a:lnTo>
                    <a:lnTo>
                      <a:pt x="1781175" y="373856"/>
                    </a:lnTo>
                    <a:lnTo>
                      <a:pt x="1778794" y="330994"/>
                    </a:lnTo>
                    <a:lnTo>
                      <a:pt x="1778794" y="311944"/>
                    </a:lnTo>
                    <a:lnTo>
                      <a:pt x="1745456" y="321469"/>
                    </a:lnTo>
                    <a:lnTo>
                      <a:pt x="1728787" y="357187"/>
                    </a:lnTo>
                    <a:lnTo>
                      <a:pt x="1678781" y="388144"/>
                    </a:lnTo>
                    <a:lnTo>
                      <a:pt x="1671637" y="361950"/>
                    </a:lnTo>
                    <a:lnTo>
                      <a:pt x="1619250" y="361950"/>
                    </a:lnTo>
                    <a:lnTo>
                      <a:pt x="1597819" y="388144"/>
                    </a:lnTo>
                    <a:lnTo>
                      <a:pt x="1566862" y="385762"/>
                    </a:lnTo>
                    <a:lnTo>
                      <a:pt x="1550194" y="402431"/>
                    </a:lnTo>
                    <a:lnTo>
                      <a:pt x="1526381" y="395287"/>
                    </a:lnTo>
                    <a:lnTo>
                      <a:pt x="1512094" y="416719"/>
                    </a:lnTo>
                    <a:lnTo>
                      <a:pt x="1500187" y="409575"/>
                    </a:lnTo>
                    <a:lnTo>
                      <a:pt x="1483519" y="452437"/>
                    </a:lnTo>
                    <a:lnTo>
                      <a:pt x="1457325" y="442912"/>
                    </a:lnTo>
                    <a:lnTo>
                      <a:pt x="1426369" y="440531"/>
                    </a:lnTo>
                    <a:lnTo>
                      <a:pt x="1414462" y="416719"/>
                    </a:lnTo>
                    <a:lnTo>
                      <a:pt x="1423987" y="385762"/>
                    </a:lnTo>
                    <a:lnTo>
                      <a:pt x="1414462" y="359569"/>
                    </a:lnTo>
                    <a:lnTo>
                      <a:pt x="1443037" y="347662"/>
                    </a:lnTo>
                    <a:lnTo>
                      <a:pt x="1435894" y="319087"/>
                    </a:lnTo>
                    <a:lnTo>
                      <a:pt x="1440656" y="288131"/>
                    </a:lnTo>
                    <a:lnTo>
                      <a:pt x="1440656" y="266700"/>
                    </a:lnTo>
                    <a:lnTo>
                      <a:pt x="1395412" y="278606"/>
                    </a:lnTo>
                    <a:lnTo>
                      <a:pt x="1376362" y="261937"/>
                    </a:lnTo>
                    <a:lnTo>
                      <a:pt x="1338262" y="285750"/>
                    </a:lnTo>
                    <a:lnTo>
                      <a:pt x="1309687" y="283369"/>
                    </a:lnTo>
                    <a:lnTo>
                      <a:pt x="1269206" y="307181"/>
                    </a:lnTo>
                    <a:lnTo>
                      <a:pt x="1216819" y="300037"/>
                    </a:lnTo>
                    <a:lnTo>
                      <a:pt x="1195387" y="273844"/>
                    </a:lnTo>
                    <a:lnTo>
                      <a:pt x="1138237" y="276225"/>
                    </a:lnTo>
                    <a:lnTo>
                      <a:pt x="1078706" y="278606"/>
                    </a:lnTo>
                    <a:lnTo>
                      <a:pt x="1064419" y="261937"/>
                    </a:lnTo>
                    <a:lnTo>
                      <a:pt x="1002506" y="266700"/>
                    </a:lnTo>
                    <a:lnTo>
                      <a:pt x="985837" y="238125"/>
                    </a:lnTo>
                    <a:lnTo>
                      <a:pt x="966787" y="214312"/>
                    </a:lnTo>
                    <a:lnTo>
                      <a:pt x="916781" y="214312"/>
                    </a:lnTo>
                    <a:lnTo>
                      <a:pt x="888206" y="204787"/>
                    </a:lnTo>
                    <a:lnTo>
                      <a:pt x="850106" y="223837"/>
                    </a:lnTo>
                    <a:lnTo>
                      <a:pt x="802481" y="204787"/>
                    </a:lnTo>
                    <a:lnTo>
                      <a:pt x="742950" y="197644"/>
                    </a:lnTo>
                    <a:lnTo>
                      <a:pt x="707231" y="226219"/>
                    </a:lnTo>
                    <a:lnTo>
                      <a:pt x="678656" y="247650"/>
                    </a:lnTo>
                    <a:lnTo>
                      <a:pt x="623887" y="250031"/>
                    </a:lnTo>
                    <a:lnTo>
                      <a:pt x="576262" y="247650"/>
                    </a:lnTo>
                    <a:lnTo>
                      <a:pt x="573881" y="264319"/>
                    </a:lnTo>
                    <a:lnTo>
                      <a:pt x="502444" y="261937"/>
                    </a:lnTo>
                    <a:lnTo>
                      <a:pt x="485775" y="247650"/>
                    </a:lnTo>
                    <a:lnTo>
                      <a:pt x="478631" y="209550"/>
                    </a:lnTo>
                    <a:lnTo>
                      <a:pt x="481012" y="166687"/>
                    </a:lnTo>
                    <a:lnTo>
                      <a:pt x="442912" y="185737"/>
                    </a:lnTo>
                    <a:lnTo>
                      <a:pt x="419100" y="176212"/>
                    </a:lnTo>
                    <a:lnTo>
                      <a:pt x="400050" y="171450"/>
                    </a:lnTo>
                    <a:lnTo>
                      <a:pt x="364331" y="159544"/>
                    </a:lnTo>
                    <a:lnTo>
                      <a:pt x="359569" y="140494"/>
                    </a:lnTo>
                    <a:lnTo>
                      <a:pt x="404812" y="145256"/>
                    </a:lnTo>
                    <a:lnTo>
                      <a:pt x="440531" y="135731"/>
                    </a:lnTo>
                    <a:lnTo>
                      <a:pt x="445294" y="109537"/>
                    </a:lnTo>
                    <a:lnTo>
                      <a:pt x="428625" y="76200"/>
                    </a:lnTo>
                    <a:lnTo>
                      <a:pt x="392906" y="66675"/>
                    </a:lnTo>
                    <a:lnTo>
                      <a:pt x="361950" y="71437"/>
                    </a:lnTo>
                    <a:lnTo>
                      <a:pt x="366712" y="92869"/>
                    </a:lnTo>
                    <a:lnTo>
                      <a:pt x="357187" y="111919"/>
                    </a:lnTo>
                    <a:lnTo>
                      <a:pt x="338137" y="133350"/>
                    </a:lnTo>
                    <a:lnTo>
                      <a:pt x="302419" y="138112"/>
                    </a:lnTo>
                    <a:lnTo>
                      <a:pt x="261937" y="128587"/>
                    </a:lnTo>
                    <a:lnTo>
                      <a:pt x="230981" y="135731"/>
                    </a:lnTo>
                    <a:lnTo>
                      <a:pt x="202406" y="119062"/>
                    </a:lnTo>
                    <a:lnTo>
                      <a:pt x="178594" y="114300"/>
                    </a:lnTo>
                    <a:lnTo>
                      <a:pt x="169069" y="54769"/>
                    </a:lnTo>
                    <a:lnTo>
                      <a:pt x="169069" y="14287"/>
                    </a:lnTo>
                    <a:lnTo>
                      <a:pt x="150019" y="0"/>
                    </a:lnTo>
                    <a:lnTo>
                      <a:pt x="126206" y="14287"/>
                    </a:lnTo>
                    <a:lnTo>
                      <a:pt x="123825" y="54769"/>
                    </a:lnTo>
                    <a:lnTo>
                      <a:pt x="126206" y="85725"/>
                    </a:lnTo>
                    <a:lnTo>
                      <a:pt x="140494" y="107156"/>
                    </a:lnTo>
                    <a:lnTo>
                      <a:pt x="128587" y="142875"/>
                    </a:lnTo>
                    <a:lnTo>
                      <a:pt x="95250" y="154781"/>
                    </a:lnTo>
                    <a:lnTo>
                      <a:pt x="69056" y="135731"/>
                    </a:lnTo>
                    <a:lnTo>
                      <a:pt x="61912" y="95250"/>
                    </a:lnTo>
                    <a:lnTo>
                      <a:pt x="50006" y="69056"/>
                    </a:lnTo>
                    <a:lnTo>
                      <a:pt x="33337" y="100012"/>
                    </a:lnTo>
                    <a:lnTo>
                      <a:pt x="33337" y="130969"/>
                    </a:lnTo>
                    <a:lnTo>
                      <a:pt x="42862" y="157162"/>
                    </a:lnTo>
                    <a:lnTo>
                      <a:pt x="23812" y="180975"/>
                    </a:lnTo>
                    <a:lnTo>
                      <a:pt x="35719" y="197644"/>
                    </a:lnTo>
                    <a:lnTo>
                      <a:pt x="14287" y="230981"/>
                    </a:lnTo>
                    <a:lnTo>
                      <a:pt x="4762" y="261937"/>
                    </a:lnTo>
                    <a:lnTo>
                      <a:pt x="23812" y="285750"/>
                    </a:lnTo>
                    <a:lnTo>
                      <a:pt x="0" y="300037"/>
                    </a:lnTo>
                    <a:lnTo>
                      <a:pt x="59531" y="369094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Mount Athos">
                <a:extLst>
                  <a:ext uri="{FF2B5EF4-FFF2-40B4-BE49-F238E27FC236}">
                    <a16:creationId xmlns:a16="http://schemas.microsoft.com/office/drawing/2014/main" id="{81651143-F1EC-E94C-549D-7558231DAA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95563" y="1842099"/>
                <a:ext cx="172368" cy="173817"/>
              </a:xfrm>
              <a:custGeom>
                <a:avLst/>
                <a:gdLst>
                  <a:gd name="connsiteX0" fmla="*/ 0 w 171450"/>
                  <a:gd name="connsiteY0" fmla="*/ 22225 h 168275"/>
                  <a:gd name="connsiteX1" fmla="*/ 53975 w 171450"/>
                  <a:gd name="connsiteY1" fmla="*/ 85725 h 168275"/>
                  <a:gd name="connsiteX2" fmla="*/ 57150 w 171450"/>
                  <a:gd name="connsiteY2" fmla="*/ 114300 h 168275"/>
                  <a:gd name="connsiteX3" fmla="*/ 88900 w 171450"/>
                  <a:gd name="connsiteY3" fmla="*/ 123825 h 168275"/>
                  <a:gd name="connsiteX4" fmla="*/ 104775 w 171450"/>
                  <a:gd name="connsiteY4" fmla="*/ 168275 h 168275"/>
                  <a:gd name="connsiteX5" fmla="*/ 142875 w 171450"/>
                  <a:gd name="connsiteY5" fmla="*/ 152400 h 168275"/>
                  <a:gd name="connsiteX6" fmla="*/ 171450 w 171450"/>
                  <a:gd name="connsiteY6" fmla="*/ 152400 h 168275"/>
                  <a:gd name="connsiteX7" fmla="*/ 158750 w 171450"/>
                  <a:gd name="connsiteY7" fmla="*/ 111125 h 168275"/>
                  <a:gd name="connsiteX8" fmla="*/ 114300 w 171450"/>
                  <a:gd name="connsiteY8" fmla="*/ 69850 h 168275"/>
                  <a:gd name="connsiteX9" fmla="*/ 82550 w 171450"/>
                  <a:gd name="connsiteY9" fmla="*/ 34925 h 168275"/>
                  <a:gd name="connsiteX10" fmla="*/ 57150 w 171450"/>
                  <a:gd name="connsiteY10" fmla="*/ 0 h 168275"/>
                  <a:gd name="connsiteX11" fmla="*/ 0 w 171450"/>
                  <a:gd name="connsiteY11" fmla="*/ 22225 h 16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450" h="168275">
                    <a:moveTo>
                      <a:pt x="0" y="22225"/>
                    </a:moveTo>
                    <a:lnTo>
                      <a:pt x="53975" y="85725"/>
                    </a:lnTo>
                    <a:lnTo>
                      <a:pt x="57150" y="114300"/>
                    </a:lnTo>
                    <a:lnTo>
                      <a:pt x="88900" y="123825"/>
                    </a:lnTo>
                    <a:lnTo>
                      <a:pt x="104775" y="168275"/>
                    </a:lnTo>
                    <a:lnTo>
                      <a:pt x="142875" y="152400"/>
                    </a:lnTo>
                    <a:lnTo>
                      <a:pt x="171450" y="152400"/>
                    </a:lnTo>
                    <a:lnTo>
                      <a:pt x="158750" y="111125"/>
                    </a:lnTo>
                    <a:lnTo>
                      <a:pt x="114300" y="69850"/>
                    </a:lnTo>
                    <a:lnTo>
                      <a:pt x="82550" y="34925"/>
                    </a:lnTo>
                    <a:lnTo>
                      <a:pt x="57150" y="0"/>
                    </a:lnTo>
                    <a:lnTo>
                      <a:pt x="0" y="22225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7" name="Thessaly">
                <a:extLst>
                  <a:ext uri="{FF2B5EF4-FFF2-40B4-BE49-F238E27FC236}">
                    <a16:creationId xmlns:a16="http://schemas.microsoft.com/office/drawing/2014/main" id="{AB562955-743E-1D9A-1882-C853AB9AD61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210380" y="2668559"/>
                <a:ext cx="399002" cy="186934"/>
                <a:chOff x="4210380" y="2668559"/>
                <a:chExt cx="399002" cy="186934"/>
              </a:xfrm>
              <a:grpFill/>
            </p:grpSpPr>
            <p:sp>
              <p:nvSpPr>
                <p:cNvPr id="137" name="Freeform 87">
                  <a:extLst>
                    <a:ext uri="{FF2B5EF4-FFF2-40B4-BE49-F238E27FC236}">
                      <a16:creationId xmlns:a16="http://schemas.microsoft.com/office/drawing/2014/main" id="{D911C396-407F-6FC9-5EE4-6C08C99F67B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210380" y="2724303"/>
                  <a:ext cx="92627" cy="72517"/>
                </a:xfrm>
                <a:custGeom>
                  <a:avLst/>
                  <a:gdLst>
                    <a:gd name="connsiteX0" fmla="*/ 0 w 92075"/>
                    <a:gd name="connsiteY0" fmla="*/ 41275 h 50800"/>
                    <a:gd name="connsiteX1" fmla="*/ 60325 w 92075"/>
                    <a:gd name="connsiteY1" fmla="*/ 0 h 50800"/>
                    <a:gd name="connsiteX2" fmla="*/ 92075 w 92075"/>
                    <a:gd name="connsiteY2" fmla="*/ 50800 h 50800"/>
                    <a:gd name="connsiteX3" fmla="*/ 0 w 92075"/>
                    <a:gd name="connsiteY3" fmla="*/ 41275 h 50800"/>
                    <a:gd name="connsiteX0" fmla="*/ 0 w 92075"/>
                    <a:gd name="connsiteY0" fmla="*/ 41275 h 70125"/>
                    <a:gd name="connsiteX1" fmla="*/ 60325 w 92075"/>
                    <a:gd name="connsiteY1" fmla="*/ 0 h 70125"/>
                    <a:gd name="connsiteX2" fmla="*/ 92075 w 92075"/>
                    <a:gd name="connsiteY2" fmla="*/ 50800 h 70125"/>
                    <a:gd name="connsiteX3" fmla="*/ 38100 w 92075"/>
                    <a:gd name="connsiteY3" fmla="*/ 69850 h 70125"/>
                    <a:gd name="connsiteX4" fmla="*/ 0 w 92075"/>
                    <a:gd name="connsiteY4" fmla="*/ 41275 h 70125"/>
                    <a:gd name="connsiteX0" fmla="*/ 0 w 92134"/>
                    <a:gd name="connsiteY0" fmla="*/ 41275 h 70205"/>
                    <a:gd name="connsiteX1" fmla="*/ 60325 w 92134"/>
                    <a:gd name="connsiteY1" fmla="*/ 0 h 70205"/>
                    <a:gd name="connsiteX2" fmla="*/ 92075 w 92134"/>
                    <a:gd name="connsiteY2" fmla="*/ 50800 h 70205"/>
                    <a:gd name="connsiteX3" fmla="*/ 53975 w 92134"/>
                    <a:gd name="connsiteY3" fmla="*/ 50800 h 70205"/>
                    <a:gd name="connsiteX4" fmla="*/ 38100 w 92134"/>
                    <a:gd name="connsiteY4" fmla="*/ 69850 h 70205"/>
                    <a:gd name="connsiteX5" fmla="*/ 0 w 92134"/>
                    <a:gd name="connsiteY5" fmla="*/ 41275 h 70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134" h="70205">
                      <a:moveTo>
                        <a:pt x="0" y="41275"/>
                      </a:moveTo>
                      <a:lnTo>
                        <a:pt x="60325" y="0"/>
                      </a:lnTo>
                      <a:lnTo>
                        <a:pt x="92075" y="50800"/>
                      </a:lnTo>
                      <a:cubicBezTo>
                        <a:pt x="93662" y="60854"/>
                        <a:pt x="62971" y="47625"/>
                        <a:pt x="53975" y="50800"/>
                      </a:cubicBezTo>
                      <a:cubicBezTo>
                        <a:pt x="44979" y="53975"/>
                        <a:pt x="49742" y="73025"/>
                        <a:pt x="38100" y="69850"/>
                      </a:cubicBezTo>
                      <a:lnTo>
                        <a:pt x="0" y="41275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8" name="Group 56">
                  <a:extLst>
                    <a:ext uri="{FF2B5EF4-FFF2-40B4-BE49-F238E27FC236}">
                      <a16:creationId xmlns:a16="http://schemas.microsoft.com/office/drawing/2014/main" id="{19FB5C94-2255-535E-A641-F7DF3D4621D8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4346713" y="2668559"/>
                  <a:ext cx="262669" cy="186934"/>
                  <a:chOff x="5959905" y="2808126"/>
                  <a:chExt cx="261270" cy="180973"/>
                </a:xfrm>
                <a:grpFill/>
              </p:grpSpPr>
              <p:sp>
                <p:nvSpPr>
                  <p:cNvPr id="139" name="Freeform 89">
                    <a:extLst>
                      <a:ext uri="{FF2B5EF4-FFF2-40B4-BE49-F238E27FC236}">
                        <a16:creationId xmlns:a16="http://schemas.microsoft.com/office/drawing/2014/main" id="{12E52EFA-E560-4D6C-064E-EFC22BF6D8F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959905" y="2866934"/>
                    <a:ext cx="140620" cy="122165"/>
                  </a:xfrm>
                  <a:custGeom>
                    <a:avLst/>
                    <a:gdLst>
                      <a:gd name="connsiteX0" fmla="*/ 0 w 139700"/>
                      <a:gd name="connsiteY0" fmla="*/ 0 h 107950"/>
                      <a:gd name="connsiteX1" fmla="*/ 44450 w 139700"/>
                      <a:gd name="connsiteY1" fmla="*/ 73025 h 107950"/>
                      <a:gd name="connsiteX2" fmla="*/ 31750 w 139700"/>
                      <a:gd name="connsiteY2" fmla="*/ 104775 h 107950"/>
                      <a:gd name="connsiteX3" fmla="*/ 85725 w 139700"/>
                      <a:gd name="connsiteY3" fmla="*/ 107950 h 107950"/>
                      <a:gd name="connsiteX4" fmla="*/ 139700 w 139700"/>
                      <a:gd name="connsiteY4" fmla="*/ 57150 h 107950"/>
                      <a:gd name="connsiteX5" fmla="*/ 95250 w 139700"/>
                      <a:gd name="connsiteY5" fmla="*/ 44450 h 107950"/>
                      <a:gd name="connsiteX6" fmla="*/ 82550 w 139700"/>
                      <a:gd name="connsiteY6" fmla="*/ 60325 h 107950"/>
                      <a:gd name="connsiteX7" fmla="*/ 73025 w 139700"/>
                      <a:gd name="connsiteY7" fmla="*/ 28575 h 107950"/>
                      <a:gd name="connsiteX8" fmla="*/ 0 w 139700"/>
                      <a:gd name="connsiteY8" fmla="*/ 0 h 107950"/>
                      <a:gd name="connsiteX0" fmla="*/ 0 w 139700"/>
                      <a:gd name="connsiteY0" fmla="*/ 0 h 107950"/>
                      <a:gd name="connsiteX1" fmla="*/ 44450 w 139700"/>
                      <a:gd name="connsiteY1" fmla="*/ 73025 h 107950"/>
                      <a:gd name="connsiteX2" fmla="*/ 44450 w 139700"/>
                      <a:gd name="connsiteY2" fmla="*/ 101600 h 107950"/>
                      <a:gd name="connsiteX3" fmla="*/ 85725 w 139700"/>
                      <a:gd name="connsiteY3" fmla="*/ 107950 h 107950"/>
                      <a:gd name="connsiteX4" fmla="*/ 139700 w 139700"/>
                      <a:gd name="connsiteY4" fmla="*/ 57150 h 107950"/>
                      <a:gd name="connsiteX5" fmla="*/ 95250 w 139700"/>
                      <a:gd name="connsiteY5" fmla="*/ 44450 h 107950"/>
                      <a:gd name="connsiteX6" fmla="*/ 82550 w 139700"/>
                      <a:gd name="connsiteY6" fmla="*/ 60325 h 107950"/>
                      <a:gd name="connsiteX7" fmla="*/ 73025 w 139700"/>
                      <a:gd name="connsiteY7" fmla="*/ 28575 h 107950"/>
                      <a:gd name="connsiteX8" fmla="*/ 0 w 139700"/>
                      <a:gd name="connsiteY8" fmla="*/ 0 h 107950"/>
                      <a:gd name="connsiteX0" fmla="*/ 0 w 139700"/>
                      <a:gd name="connsiteY0" fmla="*/ 0 h 107950"/>
                      <a:gd name="connsiteX1" fmla="*/ 44450 w 139700"/>
                      <a:gd name="connsiteY1" fmla="*/ 73025 h 107950"/>
                      <a:gd name="connsiteX2" fmla="*/ 44450 w 139700"/>
                      <a:gd name="connsiteY2" fmla="*/ 101600 h 107950"/>
                      <a:gd name="connsiteX3" fmla="*/ 85725 w 139700"/>
                      <a:gd name="connsiteY3" fmla="*/ 107950 h 107950"/>
                      <a:gd name="connsiteX4" fmla="*/ 139700 w 139700"/>
                      <a:gd name="connsiteY4" fmla="*/ 57150 h 107950"/>
                      <a:gd name="connsiteX5" fmla="*/ 95250 w 139700"/>
                      <a:gd name="connsiteY5" fmla="*/ 44450 h 107950"/>
                      <a:gd name="connsiteX6" fmla="*/ 82550 w 139700"/>
                      <a:gd name="connsiteY6" fmla="*/ 60325 h 107950"/>
                      <a:gd name="connsiteX7" fmla="*/ 53975 w 139700"/>
                      <a:gd name="connsiteY7" fmla="*/ 25400 h 107950"/>
                      <a:gd name="connsiteX8" fmla="*/ 0 w 139700"/>
                      <a:gd name="connsiteY8" fmla="*/ 0 h 107950"/>
                      <a:gd name="connsiteX0" fmla="*/ 0 w 139700"/>
                      <a:gd name="connsiteY0" fmla="*/ 0 h 107950"/>
                      <a:gd name="connsiteX1" fmla="*/ 44450 w 139700"/>
                      <a:gd name="connsiteY1" fmla="*/ 73025 h 107950"/>
                      <a:gd name="connsiteX2" fmla="*/ 44450 w 139700"/>
                      <a:gd name="connsiteY2" fmla="*/ 101600 h 107950"/>
                      <a:gd name="connsiteX3" fmla="*/ 85725 w 139700"/>
                      <a:gd name="connsiteY3" fmla="*/ 107950 h 107950"/>
                      <a:gd name="connsiteX4" fmla="*/ 139700 w 139700"/>
                      <a:gd name="connsiteY4" fmla="*/ 57150 h 107950"/>
                      <a:gd name="connsiteX5" fmla="*/ 95250 w 139700"/>
                      <a:gd name="connsiteY5" fmla="*/ 44450 h 107950"/>
                      <a:gd name="connsiteX6" fmla="*/ 82550 w 139700"/>
                      <a:gd name="connsiteY6" fmla="*/ 60325 h 107950"/>
                      <a:gd name="connsiteX7" fmla="*/ 53975 w 139700"/>
                      <a:gd name="connsiteY7" fmla="*/ 25400 h 107950"/>
                      <a:gd name="connsiteX8" fmla="*/ 0 w 139700"/>
                      <a:gd name="connsiteY8" fmla="*/ 0 h 107950"/>
                      <a:gd name="connsiteX0" fmla="*/ 920 w 140620"/>
                      <a:gd name="connsiteY0" fmla="*/ 14215 h 122165"/>
                      <a:gd name="connsiteX1" fmla="*/ 45370 w 140620"/>
                      <a:gd name="connsiteY1" fmla="*/ 87240 h 122165"/>
                      <a:gd name="connsiteX2" fmla="*/ 45370 w 140620"/>
                      <a:gd name="connsiteY2" fmla="*/ 115815 h 122165"/>
                      <a:gd name="connsiteX3" fmla="*/ 86645 w 140620"/>
                      <a:gd name="connsiteY3" fmla="*/ 122165 h 122165"/>
                      <a:gd name="connsiteX4" fmla="*/ 140620 w 140620"/>
                      <a:gd name="connsiteY4" fmla="*/ 71365 h 122165"/>
                      <a:gd name="connsiteX5" fmla="*/ 96170 w 140620"/>
                      <a:gd name="connsiteY5" fmla="*/ 58665 h 122165"/>
                      <a:gd name="connsiteX6" fmla="*/ 83470 w 140620"/>
                      <a:gd name="connsiteY6" fmla="*/ 74540 h 122165"/>
                      <a:gd name="connsiteX7" fmla="*/ 54895 w 140620"/>
                      <a:gd name="connsiteY7" fmla="*/ 39615 h 122165"/>
                      <a:gd name="connsiteX8" fmla="*/ 19970 w 140620"/>
                      <a:gd name="connsiteY8" fmla="*/ 1515 h 122165"/>
                      <a:gd name="connsiteX9" fmla="*/ 920 w 140620"/>
                      <a:gd name="connsiteY9" fmla="*/ 14215 h 122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0620" h="122165">
                        <a:moveTo>
                          <a:pt x="920" y="14215"/>
                        </a:moveTo>
                        <a:lnTo>
                          <a:pt x="45370" y="87240"/>
                        </a:lnTo>
                        <a:lnTo>
                          <a:pt x="45370" y="115815"/>
                        </a:lnTo>
                        <a:lnTo>
                          <a:pt x="86645" y="122165"/>
                        </a:lnTo>
                        <a:lnTo>
                          <a:pt x="140620" y="71365"/>
                        </a:lnTo>
                        <a:lnTo>
                          <a:pt x="96170" y="58665"/>
                        </a:lnTo>
                        <a:lnTo>
                          <a:pt x="83470" y="74540"/>
                        </a:lnTo>
                        <a:lnTo>
                          <a:pt x="54895" y="39615"/>
                        </a:lnTo>
                        <a:cubicBezTo>
                          <a:pt x="43783" y="29561"/>
                          <a:pt x="28966" y="5748"/>
                          <a:pt x="19970" y="1515"/>
                        </a:cubicBezTo>
                        <a:cubicBezTo>
                          <a:pt x="10974" y="-2718"/>
                          <a:pt x="-3842" y="2044"/>
                          <a:pt x="920" y="14215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0" name="Freeform 92">
                    <a:extLst>
                      <a:ext uri="{FF2B5EF4-FFF2-40B4-BE49-F238E27FC236}">
                        <a16:creationId xmlns:a16="http://schemas.microsoft.com/office/drawing/2014/main" id="{C1B1A88D-5F2A-1001-03DB-D9E79B91FFB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119575" y="2808126"/>
                    <a:ext cx="101600" cy="111125"/>
                  </a:xfrm>
                  <a:custGeom>
                    <a:avLst/>
                    <a:gdLst>
                      <a:gd name="connsiteX0" fmla="*/ 0 w 101600"/>
                      <a:gd name="connsiteY0" fmla="*/ 111125 h 111125"/>
                      <a:gd name="connsiteX1" fmla="*/ 25400 w 101600"/>
                      <a:gd name="connsiteY1" fmla="*/ 60325 h 111125"/>
                      <a:gd name="connsiteX2" fmla="*/ 69850 w 101600"/>
                      <a:gd name="connsiteY2" fmla="*/ 0 h 111125"/>
                      <a:gd name="connsiteX3" fmla="*/ 101600 w 101600"/>
                      <a:gd name="connsiteY3" fmla="*/ 25400 h 111125"/>
                      <a:gd name="connsiteX4" fmla="*/ 53975 w 101600"/>
                      <a:gd name="connsiteY4" fmla="*/ 92075 h 111125"/>
                      <a:gd name="connsiteX5" fmla="*/ 0 w 101600"/>
                      <a:gd name="connsiteY5" fmla="*/ 111125 h 111125"/>
                      <a:gd name="connsiteX0" fmla="*/ 0 w 101600"/>
                      <a:gd name="connsiteY0" fmla="*/ 111125 h 111125"/>
                      <a:gd name="connsiteX1" fmla="*/ 25400 w 101600"/>
                      <a:gd name="connsiteY1" fmla="*/ 60325 h 111125"/>
                      <a:gd name="connsiteX2" fmla="*/ 69850 w 101600"/>
                      <a:gd name="connsiteY2" fmla="*/ 0 h 111125"/>
                      <a:gd name="connsiteX3" fmla="*/ 101600 w 101600"/>
                      <a:gd name="connsiteY3" fmla="*/ 25400 h 111125"/>
                      <a:gd name="connsiteX4" fmla="*/ 71438 w 101600"/>
                      <a:gd name="connsiteY4" fmla="*/ 90488 h 111125"/>
                      <a:gd name="connsiteX5" fmla="*/ 53975 w 101600"/>
                      <a:gd name="connsiteY5" fmla="*/ 92075 h 111125"/>
                      <a:gd name="connsiteX6" fmla="*/ 0 w 101600"/>
                      <a:gd name="connsiteY6" fmla="*/ 111125 h 111125"/>
                      <a:gd name="connsiteX0" fmla="*/ 0 w 101600"/>
                      <a:gd name="connsiteY0" fmla="*/ 111125 h 111125"/>
                      <a:gd name="connsiteX1" fmla="*/ 26194 w 101600"/>
                      <a:gd name="connsiteY1" fmla="*/ 85725 h 111125"/>
                      <a:gd name="connsiteX2" fmla="*/ 25400 w 101600"/>
                      <a:gd name="connsiteY2" fmla="*/ 60325 h 111125"/>
                      <a:gd name="connsiteX3" fmla="*/ 69850 w 101600"/>
                      <a:gd name="connsiteY3" fmla="*/ 0 h 111125"/>
                      <a:gd name="connsiteX4" fmla="*/ 101600 w 101600"/>
                      <a:gd name="connsiteY4" fmla="*/ 25400 h 111125"/>
                      <a:gd name="connsiteX5" fmla="*/ 71438 w 101600"/>
                      <a:gd name="connsiteY5" fmla="*/ 90488 h 111125"/>
                      <a:gd name="connsiteX6" fmla="*/ 53975 w 101600"/>
                      <a:gd name="connsiteY6" fmla="*/ 92075 h 111125"/>
                      <a:gd name="connsiteX7" fmla="*/ 0 w 101600"/>
                      <a:gd name="connsiteY7" fmla="*/ 111125 h 11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1600" h="111125">
                        <a:moveTo>
                          <a:pt x="0" y="111125"/>
                        </a:moveTo>
                        <a:cubicBezTo>
                          <a:pt x="5556" y="101071"/>
                          <a:pt x="20638" y="95779"/>
                          <a:pt x="26194" y="85725"/>
                        </a:cubicBezTo>
                        <a:cubicBezTo>
                          <a:pt x="25929" y="77258"/>
                          <a:pt x="25665" y="68792"/>
                          <a:pt x="25400" y="60325"/>
                        </a:cubicBezTo>
                        <a:lnTo>
                          <a:pt x="69850" y="0"/>
                        </a:lnTo>
                        <a:lnTo>
                          <a:pt x="101600" y="25400"/>
                        </a:lnTo>
                        <a:cubicBezTo>
                          <a:pt x="92340" y="39952"/>
                          <a:pt x="80698" y="75936"/>
                          <a:pt x="71438" y="90488"/>
                        </a:cubicBezTo>
                        <a:lnTo>
                          <a:pt x="53975" y="92075"/>
                        </a:lnTo>
                        <a:lnTo>
                          <a:pt x="0" y="111125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8" name="Attica">
                <a:extLst>
                  <a:ext uri="{FF2B5EF4-FFF2-40B4-BE49-F238E27FC236}">
                    <a16:creationId xmlns:a16="http://schemas.microsoft.com/office/drawing/2014/main" id="{9E8E39EE-817F-2DC4-4B0E-80B2D570A0A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889584" y="3426131"/>
                <a:ext cx="778049" cy="1761129"/>
                <a:chOff x="5505213" y="3541550"/>
                <a:chExt cx="773906" cy="1704975"/>
              </a:xfrm>
              <a:grpFill/>
            </p:grpSpPr>
            <p:sp>
              <p:nvSpPr>
                <p:cNvPr id="132" name="Freeform 82">
                  <a:extLst>
                    <a:ext uri="{FF2B5EF4-FFF2-40B4-BE49-F238E27FC236}">
                      <a16:creationId xmlns:a16="http://schemas.microsoft.com/office/drawing/2014/main" id="{C371EF2B-9584-1349-F957-51491F031CE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781438" y="4077331"/>
                  <a:ext cx="59531" cy="76200"/>
                </a:xfrm>
                <a:custGeom>
                  <a:avLst/>
                  <a:gdLst>
                    <a:gd name="connsiteX0" fmla="*/ 0 w 59531"/>
                    <a:gd name="connsiteY0" fmla="*/ 23813 h 76200"/>
                    <a:gd name="connsiteX1" fmla="*/ 38100 w 59531"/>
                    <a:gd name="connsiteY1" fmla="*/ 76200 h 76200"/>
                    <a:gd name="connsiteX2" fmla="*/ 57150 w 59531"/>
                    <a:gd name="connsiteY2" fmla="*/ 57150 h 76200"/>
                    <a:gd name="connsiteX3" fmla="*/ 59531 w 59531"/>
                    <a:gd name="connsiteY3" fmla="*/ 21432 h 76200"/>
                    <a:gd name="connsiteX4" fmla="*/ 47625 w 59531"/>
                    <a:gd name="connsiteY4" fmla="*/ 0 h 76200"/>
                    <a:gd name="connsiteX5" fmla="*/ 0 w 59531"/>
                    <a:gd name="connsiteY5" fmla="*/ 2381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531" h="76200">
                      <a:moveTo>
                        <a:pt x="0" y="23813"/>
                      </a:moveTo>
                      <a:lnTo>
                        <a:pt x="38100" y="76200"/>
                      </a:lnTo>
                      <a:lnTo>
                        <a:pt x="57150" y="57150"/>
                      </a:lnTo>
                      <a:lnTo>
                        <a:pt x="59531" y="21432"/>
                      </a:lnTo>
                      <a:lnTo>
                        <a:pt x="47625" y="0"/>
                      </a:lnTo>
                      <a:lnTo>
                        <a:pt x="0" y="23813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3" name="Attica">
                  <a:extLst>
                    <a:ext uri="{FF2B5EF4-FFF2-40B4-BE49-F238E27FC236}">
                      <a16:creationId xmlns:a16="http://schemas.microsoft.com/office/drawing/2014/main" id="{4EC899B0-F2BE-887F-6F64-2810DBBE7B7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5505213" y="3541550"/>
                  <a:ext cx="773906" cy="1704975"/>
                  <a:chOff x="5505213" y="3541550"/>
                  <a:chExt cx="773906" cy="1704975"/>
                </a:xfrm>
                <a:grpFill/>
              </p:grpSpPr>
              <p:sp>
                <p:nvSpPr>
                  <p:cNvPr id="134" name="Freeform 84">
                    <a:extLst>
                      <a:ext uri="{FF2B5EF4-FFF2-40B4-BE49-F238E27FC236}">
                        <a16:creationId xmlns:a16="http://schemas.microsoft.com/office/drawing/2014/main" id="{A2245599-CD2B-5E31-073D-F0E8DB7E181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657613" y="4113050"/>
                    <a:ext cx="254793" cy="150019"/>
                  </a:xfrm>
                  <a:custGeom>
                    <a:avLst/>
                    <a:gdLst>
                      <a:gd name="connsiteX0" fmla="*/ 38100 w 254793"/>
                      <a:gd name="connsiteY0" fmla="*/ 0 h 150019"/>
                      <a:gd name="connsiteX1" fmla="*/ 0 w 254793"/>
                      <a:gd name="connsiteY1" fmla="*/ 38100 h 150019"/>
                      <a:gd name="connsiteX2" fmla="*/ 28575 w 254793"/>
                      <a:gd name="connsiteY2" fmla="*/ 59531 h 150019"/>
                      <a:gd name="connsiteX3" fmla="*/ 64293 w 254793"/>
                      <a:gd name="connsiteY3" fmla="*/ 73819 h 150019"/>
                      <a:gd name="connsiteX4" fmla="*/ 111918 w 254793"/>
                      <a:gd name="connsiteY4" fmla="*/ 97631 h 150019"/>
                      <a:gd name="connsiteX5" fmla="*/ 145256 w 254793"/>
                      <a:gd name="connsiteY5" fmla="*/ 97631 h 150019"/>
                      <a:gd name="connsiteX6" fmla="*/ 178593 w 254793"/>
                      <a:gd name="connsiteY6" fmla="*/ 119063 h 150019"/>
                      <a:gd name="connsiteX7" fmla="*/ 209550 w 254793"/>
                      <a:gd name="connsiteY7" fmla="*/ 150019 h 150019"/>
                      <a:gd name="connsiteX8" fmla="*/ 250031 w 254793"/>
                      <a:gd name="connsiteY8" fmla="*/ 128588 h 150019"/>
                      <a:gd name="connsiteX9" fmla="*/ 254793 w 254793"/>
                      <a:gd name="connsiteY9" fmla="*/ 104775 h 150019"/>
                      <a:gd name="connsiteX10" fmla="*/ 226218 w 254793"/>
                      <a:gd name="connsiteY10" fmla="*/ 88106 h 150019"/>
                      <a:gd name="connsiteX11" fmla="*/ 226218 w 254793"/>
                      <a:gd name="connsiteY11" fmla="*/ 78581 h 150019"/>
                      <a:gd name="connsiteX12" fmla="*/ 247650 w 254793"/>
                      <a:gd name="connsiteY12" fmla="*/ 69056 h 150019"/>
                      <a:gd name="connsiteX13" fmla="*/ 254793 w 254793"/>
                      <a:gd name="connsiteY13" fmla="*/ 59531 h 150019"/>
                      <a:gd name="connsiteX14" fmla="*/ 221456 w 254793"/>
                      <a:gd name="connsiteY14" fmla="*/ 40481 h 150019"/>
                      <a:gd name="connsiteX15" fmla="*/ 204787 w 254793"/>
                      <a:gd name="connsiteY15" fmla="*/ 59531 h 150019"/>
                      <a:gd name="connsiteX16" fmla="*/ 209550 w 254793"/>
                      <a:gd name="connsiteY16" fmla="*/ 83344 h 150019"/>
                      <a:gd name="connsiteX17" fmla="*/ 180975 w 254793"/>
                      <a:gd name="connsiteY17" fmla="*/ 78581 h 150019"/>
                      <a:gd name="connsiteX18" fmla="*/ 171450 w 254793"/>
                      <a:gd name="connsiteY18" fmla="*/ 66675 h 150019"/>
                      <a:gd name="connsiteX19" fmla="*/ 183356 w 254793"/>
                      <a:gd name="connsiteY19" fmla="*/ 52388 h 150019"/>
                      <a:gd name="connsiteX20" fmla="*/ 166687 w 254793"/>
                      <a:gd name="connsiteY20" fmla="*/ 42863 h 150019"/>
                      <a:gd name="connsiteX21" fmla="*/ 150018 w 254793"/>
                      <a:gd name="connsiteY21" fmla="*/ 38100 h 150019"/>
                      <a:gd name="connsiteX22" fmla="*/ 123825 w 254793"/>
                      <a:gd name="connsiteY22" fmla="*/ 54769 h 150019"/>
                      <a:gd name="connsiteX23" fmla="*/ 111918 w 254793"/>
                      <a:gd name="connsiteY23" fmla="*/ 30956 h 150019"/>
                      <a:gd name="connsiteX24" fmla="*/ 95250 w 254793"/>
                      <a:gd name="connsiteY24" fmla="*/ 38100 h 150019"/>
                      <a:gd name="connsiteX25" fmla="*/ 38100 w 254793"/>
                      <a:gd name="connsiteY25" fmla="*/ 0 h 150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54793" h="150019">
                        <a:moveTo>
                          <a:pt x="38100" y="0"/>
                        </a:moveTo>
                        <a:lnTo>
                          <a:pt x="0" y="38100"/>
                        </a:lnTo>
                        <a:lnTo>
                          <a:pt x="28575" y="59531"/>
                        </a:lnTo>
                        <a:lnTo>
                          <a:pt x="64293" y="73819"/>
                        </a:lnTo>
                        <a:lnTo>
                          <a:pt x="111918" y="97631"/>
                        </a:lnTo>
                        <a:lnTo>
                          <a:pt x="145256" y="97631"/>
                        </a:lnTo>
                        <a:lnTo>
                          <a:pt x="178593" y="119063"/>
                        </a:lnTo>
                        <a:lnTo>
                          <a:pt x="209550" y="150019"/>
                        </a:lnTo>
                        <a:lnTo>
                          <a:pt x="250031" y="128588"/>
                        </a:lnTo>
                        <a:lnTo>
                          <a:pt x="254793" y="104775"/>
                        </a:lnTo>
                        <a:lnTo>
                          <a:pt x="226218" y="88106"/>
                        </a:lnTo>
                        <a:lnTo>
                          <a:pt x="226218" y="78581"/>
                        </a:lnTo>
                        <a:lnTo>
                          <a:pt x="247650" y="69056"/>
                        </a:lnTo>
                        <a:lnTo>
                          <a:pt x="254793" y="59531"/>
                        </a:lnTo>
                        <a:lnTo>
                          <a:pt x="221456" y="40481"/>
                        </a:lnTo>
                        <a:lnTo>
                          <a:pt x="204787" y="59531"/>
                        </a:lnTo>
                        <a:lnTo>
                          <a:pt x="209550" y="83344"/>
                        </a:lnTo>
                        <a:lnTo>
                          <a:pt x="180975" y="78581"/>
                        </a:lnTo>
                        <a:lnTo>
                          <a:pt x="171450" y="66675"/>
                        </a:lnTo>
                        <a:lnTo>
                          <a:pt x="183356" y="52388"/>
                        </a:lnTo>
                        <a:lnTo>
                          <a:pt x="166687" y="42863"/>
                        </a:lnTo>
                        <a:lnTo>
                          <a:pt x="150018" y="38100"/>
                        </a:lnTo>
                        <a:lnTo>
                          <a:pt x="123825" y="54769"/>
                        </a:lnTo>
                        <a:lnTo>
                          <a:pt x="111918" y="30956"/>
                        </a:lnTo>
                        <a:lnTo>
                          <a:pt x="95250" y="38100"/>
                        </a:lnTo>
                        <a:lnTo>
                          <a:pt x="38100" y="0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Freeform 85">
                    <a:extLst>
                      <a:ext uri="{FF2B5EF4-FFF2-40B4-BE49-F238E27FC236}">
                        <a16:creationId xmlns:a16="http://schemas.microsoft.com/office/drawing/2014/main" id="{EF1204BA-B09B-6B11-3F42-5ACED88129D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505213" y="5046500"/>
                    <a:ext cx="152400" cy="200025"/>
                  </a:xfrm>
                  <a:custGeom>
                    <a:avLst/>
                    <a:gdLst>
                      <a:gd name="connsiteX0" fmla="*/ 38100 w 152400"/>
                      <a:gd name="connsiteY0" fmla="*/ 0 h 200025"/>
                      <a:gd name="connsiteX1" fmla="*/ 0 w 152400"/>
                      <a:gd name="connsiteY1" fmla="*/ 52388 h 200025"/>
                      <a:gd name="connsiteX2" fmla="*/ 14287 w 152400"/>
                      <a:gd name="connsiteY2" fmla="*/ 80963 h 200025"/>
                      <a:gd name="connsiteX3" fmla="*/ 14287 w 152400"/>
                      <a:gd name="connsiteY3" fmla="*/ 157163 h 200025"/>
                      <a:gd name="connsiteX4" fmla="*/ 57150 w 152400"/>
                      <a:gd name="connsiteY4" fmla="*/ 200025 h 200025"/>
                      <a:gd name="connsiteX5" fmla="*/ 128587 w 152400"/>
                      <a:gd name="connsiteY5" fmla="*/ 200025 h 200025"/>
                      <a:gd name="connsiteX6" fmla="*/ 114300 w 152400"/>
                      <a:gd name="connsiteY6" fmla="*/ 138113 h 200025"/>
                      <a:gd name="connsiteX7" fmla="*/ 152400 w 152400"/>
                      <a:gd name="connsiteY7" fmla="*/ 123825 h 200025"/>
                      <a:gd name="connsiteX8" fmla="*/ 85725 w 152400"/>
                      <a:gd name="connsiteY8" fmla="*/ 80963 h 200025"/>
                      <a:gd name="connsiteX9" fmla="*/ 38100 w 152400"/>
                      <a:gd name="connsiteY9" fmla="*/ 0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400" h="200025">
                        <a:moveTo>
                          <a:pt x="38100" y="0"/>
                        </a:moveTo>
                        <a:lnTo>
                          <a:pt x="0" y="52388"/>
                        </a:lnTo>
                        <a:lnTo>
                          <a:pt x="14287" y="80963"/>
                        </a:lnTo>
                        <a:lnTo>
                          <a:pt x="14287" y="157163"/>
                        </a:lnTo>
                        <a:lnTo>
                          <a:pt x="57150" y="200025"/>
                        </a:lnTo>
                        <a:lnTo>
                          <a:pt x="128587" y="200025"/>
                        </a:lnTo>
                        <a:lnTo>
                          <a:pt x="114300" y="138113"/>
                        </a:lnTo>
                        <a:lnTo>
                          <a:pt x="152400" y="123825"/>
                        </a:lnTo>
                        <a:lnTo>
                          <a:pt x="85725" y="80963"/>
                        </a:lnTo>
                        <a:lnTo>
                          <a:pt x="38100" y="0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A9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Freeform 86">
                    <a:extLst>
                      <a:ext uri="{FF2B5EF4-FFF2-40B4-BE49-F238E27FC236}">
                        <a16:creationId xmlns:a16="http://schemas.microsoft.com/office/drawing/2014/main" id="{0D8065E5-C689-4569-00B8-4C4D72C06C9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631419" y="3541550"/>
                    <a:ext cx="647700" cy="542925"/>
                  </a:xfrm>
                  <a:custGeom>
                    <a:avLst/>
                    <a:gdLst>
                      <a:gd name="connsiteX0" fmla="*/ 21431 w 647700"/>
                      <a:gd name="connsiteY0" fmla="*/ 211931 h 542925"/>
                      <a:gd name="connsiteX1" fmla="*/ 73819 w 647700"/>
                      <a:gd name="connsiteY1" fmla="*/ 192881 h 542925"/>
                      <a:gd name="connsiteX2" fmla="*/ 85725 w 647700"/>
                      <a:gd name="connsiteY2" fmla="*/ 173831 h 542925"/>
                      <a:gd name="connsiteX3" fmla="*/ 121444 w 647700"/>
                      <a:gd name="connsiteY3" fmla="*/ 150019 h 542925"/>
                      <a:gd name="connsiteX4" fmla="*/ 128587 w 647700"/>
                      <a:gd name="connsiteY4" fmla="*/ 111919 h 542925"/>
                      <a:gd name="connsiteX5" fmla="*/ 178594 w 647700"/>
                      <a:gd name="connsiteY5" fmla="*/ 107156 h 542925"/>
                      <a:gd name="connsiteX6" fmla="*/ 197644 w 647700"/>
                      <a:gd name="connsiteY6" fmla="*/ 119063 h 542925"/>
                      <a:gd name="connsiteX7" fmla="*/ 247650 w 647700"/>
                      <a:gd name="connsiteY7" fmla="*/ 209550 h 542925"/>
                      <a:gd name="connsiteX8" fmla="*/ 309562 w 647700"/>
                      <a:gd name="connsiteY8" fmla="*/ 188119 h 542925"/>
                      <a:gd name="connsiteX9" fmla="*/ 347662 w 647700"/>
                      <a:gd name="connsiteY9" fmla="*/ 171450 h 542925"/>
                      <a:gd name="connsiteX10" fmla="*/ 323850 w 647700"/>
                      <a:gd name="connsiteY10" fmla="*/ 109538 h 542925"/>
                      <a:gd name="connsiteX11" fmla="*/ 342900 w 647700"/>
                      <a:gd name="connsiteY11" fmla="*/ 64294 h 542925"/>
                      <a:gd name="connsiteX12" fmla="*/ 388144 w 647700"/>
                      <a:gd name="connsiteY12" fmla="*/ 23813 h 542925"/>
                      <a:gd name="connsiteX13" fmla="*/ 383381 w 647700"/>
                      <a:gd name="connsiteY13" fmla="*/ 2381 h 542925"/>
                      <a:gd name="connsiteX14" fmla="*/ 423862 w 647700"/>
                      <a:gd name="connsiteY14" fmla="*/ 0 h 542925"/>
                      <a:gd name="connsiteX15" fmla="*/ 450056 w 647700"/>
                      <a:gd name="connsiteY15" fmla="*/ 0 h 542925"/>
                      <a:gd name="connsiteX16" fmla="*/ 485775 w 647700"/>
                      <a:gd name="connsiteY16" fmla="*/ 23813 h 542925"/>
                      <a:gd name="connsiteX17" fmla="*/ 521494 w 647700"/>
                      <a:gd name="connsiteY17" fmla="*/ 33338 h 542925"/>
                      <a:gd name="connsiteX18" fmla="*/ 552450 w 647700"/>
                      <a:gd name="connsiteY18" fmla="*/ 45244 h 542925"/>
                      <a:gd name="connsiteX19" fmla="*/ 585787 w 647700"/>
                      <a:gd name="connsiteY19" fmla="*/ 61913 h 542925"/>
                      <a:gd name="connsiteX20" fmla="*/ 595312 w 647700"/>
                      <a:gd name="connsiteY20" fmla="*/ 83344 h 542925"/>
                      <a:gd name="connsiteX21" fmla="*/ 621506 w 647700"/>
                      <a:gd name="connsiteY21" fmla="*/ 100013 h 542925"/>
                      <a:gd name="connsiteX22" fmla="*/ 638175 w 647700"/>
                      <a:gd name="connsiteY22" fmla="*/ 119063 h 542925"/>
                      <a:gd name="connsiteX23" fmla="*/ 628650 w 647700"/>
                      <a:gd name="connsiteY23" fmla="*/ 152400 h 542925"/>
                      <a:gd name="connsiteX24" fmla="*/ 619125 w 647700"/>
                      <a:gd name="connsiteY24" fmla="*/ 161925 h 542925"/>
                      <a:gd name="connsiteX25" fmla="*/ 590550 w 647700"/>
                      <a:gd name="connsiteY25" fmla="*/ 166688 h 542925"/>
                      <a:gd name="connsiteX26" fmla="*/ 578644 w 647700"/>
                      <a:gd name="connsiteY26" fmla="*/ 190500 h 542925"/>
                      <a:gd name="connsiteX27" fmla="*/ 597694 w 647700"/>
                      <a:gd name="connsiteY27" fmla="*/ 211931 h 542925"/>
                      <a:gd name="connsiteX28" fmla="*/ 592931 w 647700"/>
                      <a:gd name="connsiteY28" fmla="*/ 250031 h 542925"/>
                      <a:gd name="connsiteX29" fmla="*/ 611981 w 647700"/>
                      <a:gd name="connsiteY29" fmla="*/ 264319 h 542925"/>
                      <a:gd name="connsiteX30" fmla="*/ 600075 w 647700"/>
                      <a:gd name="connsiteY30" fmla="*/ 285750 h 542925"/>
                      <a:gd name="connsiteX31" fmla="*/ 597694 w 647700"/>
                      <a:gd name="connsiteY31" fmla="*/ 316706 h 542925"/>
                      <a:gd name="connsiteX32" fmla="*/ 616744 w 647700"/>
                      <a:gd name="connsiteY32" fmla="*/ 338138 h 542925"/>
                      <a:gd name="connsiteX33" fmla="*/ 595312 w 647700"/>
                      <a:gd name="connsiteY33" fmla="*/ 350044 h 542925"/>
                      <a:gd name="connsiteX34" fmla="*/ 628650 w 647700"/>
                      <a:gd name="connsiteY34" fmla="*/ 369094 h 542925"/>
                      <a:gd name="connsiteX35" fmla="*/ 628650 w 647700"/>
                      <a:gd name="connsiteY35" fmla="*/ 400050 h 542925"/>
                      <a:gd name="connsiteX36" fmla="*/ 645319 w 647700"/>
                      <a:gd name="connsiteY36" fmla="*/ 431006 h 542925"/>
                      <a:gd name="connsiteX37" fmla="*/ 647700 w 647700"/>
                      <a:gd name="connsiteY37" fmla="*/ 459581 h 542925"/>
                      <a:gd name="connsiteX38" fmla="*/ 631031 w 647700"/>
                      <a:gd name="connsiteY38" fmla="*/ 478631 h 542925"/>
                      <a:gd name="connsiteX39" fmla="*/ 635794 w 647700"/>
                      <a:gd name="connsiteY39" fmla="*/ 519113 h 542925"/>
                      <a:gd name="connsiteX40" fmla="*/ 604837 w 647700"/>
                      <a:gd name="connsiteY40" fmla="*/ 542925 h 542925"/>
                      <a:gd name="connsiteX41" fmla="*/ 576262 w 647700"/>
                      <a:gd name="connsiteY41" fmla="*/ 523875 h 542925"/>
                      <a:gd name="connsiteX42" fmla="*/ 554831 w 647700"/>
                      <a:gd name="connsiteY42" fmla="*/ 538163 h 542925"/>
                      <a:gd name="connsiteX43" fmla="*/ 564356 w 647700"/>
                      <a:gd name="connsiteY43" fmla="*/ 516731 h 542925"/>
                      <a:gd name="connsiteX44" fmla="*/ 545306 w 647700"/>
                      <a:gd name="connsiteY44" fmla="*/ 500063 h 542925"/>
                      <a:gd name="connsiteX45" fmla="*/ 557212 w 647700"/>
                      <a:gd name="connsiteY45" fmla="*/ 481013 h 542925"/>
                      <a:gd name="connsiteX46" fmla="*/ 528637 w 647700"/>
                      <a:gd name="connsiteY46" fmla="*/ 476250 h 542925"/>
                      <a:gd name="connsiteX47" fmla="*/ 533400 w 647700"/>
                      <a:gd name="connsiteY47" fmla="*/ 440531 h 542925"/>
                      <a:gd name="connsiteX48" fmla="*/ 478631 w 647700"/>
                      <a:gd name="connsiteY48" fmla="*/ 400050 h 542925"/>
                      <a:gd name="connsiteX49" fmla="*/ 461962 w 647700"/>
                      <a:gd name="connsiteY49" fmla="*/ 426244 h 542925"/>
                      <a:gd name="connsiteX50" fmla="*/ 452437 w 647700"/>
                      <a:gd name="connsiteY50" fmla="*/ 411956 h 542925"/>
                      <a:gd name="connsiteX51" fmla="*/ 438150 w 647700"/>
                      <a:gd name="connsiteY51" fmla="*/ 416719 h 542925"/>
                      <a:gd name="connsiteX52" fmla="*/ 431006 w 647700"/>
                      <a:gd name="connsiteY52" fmla="*/ 383381 h 542925"/>
                      <a:gd name="connsiteX53" fmla="*/ 404812 w 647700"/>
                      <a:gd name="connsiteY53" fmla="*/ 333375 h 542925"/>
                      <a:gd name="connsiteX54" fmla="*/ 381000 w 647700"/>
                      <a:gd name="connsiteY54" fmla="*/ 311944 h 542925"/>
                      <a:gd name="connsiteX55" fmla="*/ 361950 w 647700"/>
                      <a:gd name="connsiteY55" fmla="*/ 319088 h 542925"/>
                      <a:gd name="connsiteX56" fmla="*/ 333375 w 647700"/>
                      <a:gd name="connsiteY56" fmla="*/ 295275 h 542925"/>
                      <a:gd name="connsiteX57" fmla="*/ 304800 w 647700"/>
                      <a:gd name="connsiteY57" fmla="*/ 311944 h 542925"/>
                      <a:gd name="connsiteX58" fmla="*/ 278606 w 647700"/>
                      <a:gd name="connsiteY58" fmla="*/ 330994 h 542925"/>
                      <a:gd name="connsiteX59" fmla="*/ 257175 w 647700"/>
                      <a:gd name="connsiteY59" fmla="*/ 350044 h 542925"/>
                      <a:gd name="connsiteX60" fmla="*/ 228600 w 647700"/>
                      <a:gd name="connsiteY60" fmla="*/ 364331 h 542925"/>
                      <a:gd name="connsiteX61" fmla="*/ 200025 w 647700"/>
                      <a:gd name="connsiteY61" fmla="*/ 338138 h 542925"/>
                      <a:gd name="connsiteX62" fmla="*/ 228600 w 647700"/>
                      <a:gd name="connsiteY62" fmla="*/ 309563 h 542925"/>
                      <a:gd name="connsiteX63" fmla="*/ 264319 w 647700"/>
                      <a:gd name="connsiteY63" fmla="*/ 309563 h 542925"/>
                      <a:gd name="connsiteX64" fmla="*/ 252412 w 647700"/>
                      <a:gd name="connsiteY64" fmla="*/ 297656 h 542925"/>
                      <a:gd name="connsiteX65" fmla="*/ 235744 w 647700"/>
                      <a:gd name="connsiteY65" fmla="*/ 278606 h 542925"/>
                      <a:gd name="connsiteX66" fmla="*/ 276225 w 647700"/>
                      <a:gd name="connsiteY66" fmla="*/ 264319 h 542925"/>
                      <a:gd name="connsiteX67" fmla="*/ 295275 w 647700"/>
                      <a:gd name="connsiteY67" fmla="*/ 297656 h 542925"/>
                      <a:gd name="connsiteX68" fmla="*/ 316706 w 647700"/>
                      <a:gd name="connsiteY68" fmla="*/ 273844 h 542925"/>
                      <a:gd name="connsiteX69" fmla="*/ 330994 w 647700"/>
                      <a:gd name="connsiteY69" fmla="*/ 257175 h 542925"/>
                      <a:gd name="connsiteX70" fmla="*/ 316706 w 647700"/>
                      <a:gd name="connsiteY70" fmla="*/ 230981 h 542925"/>
                      <a:gd name="connsiteX71" fmla="*/ 297656 w 647700"/>
                      <a:gd name="connsiteY71" fmla="*/ 238125 h 542925"/>
                      <a:gd name="connsiteX72" fmla="*/ 273844 w 647700"/>
                      <a:gd name="connsiteY72" fmla="*/ 233363 h 542925"/>
                      <a:gd name="connsiteX73" fmla="*/ 259556 w 647700"/>
                      <a:gd name="connsiteY73" fmla="*/ 252413 h 542925"/>
                      <a:gd name="connsiteX74" fmla="*/ 235744 w 647700"/>
                      <a:gd name="connsiteY74" fmla="*/ 250031 h 542925"/>
                      <a:gd name="connsiteX75" fmla="*/ 216694 w 647700"/>
                      <a:gd name="connsiteY75" fmla="*/ 273844 h 542925"/>
                      <a:gd name="connsiteX76" fmla="*/ 192881 w 647700"/>
                      <a:gd name="connsiteY76" fmla="*/ 290513 h 542925"/>
                      <a:gd name="connsiteX77" fmla="*/ 171450 w 647700"/>
                      <a:gd name="connsiteY77" fmla="*/ 280988 h 542925"/>
                      <a:gd name="connsiteX78" fmla="*/ 150019 w 647700"/>
                      <a:gd name="connsiteY78" fmla="*/ 288131 h 542925"/>
                      <a:gd name="connsiteX79" fmla="*/ 111919 w 647700"/>
                      <a:gd name="connsiteY79" fmla="*/ 276225 h 542925"/>
                      <a:gd name="connsiteX80" fmla="*/ 97631 w 647700"/>
                      <a:gd name="connsiteY80" fmla="*/ 297656 h 542925"/>
                      <a:gd name="connsiteX81" fmla="*/ 54769 w 647700"/>
                      <a:gd name="connsiteY81" fmla="*/ 297656 h 542925"/>
                      <a:gd name="connsiteX82" fmla="*/ 28575 w 647700"/>
                      <a:gd name="connsiteY82" fmla="*/ 328613 h 542925"/>
                      <a:gd name="connsiteX83" fmla="*/ 4762 w 647700"/>
                      <a:gd name="connsiteY83" fmla="*/ 309563 h 542925"/>
                      <a:gd name="connsiteX84" fmla="*/ 0 w 647700"/>
                      <a:gd name="connsiteY84" fmla="*/ 273844 h 542925"/>
                      <a:gd name="connsiteX85" fmla="*/ 21431 w 647700"/>
                      <a:gd name="connsiteY85" fmla="*/ 211931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</a:cxnLst>
                    <a:rect l="l" t="t" r="r" b="b"/>
                    <a:pathLst>
                      <a:path w="647700" h="542925">
                        <a:moveTo>
                          <a:pt x="21431" y="211931"/>
                        </a:moveTo>
                        <a:lnTo>
                          <a:pt x="73819" y="192881"/>
                        </a:lnTo>
                        <a:lnTo>
                          <a:pt x="85725" y="173831"/>
                        </a:lnTo>
                        <a:lnTo>
                          <a:pt x="121444" y="150019"/>
                        </a:lnTo>
                        <a:lnTo>
                          <a:pt x="128587" y="111919"/>
                        </a:lnTo>
                        <a:lnTo>
                          <a:pt x="178594" y="107156"/>
                        </a:lnTo>
                        <a:lnTo>
                          <a:pt x="197644" y="119063"/>
                        </a:lnTo>
                        <a:lnTo>
                          <a:pt x="247650" y="209550"/>
                        </a:lnTo>
                        <a:lnTo>
                          <a:pt x="309562" y="188119"/>
                        </a:lnTo>
                        <a:lnTo>
                          <a:pt x="347662" y="171450"/>
                        </a:lnTo>
                        <a:lnTo>
                          <a:pt x="323850" y="109538"/>
                        </a:lnTo>
                        <a:lnTo>
                          <a:pt x="342900" y="64294"/>
                        </a:lnTo>
                        <a:lnTo>
                          <a:pt x="388144" y="23813"/>
                        </a:lnTo>
                        <a:lnTo>
                          <a:pt x="383381" y="2381"/>
                        </a:lnTo>
                        <a:lnTo>
                          <a:pt x="423862" y="0"/>
                        </a:lnTo>
                        <a:lnTo>
                          <a:pt x="450056" y="0"/>
                        </a:lnTo>
                        <a:lnTo>
                          <a:pt x="485775" y="23813"/>
                        </a:lnTo>
                        <a:lnTo>
                          <a:pt x="521494" y="33338"/>
                        </a:lnTo>
                        <a:lnTo>
                          <a:pt x="552450" y="45244"/>
                        </a:lnTo>
                        <a:lnTo>
                          <a:pt x="585787" y="61913"/>
                        </a:lnTo>
                        <a:lnTo>
                          <a:pt x="595312" y="83344"/>
                        </a:lnTo>
                        <a:lnTo>
                          <a:pt x="621506" y="100013"/>
                        </a:lnTo>
                        <a:lnTo>
                          <a:pt x="638175" y="119063"/>
                        </a:lnTo>
                        <a:lnTo>
                          <a:pt x="628650" y="152400"/>
                        </a:lnTo>
                        <a:lnTo>
                          <a:pt x="619125" y="161925"/>
                        </a:lnTo>
                        <a:lnTo>
                          <a:pt x="590550" y="166688"/>
                        </a:lnTo>
                        <a:lnTo>
                          <a:pt x="578644" y="190500"/>
                        </a:lnTo>
                        <a:lnTo>
                          <a:pt x="597694" y="211931"/>
                        </a:lnTo>
                        <a:lnTo>
                          <a:pt x="592931" y="250031"/>
                        </a:lnTo>
                        <a:lnTo>
                          <a:pt x="611981" y="264319"/>
                        </a:lnTo>
                        <a:lnTo>
                          <a:pt x="600075" y="285750"/>
                        </a:lnTo>
                        <a:lnTo>
                          <a:pt x="597694" y="316706"/>
                        </a:lnTo>
                        <a:lnTo>
                          <a:pt x="616744" y="338138"/>
                        </a:lnTo>
                        <a:lnTo>
                          <a:pt x="595312" y="350044"/>
                        </a:lnTo>
                        <a:lnTo>
                          <a:pt x="628650" y="369094"/>
                        </a:lnTo>
                        <a:lnTo>
                          <a:pt x="628650" y="400050"/>
                        </a:lnTo>
                        <a:lnTo>
                          <a:pt x="645319" y="431006"/>
                        </a:lnTo>
                        <a:lnTo>
                          <a:pt x="647700" y="459581"/>
                        </a:lnTo>
                        <a:lnTo>
                          <a:pt x="631031" y="478631"/>
                        </a:lnTo>
                        <a:lnTo>
                          <a:pt x="635794" y="519113"/>
                        </a:lnTo>
                        <a:lnTo>
                          <a:pt x="604837" y="542925"/>
                        </a:lnTo>
                        <a:lnTo>
                          <a:pt x="576262" y="523875"/>
                        </a:lnTo>
                        <a:lnTo>
                          <a:pt x="554831" y="538163"/>
                        </a:lnTo>
                        <a:lnTo>
                          <a:pt x="564356" y="516731"/>
                        </a:lnTo>
                        <a:lnTo>
                          <a:pt x="545306" y="500063"/>
                        </a:lnTo>
                        <a:lnTo>
                          <a:pt x="557212" y="481013"/>
                        </a:lnTo>
                        <a:lnTo>
                          <a:pt x="528637" y="476250"/>
                        </a:lnTo>
                        <a:lnTo>
                          <a:pt x="533400" y="440531"/>
                        </a:lnTo>
                        <a:lnTo>
                          <a:pt x="478631" y="400050"/>
                        </a:lnTo>
                        <a:lnTo>
                          <a:pt x="461962" y="426244"/>
                        </a:lnTo>
                        <a:lnTo>
                          <a:pt x="452437" y="411956"/>
                        </a:lnTo>
                        <a:lnTo>
                          <a:pt x="438150" y="416719"/>
                        </a:lnTo>
                        <a:lnTo>
                          <a:pt x="431006" y="383381"/>
                        </a:lnTo>
                        <a:lnTo>
                          <a:pt x="404812" y="333375"/>
                        </a:lnTo>
                        <a:lnTo>
                          <a:pt x="381000" y="311944"/>
                        </a:lnTo>
                        <a:lnTo>
                          <a:pt x="361950" y="319088"/>
                        </a:lnTo>
                        <a:lnTo>
                          <a:pt x="333375" y="295275"/>
                        </a:lnTo>
                        <a:lnTo>
                          <a:pt x="304800" y="311944"/>
                        </a:lnTo>
                        <a:lnTo>
                          <a:pt x="278606" y="330994"/>
                        </a:lnTo>
                        <a:lnTo>
                          <a:pt x="257175" y="350044"/>
                        </a:lnTo>
                        <a:lnTo>
                          <a:pt x="228600" y="364331"/>
                        </a:lnTo>
                        <a:lnTo>
                          <a:pt x="200025" y="338138"/>
                        </a:lnTo>
                        <a:lnTo>
                          <a:pt x="228600" y="309563"/>
                        </a:lnTo>
                        <a:lnTo>
                          <a:pt x="264319" y="309563"/>
                        </a:lnTo>
                        <a:lnTo>
                          <a:pt x="252412" y="297656"/>
                        </a:lnTo>
                        <a:lnTo>
                          <a:pt x="235744" y="278606"/>
                        </a:lnTo>
                        <a:lnTo>
                          <a:pt x="276225" y="264319"/>
                        </a:lnTo>
                        <a:lnTo>
                          <a:pt x="295275" y="297656"/>
                        </a:lnTo>
                        <a:lnTo>
                          <a:pt x="316706" y="273844"/>
                        </a:lnTo>
                        <a:lnTo>
                          <a:pt x="330994" y="257175"/>
                        </a:lnTo>
                        <a:lnTo>
                          <a:pt x="316706" y="230981"/>
                        </a:lnTo>
                        <a:lnTo>
                          <a:pt x="297656" y="238125"/>
                        </a:lnTo>
                        <a:lnTo>
                          <a:pt x="273844" y="233363"/>
                        </a:lnTo>
                        <a:lnTo>
                          <a:pt x="259556" y="252413"/>
                        </a:lnTo>
                        <a:lnTo>
                          <a:pt x="235744" y="250031"/>
                        </a:lnTo>
                        <a:lnTo>
                          <a:pt x="216694" y="273844"/>
                        </a:lnTo>
                        <a:lnTo>
                          <a:pt x="192881" y="290513"/>
                        </a:lnTo>
                        <a:lnTo>
                          <a:pt x="171450" y="280988"/>
                        </a:lnTo>
                        <a:lnTo>
                          <a:pt x="150019" y="288131"/>
                        </a:lnTo>
                        <a:lnTo>
                          <a:pt x="111919" y="276225"/>
                        </a:lnTo>
                        <a:lnTo>
                          <a:pt x="97631" y="297656"/>
                        </a:lnTo>
                        <a:lnTo>
                          <a:pt x="54769" y="297656"/>
                        </a:lnTo>
                        <a:lnTo>
                          <a:pt x="28575" y="328613"/>
                        </a:lnTo>
                        <a:lnTo>
                          <a:pt x="4762" y="309563"/>
                        </a:lnTo>
                        <a:lnTo>
                          <a:pt x="0" y="273844"/>
                        </a:lnTo>
                        <a:lnTo>
                          <a:pt x="21431" y="211931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9" name="South Aegean">
                <a:extLst>
                  <a:ext uri="{FF2B5EF4-FFF2-40B4-BE49-F238E27FC236}">
                    <a16:creationId xmlns:a16="http://schemas.microsoft.com/office/drawing/2014/main" id="{BF16F495-4460-42EC-36F6-3428D08ED1B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778728" y="3696695"/>
                <a:ext cx="2577620" cy="2125160"/>
                <a:chOff x="6389622" y="3803488"/>
                <a:chExt cx="2563893" cy="2057399"/>
              </a:xfrm>
              <a:grpFill/>
            </p:grpSpPr>
            <p:sp>
              <p:nvSpPr>
                <p:cNvPr id="110" name="Freeform 60">
                  <a:extLst>
                    <a:ext uri="{FF2B5EF4-FFF2-40B4-BE49-F238E27FC236}">
                      <a16:creationId xmlns:a16="http://schemas.microsoft.com/office/drawing/2014/main" id="{9EEA1064-E75B-A28D-C16A-F66C195611D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57725" y="4689313"/>
                  <a:ext cx="52388" cy="69056"/>
                </a:xfrm>
                <a:custGeom>
                  <a:avLst/>
                  <a:gdLst>
                    <a:gd name="connsiteX0" fmla="*/ 0 w 42863"/>
                    <a:gd name="connsiteY0" fmla="*/ 69056 h 69056"/>
                    <a:gd name="connsiteX1" fmla="*/ 42863 w 42863"/>
                    <a:gd name="connsiteY1" fmla="*/ 42862 h 69056"/>
                    <a:gd name="connsiteX2" fmla="*/ 42863 w 42863"/>
                    <a:gd name="connsiteY2" fmla="*/ 26193 h 69056"/>
                    <a:gd name="connsiteX3" fmla="*/ 30956 w 42863"/>
                    <a:gd name="connsiteY3" fmla="*/ 2381 h 69056"/>
                    <a:gd name="connsiteX4" fmla="*/ 9525 w 42863"/>
                    <a:gd name="connsiteY4" fmla="*/ 0 h 69056"/>
                    <a:gd name="connsiteX5" fmla="*/ 0 w 42863"/>
                    <a:gd name="connsiteY5" fmla="*/ 69056 h 69056"/>
                    <a:gd name="connsiteX0" fmla="*/ 9525 w 52388"/>
                    <a:gd name="connsiteY0" fmla="*/ 69056 h 69056"/>
                    <a:gd name="connsiteX1" fmla="*/ 52388 w 52388"/>
                    <a:gd name="connsiteY1" fmla="*/ 42862 h 69056"/>
                    <a:gd name="connsiteX2" fmla="*/ 52388 w 52388"/>
                    <a:gd name="connsiteY2" fmla="*/ 26193 h 69056"/>
                    <a:gd name="connsiteX3" fmla="*/ 40481 w 52388"/>
                    <a:gd name="connsiteY3" fmla="*/ 2381 h 69056"/>
                    <a:gd name="connsiteX4" fmla="*/ 19050 w 52388"/>
                    <a:gd name="connsiteY4" fmla="*/ 0 h 69056"/>
                    <a:gd name="connsiteX5" fmla="*/ 0 w 52388"/>
                    <a:gd name="connsiteY5" fmla="*/ 30956 h 69056"/>
                    <a:gd name="connsiteX6" fmla="*/ 9525 w 52388"/>
                    <a:gd name="connsiteY6" fmla="*/ 69056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8" h="69056">
                      <a:moveTo>
                        <a:pt x="9525" y="69056"/>
                      </a:moveTo>
                      <a:lnTo>
                        <a:pt x="52388" y="42862"/>
                      </a:lnTo>
                      <a:lnTo>
                        <a:pt x="52388" y="26193"/>
                      </a:lnTo>
                      <a:lnTo>
                        <a:pt x="40481" y="2381"/>
                      </a:lnTo>
                      <a:lnTo>
                        <a:pt x="19050" y="0"/>
                      </a:lnTo>
                      <a:cubicBezTo>
                        <a:pt x="18256" y="11906"/>
                        <a:pt x="794" y="19050"/>
                        <a:pt x="0" y="30956"/>
                      </a:cubicBezTo>
                      <a:lnTo>
                        <a:pt x="9525" y="69056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1" name="South Aegean">
                  <a:extLst>
                    <a:ext uri="{FF2B5EF4-FFF2-40B4-BE49-F238E27FC236}">
                      <a16:creationId xmlns:a16="http://schemas.microsoft.com/office/drawing/2014/main" id="{398A9ABC-6031-908B-C4DF-D583F7FF0448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389622" y="3803488"/>
                  <a:ext cx="2563893" cy="2057399"/>
                  <a:chOff x="6389622" y="3803488"/>
                  <a:chExt cx="2563893" cy="2057399"/>
                </a:xfrm>
                <a:grpFill/>
              </p:grpSpPr>
              <p:sp>
                <p:nvSpPr>
                  <p:cNvPr id="112" name="Freeform 62">
                    <a:extLst>
                      <a:ext uri="{FF2B5EF4-FFF2-40B4-BE49-F238E27FC236}">
                        <a16:creationId xmlns:a16="http://schemas.microsoft.com/office/drawing/2014/main" id="{1AEDD174-0D48-04A0-3C87-D88850B60FC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657738" y="3803488"/>
                    <a:ext cx="214312" cy="247650"/>
                  </a:xfrm>
                  <a:custGeom>
                    <a:avLst/>
                    <a:gdLst>
                      <a:gd name="connsiteX0" fmla="*/ 0 w 214312"/>
                      <a:gd name="connsiteY0" fmla="*/ 28575 h 247650"/>
                      <a:gd name="connsiteX1" fmla="*/ 19050 w 214312"/>
                      <a:gd name="connsiteY1" fmla="*/ 109537 h 247650"/>
                      <a:gd name="connsiteX2" fmla="*/ 52387 w 214312"/>
                      <a:gd name="connsiteY2" fmla="*/ 104775 h 247650"/>
                      <a:gd name="connsiteX3" fmla="*/ 100012 w 214312"/>
                      <a:gd name="connsiteY3" fmla="*/ 161925 h 247650"/>
                      <a:gd name="connsiteX4" fmla="*/ 166687 w 214312"/>
                      <a:gd name="connsiteY4" fmla="*/ 209550 h 247650"/>
                      <a:gd name="connsiteX5" fmla="*/ 171450 w 214312"/>
                      <a:gd name="connsiteY5" fmla="*/ 247650 h 247650"/>
                      <a:gd name="connsiteX6" fmla="*/ 214312 w 214312"/>
                      <a:gd name="connsiteY6" fmla="*/ 200025 h 247650"/>
                      <a:gd name="connsiteX7" fmla="*/ 176212 w 214312"/>
                      <a:gd name="connsiteY7" fmla="*/ 161925 h 247650"/>
                      <a:gd name="connsiteX8" fmla="*/ 190500 w 214312"/>
                      <a:gd name="connsiteY8" fmla="*/ 142875 h 247650"/>
                      <a:gd name="connsiteX9" fmla="*/ 161925 w 214312"/>
                      <a:gd name="connsiteY9" fmla="*/ 119062 h 247650"/>
                      <a:gd name="connsiteX10" fmla="*/ 180975 w 214312"/>
                      <a:gd name="connsiteY10" fmla="*/ 80962 h 247650"/>
                      <a:gd name="connsiteX11" fmla="*/ 128587 w 214312"/>
                      <a:gd name="connsiteY11" fmla="*/ 71437 h 247650"/>
                      <a:gd name="connsiteX12" fmla="*/ 85725 w 214312"/>
                      <a:gd name="connsiteY12" fmla="*/ 42862 h 247650"/>
                      <a:gd name="connsiteX13" fmla="*/ 66675 w 214312"/>
                      <a:gd name="connsiteY13" fmla="*/ 0 h 247650"/>
                      <a:gd name="connsiteX14" fmla="*/ 0 w 214312"/>
                      <a:gd name="connsiteY14" fmla="*/ 28575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14312" h="247650">
                        <a:moveTo>
                          <a:pt x="0" y="28575"/>
                        </a:moveTo>
                        <a:lnTo>
                          <a:pt x="19050" y="109537"/>
                        </a:lnTo>
                        <a:lnTo>
                          <a:pt x="52387" y="104775"/>
                        </a:lnTo>
                        <a:lnTo>
                          <a:pt x="100012" y="161925"/>
                        </a:lnTo>
                        <a:lnTo>
                          <a:pt x="166687" y="209550"/>
                        </a:lnTo>
                        <a:lnTo>
                          <a:pt x="171450" y="247650"/>
                        </a:lnTo>
                        <a:lnTo>
                          <a:pt x="214312" y="200025"/>
                        </a:lnTo>
                        <a:lnTo>
                          <a:pt x="176212" y="161925"/>
                        </a:lnTo>
                        <a:lnTo>
                          <a:pt x="190500" y="142875"/>
                        </a:lnTo>
                        <a:lnTo>
                          <a:pt x="161925" y="119062"/>
                        </a:lnTo>
                        <a:lnTo>
                          <a:pt x="180975" y="80962"/>
                        </a:lnTo>
                        <a:lnTo>
                          <a:pt x="128587" y="71437"/>
                        </a:lnTo>
                        <a:lnTo>
                          <a:pt x="85725" y="42862"/>
                        </a:lnTo>
                        <a:lnTo>
                          <a:pt x="66675" y="0"/>
                        </a:lnTo>
                        <a:lnTo>
                          <a:pt x="0" y="28575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Freeform 63">
                    <a:extLst>
                      <a:ext uri="{FF2B5EF4-FFF2-40B4-BE49-F238E27FC236}">
                        <a16:creationId xmlns:a16="http://schemas.microsoft.com/office/drawing/2014/main" id="{C131E65A-D5FC-6932-2079-0279043274F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33950" y="4051138"/>
                    <a:ext cx="204788" cy="119062"/>
                  </a:xfrm>
                  <a:custGeom>
                    <a:avLst/>
                    <a:gdLst>
                      <a:gd name="connsiteX0" fmla="*/ 166688 w 204788"/>
                      <a:gd name="connsiteY0" fmla="*/ 119062 h 119062"/>
                      <a:gd name="connsiteX1" fmla="*/ 204788 w 204788"/>
                      <a:gd name="connsiteY1" fmla="*/ 71437 h 119062"/>
                      <a:gd name="connsiteX2" fmla="*/ 180975 w 204788"/>
                      <a:gd name="connsiteY2" fmla="*/ 28575 h 119062"/>
                      <a:gd name="connsiteX3" fmla="*/ 123825 w 204788"/>
                      <a:gd name="connsiteY3" fmla="*/ 28575 h 119062"/>
                      <a:gd name="connsiteX4" fmla="*/ 76200 w 204788"/>
                      <a:gd name="connsiteY4" fmla="*/ 23812 h 119062"/>
                      <a:gd name="connsiteX5" fmla="*/ 57150 w 204788"/>
                      <a:gd name="connsiteY5" fmla="*/ 4762 h 119062"/>
                      <a:gd name="connsiteX6" fmla="*/ 0 w 204788"/>
                      <a:gd name="connsiteY6" fmla="*/ 0 h 119062"/>
                      <a:gd name="connsiteX7" fmla="*/ 38100 w 204788"/>
                      <a:gd name="connsiteY7" fmla="*/ 47625 h 119062"/>
                      <a:gd name="connsiteX8" fmla="*/ 100013 w 204788"/>
                      <a:gd name="connsiteY8" fmla="*/ 100012 h 119062"/>
                      <a:gd name="connsiteX9" fmla="*/ 166688 w 204788"/>
                      <a:gd name="connsiteY9" fmla="*/ 119062 h 119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788" h="119062">
                        <a:moveTo>
                          <a:pt x="166688" y="119062"/>
                        </a:moveTo>
                        <a:lnTo>
                          <a:pt x="204788" y="71437"/>
                        </a:lnTo>
                        <a:lnTo>
                          <a:pt x="180975" y="28575"/>
                        </a:lnTo>
                        <a:lnTo>
                          <a:pt x="123825" y="28575"/>
                        </a:lnTo>
                        <a:lnTo>
                          <a:pt x="76200" y="23812"/>
                        </a:lnTo>
                        <a:lnTo>
                          <a:pt x="57150" y="4762"/>
                        </a:lnTo>
                        <a:lnTo>
                          <a:pt x="0" y="0"/>
                        </a:lnTo>
                        <a:lnTo>
                          <a:pt x="38100" y="47625"/>
                        </a:lnTo>
                        <a:lnTo>
                          <a:pt x="100013" y="100012"/>
                        </a:lnTo>
                        <a:lnTo>
                          <a:pt x="166688" y="119062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Freeform 64">
                    <a:extLst>
                      <a:ext uri="{FF2B5EF4-FFF2-40B4-BE49-F238E27FC236}">
                        <a16:creationId xmlns:a16="http://schemas.microsoft.com/office/drawing/2014/main" id="{73535684-C205-8197-7F89-D4B6A943FFB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389622" y="4053519"/>
                    <a:ext cx="96739" cy="128588"/>
                  </a:xfrm>
                  <a:custGeom>
                    <a:avLst/>
                    <a:gdLst>
                      <a:gd name="connsiteX0" fmla="*/ 71438 w 80963"/>
                      <a:gd name="connsiteY0" fmla="*/ 0 h 128588"/>
                      <a:gd name="connsiteX1" fmla="*/ 0 w 80963"/>
                      <a:gd name="connsiteY1" fmla="*/ 38100 h 128588"/>
                      <a:gd name="connsiteX2" fmla="*/ 23813 w 80963"/>
                      <a:gd name="connsiteY2" fmla="*/ 85725 h 128588"/>
                      <a:gd name="connsiteX3" fmla="*/ 33338 w 80963"/>
                      <a:gd name="connsiteY3" fmla="*/ 128588 h 128588"/>
                      <a:gd name="connsiteX4" fmla="*/ 80963 w 80963"/>
                      <a:gd name="connsiteY4" fmla="*/ 66675 h 128588"/>
                      <a:gd name="connsiteX5" fmla="*/ 71438 w 80963"/>
                      <a:gd name="connsiteY5" fmla="*/ 0 h 128588"/>
                      <a:gd name="connsiteX0" fmla="*/ 71438 w 111972"/>
                      <a:gd name="connsiteY0" fmla="*/ 0 h 128588"/>
                      <a:gd name="connsiteX1" fmla="*/ 0 w 111972"/>
                      <a:gd name="connsiteY1" fmla="*/ 38100 h 128588"/>
                      <a:gd name="connsiteX2" fmla="*/ 23813 w 111972"/>
                      <a:gd name="connsiteY2" fmla="*/ 85725 h 128588"/>
                      <a:gd name="connsiteX3" fmla="*/ 33338 w 111972"/>
                      <a:gd name="connsiteY3" fmla="*/ 128588 h 128588"/>
                      <a:gd name="connsiteX4" fmla="*/ 80963 w 111972"/>
                      <a:gd name="connsiteY4" fmla="*/ 66675 h 128588"/>
                      <a:gd name="connsiteX5" fmla="*/ 111919 w 111972"/>
                      <a:gd name="connsiteY5" fmla="*/ 4763 h 128588"/>
                      <a:gd name="connsiteX6" fmla="*/ 71438 w 111972"/>
                      <a:gd name="connsiteY6" fmla="*/ 0 h 128588"/>
                      <a:gd name="connsiteX0" fmla="*/ 71438 w 111972"/>
                      <a:gd name="connsiteY0" fmla="*/ 0 h 128588"/>
                      <a:gd name="connsiteX1" fmla="*/ 0 w 111972"/>
                      <a:gd name="connsiteY1" fmla="*/ 38100 h 128588"/>
                      <a:gd name="connsiteX2" fmla="*/ 7143 w 111972"/>
                      <a:gd name="connsiteY2" fmla="*/ 66675 h 128588"/>
                      <a:gd name="connsiteX3" fmla="*/ 23813 w 111972"/>
                      <a:gd name="connsiteY3" fmla="*/ 85725 h 128588"/>
                      <a:gd name="connsiteX4" fmla="*/ 33338 w 111972"/>
                      <a:gd name="connsiteY4" fmla="*/ 128588 h 128588"/>
                      <a:gd name="connsiteX5" fmla="*/ 80963 w 111972"/>
                      <a:gd name="connsiteY5" fmla="*/ 66675 h 128588"/>
                      <a:gd name="connsiteX6" fmla="*/ 111919 w 111972"/>
                      <a:gd name="connsiteY6" fmla="*/ 4763 h 128588"/>
                      <a:gd name="connsiteX7" fmla="*/ 71438 w 111972"/>
                      <a:gd name="connsiteY7" fmla="*/ 0 h 128588"/>
                      <a:gd name="connsiteX0" fmla="*/ 71438 w 111972"/>
                      <a:gd name="connsiteY0" fmla="*/ 0 h 128588"/>
                      <a:gd name="connsiteX1" fmla="*/ 0 w 111972"/>
                      <a:gd name="connsiteY1" fmla="*/ 38100 h 128588"/>
                      <a:gd name="connsiteX2" fmla="*/ 7143 w 111972"/>
                      <a:gd name="connsiteY2" fmla="*/ 66675 h 128588"/>
                      <a:gd name="connsiteX3" fmla="*/ 23813 w 111972"/>
                      <a:gd name="connsiteY3" fmla="*/ 85725 h 128588"/>
                      <a:gd name="connsiteX4" fmla="*/ 14286 w 111972"/>
                      <a:gd name="connsiteY4" fmla="*/ 100012 h 128588"/>
                      <a:gd name="connsiteX5" fmla="*/ 33338 w 111972"/>
                      <a:gd name="connsiteY5" fmla="*/ 128588 h 128588"/>
                      <a:gd name="connsiteX6" fmla="*/ 80963 w 111972"/>
                      <a:gd name="connsiteY6" fmla="*/ 66675 h 128588"/>
                      <a:gd name="connsiteX7" fmla="*/ 111919 w 111972"/>
                      <a:gd name="connsiteY7" fmla="*/ 4763 h 128588"/>
                      <a:gd name="connsiteX8" fmla="*/ 71438 w 111972"/>
                      <a:gd name="connsiteY8" fmla="*/ 0 h 128588"/>
                      <a:gd name="connsiteX0" fmla="*/ 71438 w 111972"/>
                      <a:gd name="connsiteY0" fmla="*/ 0 h 128588"/>
                      <a:gd name="connsiteX1" fmla="*/ 42861 w 111972"/>
                      <a:gd name="connsiteY1" fmla="*/ 7144 h 128588"/>
                      <a:gd name="connsiteX2" fmla="*/ 0 w 111972"/>
                      <a:gd name="connsiteY2" fmla="*/ 38100 h 128588"/>
                      <a:gd name="connsiteX3" fmla="*/ 7143 w 111972"/>
                      <a:gd name="connsiteY3" fmla="*/ 66675 h 128588"/>
                      <a:gd name="connsiteX4" fmla="*/ 23813 w 111972"/>
                      <a:gd name="connsiteY4" fmla="*/ 85725 h 128588"/>
                      <a:gd name="connsiteX5" fmla="*/ 14286 w 111972"/>
                      <a:gd name="connsiteY5" fmla="*/ 100012 h 128588"/>
                      <a:gd name="connsiteX6" fmla="*/ 33338 w 111972"/>
                      <a:gd name="connsiteY6" fmla="*/ 128588 h 128588"/>
                      <a:gd name="connsiteX7" fmla="*/ 80963 w 111972"/>
                      <a:gd name="connsiteY7" fmla="*/ 66675 h 128588"/>
                      <a:gd name="connsiteX8" fmla="*/ 111919 w 111972"/>
                      <a:gd name="connsiteY8" fmla="*/ 4763 h 128588"/>
                      <a:gd name="connsiteX9" fmla="*/ 71438 w 111972"/>
                      <a:gd name="connsiteY9" fmla="*/ 0 h 128588"/>
                      <a:gd name="connsiteX0" fmla="*/ 65710 w 106244"/>
                      <a:gd name="connsiteY0" fmla="*/ 0 h 128588"/>
                      <a:gd name="connsiteX1" fmla="*/ 37133 w 106244"/>
                      <a:gd name="connsiteY1" fmla="*/ 7144 h 128588"/>
                      <a:gd name="connsiteX2" fmla="*/ 6178 w 106244"/>
                      <a:gd name="connsiteY2" fmla="*/ 45243 h 128588"/>
                      <a:gd name="connsiteX3" fmla="*/ 1415 w 106244"/>
                      <a:gd name="connsiteY3" fmla="*/ 66675 h 128588"/>
                      <a:gd name="connsiteX4" fmla="*/ 18085 w 106244"/>
                      <a:gd name="connsiteY4" fmla="*/ 85725 h 128588"/>
                      <a:gd name="connsiteX5" fmla="*/ 8558 w 106244"/>
                      <a:gd name="connsiteY5" fmla="*/ 100012 h 128588"/>
                      <a:gd name="connsiteX6" fmla="*/ 27610 w 106244"/>
                      <a:gd name="connsiteY6" fmla="*/ 128588 h 128588"/>
                      <a:gd name="connsiteX7" fmla="*/ 75235 w 106244"/>
                      <a:gd name="connsiteY7" fmla="*/ 66675 h 128588"/>
                      <a:gd name="connsiteX8" fmla="*/ 106191 w 106244"/>
                      <a:gd name="connsiteY8" fmla="*/ 4763 h 128588"/>
                      <a:gd name="connsiteX9" fmla="*/ 65710 w 106244"/>
                      <a:gd name="connsiteY9" fmla="*/ 0 h 128588"/>
                      <a:gd name="connsiteX0" fmla="*/ 65710 w 96739"/>
                      <a:gd name="connsiteY0" fmla="*/ 0 h 128588"/>
                      <a:gd name="connsiteX1" fmla="*/ 37133 w 96739"/>
                      <a:gd name="connsiteY1" fmla="*/ 7144 h 128588"/>
                      <a:gd name="connsiteX2" fmla="*/ 6178 w 96739"/>
                      <a:gd name="connsiteY2" fmla="*/ 45243 h 128588"/>
                      <a:gd name="connsiteX3" fmla="*/ 1415 w 96739"/>
                      <a:gd name="connsiteY3" fmla="*/ 66675 h 128588"/>
                      <a:gd name="connsiteX4" fmla="*/ 18085 w 96739"/>
                      <a:gd name="connsiteY4" fmla="*/ 85725 h 128588"/>
                      <a:gd name="connsiteX5" fmla="*/ 8558 w 96739"/>
                      <a:gd name="connsiteY5" fmla="*/ 100012 h 128588"/>
                      <a:gd name="connsiteX6" fmla="*/ 27610 w 96739"/>
                      <a:gd name="connsiteY6" fmla="*/ 128588 h 128588"/>
                      <a:gd name="connsiteX7" fmla="*/ 75235 w 96739"/>
                      <a:gd name="connsiteY7" fmla="*/ 66675 h 128588"/>
                      <a:gd name="connsiteX8" fmla="*/ 96666 w 96739"/>
                      <a:gd name="connsiteY8" fmla="*/ 14288 h 128588"/>
                      <a:gd name="connsiteX9" fmla="*/ 65710 w 96739"/>
                      <a:gd name="connsiteY9" fmla="*/ 0 h 12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6739" h="128588">
                        <a:moveTo>
                          <a:pt x="65710" y="0"/>
                        </a:moveTo>
                        <a:cubicBezTo>
                          <a:pt x="56978" y="5556"/>
                          <a:pt x="45865" y="1588"/>
                          <a:pt x="37133" y="7144"/>
                        </a:cubicBezTo>
                        <a:lnTo>
                          <a:pt x="6178" y="45243"/>
                        </a:lnTo>
                        <a:cubicBezTo>
                          <a:pt x="12528" y="55562"/>
                          <a:pt x="-4935" y="56356"/>
                          <a:pt x="1415" y="66675"/>
                        </a:cubicBezTo>
                        <a:lnTo>
                          <a:pt x="18085" y="85725"/>
                        </a:lnTo>
                        <a:cubicBezTo>
                          <a:pt x="19672" y="91281"/>
                          <a:pt x="6971" y="94456"/>
                          <a:pt x="8558" y="100012"/>
                        </a:cubicBezTo>
                        <a:lnTo>
                          <a:pt x="27610" y="128588"/>
                        </a:lnTo>
                        <a:lnTo>
                          <a:pt x="75235" y="66675"/>
                        </a:lnTo>
                        <a:cubicBezTo>
                          <a:pt x="73647" y="59531"/>
                          <a:pt x="98254" y="21432"/>
                          <a:pt x="96666" y="14288"/>
                        </a:cubicBezTo>
                        <a:lnTo>
                          <a:pt x="65710" y="0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Freeform 65">
                    <a:extLst>
                      <a:ext uri="{FF2B5EF4-FFF2-40B4-BE49-F238E27FC236}">
                        <a16:creationId xmlns:a16="http://schemas.microsoft.com/office/drawing/2014/main" id="{39E4459D-25F2-6C33-A912-46CABE712B3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448188" y="4208300"/>
                    <a:ext cx="80962" cy="152400"/>
                  </a:xfrm>
                  <a:custGeom>
                    <a:avLst/>
                    <a:gdLst>
                      <a:gd name="connsiteX0" fmla="*/ 42862 w 80962"/>
                      <a:gd name="connsiteY0" fmla="*/ 0 h 152400"/>
                      <a:gd name="connsiteX1" fmla="*/ 0 w 80962"/>
                      <a:gd name="connsiteY1" fmla="*/ 38100 h 152400"/>
                      <a:gd name="connsiteX2" fmla="*/ 23812 w 80962"/>
                      <a:gd name="connsiteY2" fmla="*/ 66675 h 152400"/>
                      <a:gd name="connsiteX3" fmla="*/ 19050 w 80962"/>
                      <a:gd name="connsiteY3" fmla="*/ 109538 h 152400"/>
                      <a:gd name="connsiteX4" fmla="*/ 4762 w 80962"/>
                      <a:gd name="connsiteY4" fmla="*/ 152400 h 152400"/>
                      <a:gd name="connsiteX5" fmla="*/ 52387 w 80962"/>
                      <a:gd name="connsiteY5" fmla="*/ 109538 h 152400"/>
                      <a:gd name="connsiteX6" fmla="*/ 66675 w 80962"/>
                      <a:gd name="connsiteY6" fmla="*/ 61913 h 152400"/>
                      <a:gd name="connsiteX7" fmla="*/ 80962 w 80962"/>
                      <a:gd name="connsiteY7" fmla="*/ 47625 h 152400"/>
                      <a:gd name="connsiteX8" fmla="*/ 42862 w 80962"/>
                      <a:gd name="connsiteY8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962" h="152400">
                        <a:moveTo>
                          <a:pt x="42862" y="0"/>
                        </a:moveTo>
                        <a:lnTo>
                          <a:pt x="0" y="38100"/>
                        </a:lnTo>
                        <a:lnTo>
                          <a:pt x="23812" y="66675"/>
                        </a:lnTo>
                        <a:lnTo>
                          <a:pt x="19050" y="109538"/>
                        </a:lnTo>
                        <a:lnTo>
                          <a:pt x="4762" y="152400"/>
                        </a:lnTo>
                        <a:lnTo>
                          <a:pt x="52387" y="109538"/>
                        </a:lnTo>
                        <a:lnTo>
                          <a:pt x="66675" y="61913"/>
                        </a:lnTo>
                        <a:lnTo>
                          <a:pt x="80962" y="47625"/>
                        </a:lnTo>
                        <a:lnTo>
                          <a:pt x="42862" y="0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Freeform 66">
                    <a:extLst>
                      <a:ext uri="{FF2B5EF4-FFF2-40B4-BE49-F238E27FC236}">
                        <a16:creationId xmlns:a16="http://schemas.microsoft.com/office/drawing/2014/main" id="{FD151F62-B061-6A74-E5D0-28BB20A47FF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481525" y="4417850"/>
                    <a:ext cx="66675" cy="71438"/>
                  </a:xfrm>
                  <a:custGeom>
                    <a:avLst/>
                    <a:gdLst>
                      <a:gd name="connsiteX0" fmla="*/ 66675 w 66675"/>
                      <a:gd name="connsiteY0" fmla="*/ 0 h 71438"/>
                      <a:gd name="connsiteX1" fmla="*/ 9525 w 66675"/>
                      <a:gd name="connsiteY1" fmla="*/ 4763 h 71438"/>
                      <a:gd name="connsiteX2" fmla="*/ 0 w 66675"/>
                      <a:gd name="connsiteY2" fmla="*/ 66675 h 71438"/>
                      <a:gd name="connsiteX3" fmla="*/ 19050 w 66675"/>
                      <a:gd name="connsiteY3" fmla="*/ 61913 h 71438"/>
                      <a:gd name="connsiteX4" fmla="*/ 66675 w 66675"/>
                      <a:gd name="connsiteY4" fmla="*/ 71438 h 71438"/>
                      <a:gd name="connsiteX5" fmla="*/ 66675 w 66675"/>
                      <a:gd name="connsiteY5" fmla="*/ 0 h 71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675" h="71438">
                        <a:moveTo>
                          <a:pt x="66675" y="0"/>
                        </a:moveTo>
                        <a:lnTo>
                          <a:pt x="9525" y="4763"/>
                        </a:lnTo>
                        <a:lnTo>
                          <a:pt x="0" y="66675"/>
                        </a:lnTo>
                        <a:lnTo>
                          <a:pt x="19050" y="61913"/>
                        </a:lnTo>
                        <a:lnTo>
                          <a:pt x="66675" y="71438"/>
                        </a:lnTo>
                        <a:lnTo>
                          <a:pt x="66675" y="0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Freeform 67">
                    <a:extLst>
                      <a:ext uri="{FF2B5EF4-FFF2-40B4-BE49-F238E27FC236}">
                        <a16:creationId xmlns:a16="http://schemas.microsoft.com/office/drawing/2014/main" id="{0674FD78-9C9E-1C49-0F6F-DC4D2CA6887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633925" y="4541675"/>
                    <a:ext cx="85725" cy="119063"/>
                  </a:xfrm>
                  <a:custGeom>
                    <a:avLst/>
                    <a:gdLst>
                      <a:gd name="connsiteX0" fmla="*/ 0 w 85725"/>
                      <a:gd name="connsiteY0" fmla="*/ 0 h 119063"/>
                      <a:gd name="connsiteX1" fmla="*/ 19050 w 85725"/>
                      <a:gd name="connsiteY1" fmla="*/ 61913 h 119063"/>
                      <a:gd name="connsiteX2" fmla="*/ 19050 w 85725"/>
                      <a:gd name="connsiteY2" fmla="*/ 100013 h 119063"/>
                      <a:gd name="connsiteX3" fmla="*/ 47625 w 85725"/>
                      <a:gd name="connsiteY3" fmla="*/ 119063 h 119063"/>
                      <a:gd name="connsiteX4" fmla="*/ 85725 w 85725"/>
                      <a:gd name="connsiteY4" fmla="*/ 80963 h 119063"/>
                      <a:gd name="connsiteX5" fmla="*/ 47625 w 85725"/>
                      <a:gd name="connsiteY5" fmla="*/ 33338 h 119063"/>
                      <a:gd name="connsiteX6" fmla="*/ 0 w 85725"/>
                      <a:gd name="connsiteY6" fmla="*/ 0 h 11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725" h="119063">
                        <a:moveTo>
                          <a:pt x="0" y="0"/>
                        </a:moveTo>
                        <a:lnTo>
                          <a:pt x="19050" y="61913"/>
                        </a:lnTo>
                        <a:lnTo>
                          <a:pt x="19050" y="100013"/>
                        </a:lnTo>
                        <a:lnTo>
                          <a:pt x="47625" y="119063"/>
                        </a:lnTo>
                        <a:lnTo>
                          <a:pt x="85725" y="80963"/>
                        </a:lnTo>
                        <a:lnTo>
                          <a:pt x="47625" y="3333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Freeform 68">
                    <a:extLst>
                      <a:ext uri="{FF2B5EF4-FFF2-40B4-BE49-F238E27FC236}">
                        <a16:creationId xmlns:a16="http://schemas.microsoft.com/office/drawing/2014/main" id="{B9C78680-A466-42E6-A051-C6E079080CC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426756" y="4753606"/>
                    <a:ext cx="150019" cy="102394"/>
                  </a:xfrm>
                  <a:custGeom>
                    <a:avLst/>
                    <a:gdLst>
                      <a:gd name="connsiteX0" fmla="*/ 11907 w 150019"/>
                      <a:gd name="connsiteY0" fmla="*/ 21432 h 102394"/>
                      <a:gd name="connsiteX1" fmla="*/ 0 w 150019"/>
                      <a:gd name="connsiteY1" fmla="*/ 85725 h 102394"/>
                      <a:gd name="connsiteX2" fmla="*/ 26194 w 150019"/>
                      <a:gd name="connsiteY2" fmla="*/ 102394 h 102394"/>
                      <a:gd name="connsiteX3" fmla="*/ 97632 w 150019"/>
                      <a:gd name="connsiteY3" fmla="*/ 80963 h 102394"/>
                      <a:gd name="connsiteX4" fmla="*/ 135732 w 150019"/>
                      <a:gd name="connsiteY4" fmla="*/ 78582 h 102394"/>
                      <a:gd name="connsiteX5" fmla="*/ 150019 w 150019"/>
                      <a:gd name="connsiteY5" fmla="*/ 47625 h 102394"/>
                      <a:gd name="connsiteX6" fmla="*/ 145257 w 150019"/>
                      <a:gd name="connsiteY6" fmla="*/ 7144 h 102394"/>
                      <a:gd name="connsiteX7" fmla="*/ 114300 w 150019"/>
                      <a:gd name="connsiteY7" fmla="*/ 14288 h 102394"/>
                      <a:gd name="connsiteX8" fmla="*/ 73819 w 150019"/>
                      <a:gd name="connsiteY8" fmla="*/ 4763 h 102394"/>
                      <a:gd name="connsiteX9" fmla="*/ 57150 w 150019"/>
                      <a:gd name="connsiteY9" fmla="*/ 0 h 102394"/>
                      <a:gd name="connsiteX10" fmla="*/ 66675 w 150019"/>
                      <a:gd name="connsiteY10" fmla="*/ 38100 h 102394"/>
                      <a:gd name="connsiteX11" fmla="*/ 92869 w 150019"/>
                      <a:gd name="connsiteY11" fmla="*/ 40482 h 102394"/>
                      <a:gd name="connsiteX12" fmla="*/ 92869 w 150019"/>
                      <a:gd name="connsiteY12" fmla="*/ 61913 h 102394"/>
                      <a:gd name="connsiteX13" fmla="*/ 71438 w 150019"/>
                      <a:gd name="connsiteY13" fmla="*/ 69057 h 102394"/>
                      <a:gd name="connsiteX14" fmla="*/ 11907 w 150019"/>
                      <a:gd name="connsiteY14" fmla="*/ 21432 h 102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0019" h="102394">
                        <a:moveTo>
                          <a:pt x="11907" y="21432"/>
                        </a:moveTo>
                        <a:lnTo>
                          <a:pt x="0" y="85725"/>
                        </a:lnTo>
                        <a:lnTo>
                          <a:pt x="26194" y="102394"/>
                        </a:lnTo>
                        <a:lnTo>
                          <a:pt x="97632" y="80963"/>
                        </a:lnTo>
                        <a:lnTo>
                          <a:pt x="135732" y="78582"/>
                        </a:lnTo>
                        <a:lnTo>
                          <a:pt x="150019" y="47625"/>
                        </a:lnTo>
                        <a:lnTo>
                          <a:pt x="145257" y="7144"/>
                        </a:lnTo>
                        <a:lnTo>
                          <a:pt x="114300" y="14288"/>
                        </a:lnTo>
                        <a:lnTo>
                          <a:pt x="73819" y="4763"/>
                        </a:lnTo>
                        <a:lnTo>
                          <a:pt x="57150" y="0"/>
                        </a:lnTo>
                        <a:lnTo>
                          <a:pt x="66675" y="38100"/>
                        </a:lnTo>
                        <a:lnTo>
                          <a:pt x="92869" y="40482"/>
                        </a:lnTo>
                        <a:lnTo>
                          <a:pt x="92869" y="61913"/>
                        </a:lnTo>
                        <a:lnTo>
                          <a:pt x="71438" y="69057"/>
                        </a:lnTo>
                        <a:lnTo>
                          <a:pt x="11907" y="21432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Freeform 69">
                    <a:extLst>
                      <a:ext uri="{FF2B5EF4-FFF2-40B4-BE49-F238E27FC236}">
                        <a16:creationId xmlns:a16="http://schemas.microsoft.com/office/drawing/2014/main" id="{1ECF127A-0582-1E66-CEAC-36075204A37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74419" y="4186869"/>
                    <a:ext cx="73819" cy="109537"/>
                  </a:xfrm>
                  <a:custGeom>
                    <a:avLst/>
                    <a:gdLst>
                      <a:gd name="connsiteX0" fmla="*/ 19050 w 73819"/>
                      <a:gd name="connsiteY0" fmla="*/ 0 h 109537"/>
                      <a:gd name="connsiteX1" fmla="*/ 7144 w 73819"/>
                      <a:gd name="connsiteY1" fmla="*/ 61912 h 109537"/>
                      <a:gd name="connsiteX2" fmla="*/ 0 w 73819"/>
                      <a:gd name="connsiteY2" fmla="*/ 76200 h 109537"/>
                      <a:gd name="connsiteX3" fmla="*/ 16669 w 73819"/>
                      <a:gd name="connsiteY3" fmla="*/ 102394 h 109537"/>
                      <a:gd name="connsiteX4" fmla="*/ 38100 w 73819"/>
                      <a:gd name="connsiteY4" fmla="*/ 109537 h 109537"/>
                      <a:gd name="connsiteX5" fmla="*/ 73819 w 73819"/>
                      <a:gd name="connsiteY5" fmla="*/ 71437 h 109537"/>
                      <a:gd name="connsiteX6" fmla="*/ 52387 w 73819"/>
                      <a:gd name="connsiteY6" fmla="*/ 57150 h 109537"/>
                      <a:gd name="connsiteX7" fmla="*/ 61912 w 73819"/>
                      <a:gd name="connsiteY7" fmla="*/ 30956 h 109537"/>
                      <a:gd name="connsiteX8" fmla="*/ 19050 w 73819"/>
                      <a:gd name="connsiteY8" fmla="*/ 0 h 109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819" h="109537">
                        <a:moveTo>
                          <a:pt x="19050" y="0"/>
                        </a:moveTo>
                        <a:lnTo>
                          <a:pt x="7144" y="61912"/>
                        </a:lnTo>
                        <a:lnTo>
                          <a:pt x="0" y="76200"/>
                        </a:lnTo>
                        <a:lnTo>
                          <a:pt x="16669" y="102394"/>
                        </a:lnTo>
                        <a:lnTo>
                          <a:pt x="38100" y="109537"/>
                        </a:lnTo>
                        <a:lnTo>
                          <a:pt x="73819" y="71437"/>
                        </a:lnTo>
                        <a:lnTo>
                          <a:pt x="52387" y="57150"/>
                        </a:lnTo>
                        <a:lnTo>
                          <a:pt x="61912" y="30956"/>
                        </a:lnTo>
                        <a:lnTo>
                          <a:pt x="19050" y="0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Freeform 70">
                    <a:extLst>
                      <a:ext uri="{FF2B5EF4-FFF2-40B4-BE49-F238E27FC236}">
                        <a16:creationId xmlns:a16="http://schemas.microsoft.com/office/drawing/2014/main" id="{EFE9A13C-1C99-AB10-CEEB-EE29E6A333C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933963" y="4465475"/>
                    <a:ext cx="114300" cy="138113"/>
                  </a:xfrm>
                  <a:custGeom>
                    <a:avLst/>
                    <a:gdLst>
                      <a:gd name="connsiteX0" fmla="*/ 73818 w 114300"/>
                      <a:gd name="connsiteY0" fmla="*/ 0 h 138113"/>
                      <a:gd name="connsiteX1" fmla="*/ 14287 w 114300"/>
                      <a:gd name="connsiteY1" fmla="*/ 28575 h 138113"/>
                      <a:gd name="connsiteX2" fmla="*/ 21431 w 114300"/>
                      <a:gd name="connsiteY2" fmla="*/ 50006 h 138113"/>
                      <a:gd name="connsiteX3" fmla="*/ 0 w 114300"/>
                      <a:gd name="connsiteY3" fmla="*/ 66675 h 138113"/>
                      <a:gd name="connsiteX4" fmla="*/ 0 w 114300"/>
                      <a:gd name="connsiteY4" fmla="*/ 102394 h 138113"/>
                      <a:gd name="connsiteX5" fmla="*/ 26193 w 114300"/>
                      <a:gd name="connsiteY5" fmla="*/ 128588 h 138113"/>
                      <a:gd name="connsiteX6" fmla="*/ 61912 w 114300"/>
                      <a:gd name="connsiteY6" fmla="*/ 138113 h 138113"/>
                      <a:gd name="connsiteX7" fmla="*/ 95250 w 114300"/>
                      <a:gd name="connsiteY7" fmla="*/ 107156 h 138113"/>
                      <a:gd name="connsiteX8" fmla="*/ 114300 w 114300"/>
                      <a:gd name="connsiteY8" fmla="*/ 69056 h 138113"/>
                      <a:gd name="connsiteX9" fmla="*/ 97631 w 114300"/>
                      <a:gd name="connsiteY9" fmla="*/ 47625 h 138113"/>
                      <a:gd name="connsiteX10" fmla="*/ 73818 w 114300"/>
                      <a:gd name="connsiteY10" fmla="*/ 0 h 138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4300" h="138113">
                        <a:moveTo>
                          <a:pt x="73818" y="0"/>
                        </a:moveTo>
                        <a:lnTo>
                          <a:pt x="14287" y="28575"/>
                        </a:lnTo>
                        <a:lnTo>
                          <a:pt x="21431" y="50006"/>
                        </a:lnTo>
                        <a:lnTo>
                          <a:pt x="0" y="66675"/>
                        </a:lnTo>
                        <a:lnTo>
                          <a:pt x="0" y="102394"/>
                        </a:lnTo>
                        <a:lnTo>
                          <a:pt x="26193" y="128588"/>
                        </a:lnTo>
                        <a:lnTo>
                          <a:pt x="61912" y="138113"/>
                        </a:lnTo>
                        <a:lnTo>
                          <a:pt x="95250" y="107156"/>
                        </a:lnTo>
                        <a:lnTo>
                          <a:pt x="114300" y="69056"/>
                        </a:lnTo>
                        <a:lnTo>
                          <a:pt x="97631" y="47625"/>
                        </a:lnTo>
                        <a:lnTo>
                          <a:pt x="73818" y="0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Freeform 71">
                    <a:extLst>
                      <a:ext uri="{FF2B5EF4-FFF2-40B4-BE49-F238E27FC236}">
                        <a16:creationId xmlns:a16="http://schemas.microsoft.com/office/drawing/2014/main" id="{D7267B48-79F7-E71F-DA0B-3A325A325D6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098269" y="4427375"/>
                    <a:ext cx="150019" cy="216694"/>
                  </a:xfrm>
                  <a:custGeom>
                    <a:avLst/>
                    <a:gdLst>
                      <a:gd name="connsiteX0" fmla="*/ 2381 w 150019"/>
                      <a:gd name="connsiteY0" fmla="*/ 85725 h 216694"/>
                      <a:gd name="connsiteX1" fmla="*/ 61912 w 150019"/>
                      <a:gd name="connsiteY1" fmla="*/ 30956 h 216694"/>
                      <a:gd name="connsiteX2" fmla="*/ 88106 w 150019"/>
                      <a:gd name="connsiteY2" fmla="*/ 7144 h 216694"/>
                      <a:gd name="connsiteX3" fmla="*/ 130969 w 150019"/>
                      <a:gd name="connsiteY3" fmla="*/ 0 h 216694"/>
                      <a:gd name="connsiteX4" fmla="*/ 150019 w 150019"/>
                      <a:gd name="connsiteY4" fmla="*/ 45244 h 216694"/>
                      <a:gd name="connsiteX5" fmla="*/ 145256 w 150019"/>
                      <a:gd name="connsiteY5" fmla="*/ 111919 h 216694"/>
                      <a:gd name="connsiteX6" fmla="*/ 130969 w 150019"/>
                      <a:gd name="connsiteY6" fmla="*/ 180975 h 216694"/>
                      <a:gd name="connsiteX7" fmla="*/ 95250 w 150019"/>
                      <a:gd name="connsiteY7" fmla="*/ 200025 h 216694"/>
                      <a:gd name="connsiteX8" fmla="*/ 50006 w 150019"/>
                      <a:gd name="connsiteY8" fmla="*/ 216694 h 216694"/>
                      <a:gd name="connsiteX9" fmla="*/ 38100 w 150019"/>
                      <a:gd name="connsiteY9" fmla="*/ 183356 h 216694"/>
                      <a:gd name="connsiteX10" fmla="*/ 16669 w 150019"/>
                      <a:gd name="connsiteY10" fmla="*/ 169069 h 216694"/>
                      <a:gd name="connsiteX11" fmla="*/ 11906 w 150019"/>
                      <a:gd name="connsiteY11" fmla="*/ 147638 h 216694"/>
                      <a:gd name="connsiteX12" fmla="*/ 0 w 150019"/>
                      <a:gd name="connsiteY12" fmla="*/ 138113 h 216694"/>
                      <a:gd name="connsiteX13" fmla="*/ 2381 w 150019"/>
                      <a:gd name="connsiteY13" fmla="*/ 85725 h 216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0019" h="216694">
                        <a:moveTo>
                          <a:pt x="2381" y="85725"/>
                        </a:moveTo>
                        <a:lnTo>
                          <a:pt x="61912" y="30956"/>
                        </a:lnTo>
                        <a:lnTo>
                          <a:pt x="88106" y="7144"/>
                        </a:lnTo>
                        <a:lnTo>
                          <a:pt x="130969" y="0"/>
                        </a:lnTo>
                        <a:lnTo>
                          <a:pt x="150019" y="45244"/>
                        </a:lnTo>
                        <a:lnTo>
                          <a:pt x="145256" y="111919"/>
                        </a:lnTo>
                        <a:lnTo>
                          <a:pt x="130969" y="180975"/>
                        </a:lnTo>
                        <a:lnTo>
                          <a:pt x="95250" y="200025"/>
                        </a:lnTo>
                        <a:lnTo>
                          <a:pt x="50006" y="216694"/>
                        </a:lnTo>
                        <a:lnTo>
                          <a:pt x="38100" y="183356"/>
                        </a:lnTo>
                        <a:lnTo>
                          <a:pt x="16669" y="169069"/>
                        </a:lnTo>
                        <a:lnTo>
                          <a:pt x="11906" y="147638"/>
                        </a:lnTo>
                        <a:lnTo>
                          <a:pt x="0" y="138113"/>
                        </a:lnTo>
                        <a:lnTo>
                          <a:pt x="2381" y="85725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Freeform 72">
                    <a:extLst>
                      <a:ext uri="{FF2B5EF4-FFF2-40B4-BE49-F238E27FC236}">
                        <a16:creationId xmlns:a16="http://schemas.microsoft.com/office/drawing/2014/main" id="{73AD894E-B739-DDA8-F742-0ED835BCDAD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026831" y="4741700"/>
                    <a:ext cx="97632" cy="111919"/>
                  </a:xfrm>
                  <a:custGeom>
                    <a:avLst/>
                    <a:gdLst>
                      <a:gd name="connsiteX0" fmla="*/ 0 w 97632"/>
                      <a:gd name="connsiteY0" fmla="*/ 45244 h 111919"/>
                      <a:gd name="connsiteX1" fmla="*/ 45244 w 97632"/>
                      <a:gd name="connsiteY1" fmla="*/ 90488 h 111919"/>
                      <a:gd name="connsiteX2" fmla="*/ 80963 w 97632"/>
                      <a:gd name="connsiteY2" fmla="*/ 111919 h 111919"/>
                      <a:gd name="connsiteX3" fmla="*/ 97632 w 97632"/>
                      <a:gd name="connsiteY3" fmla="*/ 88106 h 111919"/>
                      <a:gd name="connsiteX4" fmla="*/ 97632 w 97632"/>
                      <a:gd name="connsiteY4" fmla="*/ 64294 h 111919"/>
                      <a:gd name="connsiteX5" fmla="*/ 90488 w 97632"/>
                      <a:gd name="connsiteY5" fmla="*/ 38100 h 111919"/>
                      <a:gd name="connsiteX6" fmla="*/ 54769 w 97632"/>
                      <a:gd name="connsiteY6" fmla="*/ 26194 h 111919"/>
                      <a:gd name="connsiteX7" fmla="*/ 40482 w 97632"/>
                      <a:gd name="connsiteY7" fmla="*/ 0 h 111919"/>
                      <a:gd name="connsiteX8" fmla="*/ 0 w 97632"/>
                      <a:gd name="connsiteY8" fmla="*/ 45244 h 111919"/>
                      <a:gd name="connsiteX0" fmla="*/ 0 w 97632"/>
                      <a:gd name="connsiteY0" fmla="*/ 45244 h 111919"/>
                      <a:gd name="connsiteX1" fmla="*/ 45244 w 97632"/>
                      <a:gd name="connsiteY1" fmla="*/ 90488 h 111919"/>
                      <a:gd name="connsiteX2" fmla="*/ 80963 w 97632"/>
                      <a:gd name="connsiteY2" fmla="*/ 111919 h 111919"/>
                      <a:gd name="connsiteX3" fmla="*/ 97632 w 97632"/>
                      <a:gd name="connsiteY3" fmla="*/ 88106 h 111919"/>
                      <a:gd name="connsiteX4" fmla="*/ 97632 w 97632"/>
                      <a:gd name="connsiteY4" fmla="*/ 64294 h 111919"/>
                      <a:gd name="connsiteX5" fmla="*/ 90488 w 97632"/>
                      <a:gd name="connsiteY5" fmla="*/ 38100 h 111919"/>
                      <a:gd name="connsiteX6" fmla="*/ 54769 w 97632"/>
                      <a:gd name="connsiteY6" fmla="*/ 26194 h 111919"/>
                      <a:gd name="connsiteX7" fmla="*/ 40482 w 97632"/>
                      <a:gd name="connsiteY7" fmla="*/ 0 h 111919"/>
                      <a:gd name="connsiteX8" fmla="*/ 9525 w 97632"/>
                      <a:gd name="connsiteY8" fmla="*/ 11906 h 111919"/>
                      <a:gd name="connsiteX9" fmla="*/ 0 w 97632"/>
                      <a:gd name="connsiteY9" fmla="*/ 45244 h 111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7632" h="111919">
                        <a:moveTo>
                          <a:pt x="0" y="45244"/>
                        </a:moveTo>
                        <a:lnTo>
                          <a:pt x="45244" y="90488"/>
                        </a:lnTo>
                        <a:lnTo>
                          <a:pt x="80963" y="111919"/>
                        </a:lnTo>
                        <a:lnTo>
                          <a:pt x="97632" y="88106"/>
                        </a:lnTo>
                        <a:lnTo>
                          <a:pt x="97632" y="64294"/>
                        </a:lnTo>
                        <a:lnTo>
                          <a:pt x="90488" y="38100"/>
                        </a:lnTo>
                        <a:lnTo>
                          <a:pt x="54769" y="26194"/>
                        </a:lnTo>
                        <a:lnTo>
                          <a:pt x="40482" y="0"/>
                        </a:lnTo>
                        <a:cubicBezTo>
                          <a:pt x="34926" y="7938"/>
                          <a:pt x="15081" y="3968"/>
                          <a:pt x="9525" y="11906"/>
                        </a:cubicBezTo>
                        <a:lnTo>
                          <a:pt x="0" y="45244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Freeform 73">
                    <a:extLst>
                      <a:ext uri="{FF2B5EF4-FFF2-40B4-BE49-F238E27FC236}">
                        <a16:creationId xmlns:a16="http://schemas.microsoft.com/office/drawing/2014/main" id="{8FC349CF-E09A-C3C0-6091-E248E49CC6C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110175" y="5003637"/>
                    <a:ext cx="76200" cy="97631"/>
                  </a:xfrm>
                  <a:custGeom>
                    <a:avLst/>
                    <a:gdLst>
                      <a:gd name="connsiteX0" fmla="*/ 19050 w 76200"/>
                      <a:gd name="connsiteY0" fmla="*/ 0 h 95250"/>
                      <a:gd name="connsiteX1" fmla="*/ 23813 w 76200"/>
                      <a:gd name="connsiteY1" fmla="*/ 64294 h 95250"/>
                      <a:gd name="connsiteX2" fmla="*/ 0 w 76200"/>
                      <a:gd name="connsiteY2" fmla="*/ 78581 h 95250"/>
                      <a:gd name="connsiteX3" fmla="*/ 33338 w 76200"/>
                      <a:gd name="connsiteY3" fmla="*/ 95250 h 95250"/>
                      <a:gd name="connsiteX4" fmla="*/ 69056 w 76200"/>
                      <a:gd name="connsiteY4" fmla="*/ 73819 h 95250"/>
                      <a:gd name="connsiteX5" fmla="*/ 76200 w 76200"/>
                      <a:gd name="connsiteY5" fmla="*/ 35719 h 95250"/>
                      <a:gd name="connsiteX6" fmla="*/ 19050 w 76200"/>
                      <a:gd name="connsiteY6" fmla="*/ 0 h 95250"/>
                      <a:gd name="connsiteX0" fmla="*/ 19050 w 76200"/>
                      <a:gd name="connsiteY0" fmla="*/ 2381 h 97631"/>
                      <a:gd name="connsiteX1" fmla="*/ 23813 w 76200"/>
                      <a:gd name="connsiteY1" fmla="*/ 66675 h 97631"/>
                      <a:gd name="connsiteX2" fmla="*/ 0 w 76200"/>
                      <a:gd name="connsiteY2" fmla="*/ 80962 h 97631"/>
                      <a:gd name="connsiteX3" fmla="*/ 33338 w 76200"/>
                      <a:gd name="connsiteY3" fmla="*/ 97631 h 97631"/>
                      <a:gd name="connsiteX4" fmla="*/ 69056 w 76200"/>
                      <a:gd name="connsiteY4" fmla="*/ 76200 h 97631"/>
                      <a:gd name="connsiteX5" fmla="*/ 76200 w 76200"/>
                      <a:gd name="connsiteY5" fmla="*/ 38100 h 97631"/>
                      <a:gd name="connsiteX6" fmla="*/ 45244 w 76200"/>
                      <a:gd name="connsiteY6" fmla="*/ 0 h 97631"/>
                      <a:gd name="connsiteX7" fmla="*/ 19050 w 76200"/>
                      <a:gd name="connsiteY7" fmla="*/ 2381 h 97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200" h="97631">
                        <a:moveTo>
                          <a:pt x="19050" y="2381"/>
                        </a:moveTo>
                        <a:lnTo>
                          <a:pt x="23813" y="66675"/>
                        </a:lnTo>
                        <a:lnTo>
                          <a:pt x="0" y="80962"/>
                        </a:lnTo>
                        <a:lnTo>
                          <a:pt x="33338" y="97631"/>
                        </a:lnTo>
                        <a:lnTo>
                          <a:pt x="69056" y="76200"/>
                        </a:lnTo>
                        <a:lnTo>
                          <a:pt x="76200" y="38100"/>
                        </a:lnTo>
                        <a:cubicBezTo>
                          <a:pt x="65088" y="30162"/>
                          <a:pt x="56356" y="7938"/>
                          <a:pt x="45244" y="0"/>
                        </a:cubicBezTo>
                        <a:lnTo>
                          <a:pt x="19050" y="2381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Freeform 74">
                    <a:extLst>
                      <a:ext uri="{FF2B5EF4-FFF2-40B4-BE49-F238E27FC236}">
                        <a16:creationId xmlns:a16="http://schemas.microsoft.com/office/drawing/2014/main" id="{396C12B1-240B-B374-3689-B4FD72005FC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062550" y="4170200"/>
                    <a:ext cx="111919" cy="95250"/>
                  </a:xfrm>
                  <a:custGeom>
                    <a:avLst/>
                    <a:gdLst>
                      <a:gd name="connsiteX0" fmla="*/ 35719 w 111919"/>
                      <a:gd name="connsiteY0" fmla="*/ 95250 h 95250"/>
                      <a:gd name="connsiteX1" fmla="*/ 109538 w 111919"/>
                      <a:gd name="connsiteY1" fmla="*/ 64294 h 95250"/>
                      <a:gd name="connsiteX2" fmla="*/ 111919 w 111919"/>
                      <a:gd name="connsiteY2" fmla="*/ 42863 h 95250"/>
                      <a:gd name="connsiteX3" fmla="*/ 59531 w 111919"/>
                      <a:gd name="connsiteY3" fmla="*/ 26194 h 95250"/>
                      <a:gd name="connsiteX4" fmla="*/ 40481 w 111919"/>
                      <a:gd name="connsiteY4" fmla="*/ 26194 h 95250"/>
                      <a:gd name="connsiteX5" fmla="*/ 35719 w 111919"/>
                      <a:gd name="connsiteY5" fmla="*/ 0 h 95250"/>
                      <a:gd name="connsiteX6" fmla="*/ 0 w 111919"/>
                      <a:gd name="connsiteY6" fmla="*/ 14288 h 95250"/>
                      <a:gd name="connsiteX7" fmla="*/ 0 w 111919"/>
                      <a:gd name="connsiteY7" fmla="*/ 50006 h 95250"/>
                      <a:gd name="connsiteX8" fmla="*/ 35719 w 111919"/>
                      <a:gd name="connsiteY8" fmla="*/ 95250 h 95250"/>
                      <a:gd name="connsiteX0" fmla="*/ 35719 w 111919"/>
                      <a:gd name="connsiteY0" fmla="*/ 95250 h 95250"/>
                      <a:gd name="connsiteX1" fmla="*/ 109538 w 111919"/>
                      <a:gd name="connsiteY1" fmla="*/ 64294 h 95250"/>
                      <a:gd name="connsiteX2" fmla="*/ 111919 w 111919"/>
                      <a:gd name="connsiteY2" fmla="*/ 42863 h 95250"/>
                      <a:gd name="connsiteX3" fmla="*/ 59531 w 111919"/>
                      <a:gd name="connsiteY3" fmla="*/ 26194 h 95250"/>
                      <a:gd name="connsiteX4" fmla="*/ 40481 w 111919"/>
                      <a:gd name="connsiteY4" fmla="*/ 26194 h 95250"/>
                      <a:gd name="connsiteX5" fmla="*/ 35719 w 111919"/>
                      <a:gd name="connsiteY5" fmla="*/ 0 h 95250"/>
                      <a:gd name="connsiteX6" fmla="*/ 0 w 111919"/>
                      <a:gd name="connsiteY6" fmla="*/ 14288 h 95250"/>
                      <a:gd name="connsiteX7" fmla="*/ 0 w 111919"/>
                      <a:gd name="connsiteY7" fmla="*/ 50006 h 95250"/>
                      <a:gd name="connsiteX8" fmla="*/ 7144 w 111919"/>
                      <a:gd name="connsiteY8" fmla="*/ 71438 h 95250"/>
                      <a:gd name="connsiteX9" fmla="*/ 35719 w 111919"/>
                      <a:gd name="connsiteY9" fmla="*/ 95250 h 95250"/>
                      <a:gd name="connsiteX0" fmla="*/ 35719 w 111919"/>
                      <a:gd name="connsiteY0" fmla="*/ 95250 h 95250"/>
                      <a:gd name="connsiteX1" fmla="*/ 109538 w 111919"/>
                      <a:gd name="connsiteY1" fmla="*/ 64294 h 95250"/>
                      <a:gd name="connsiteX2" fmla="*/ 111919 w 111919"/>
                      <a:gd name="connsiteY2" fmla="*/ 42863 h 95250"/>
                      <a:gd name="connsiteX3" fmla="*/ 59531 w 111919"/>
                      <a:gd name="connsiteY3" fmla="*/ 26194 h 95250"/>
                      <a:gd name="connsiteX4" fmla="*/ 40481 w 111919"/>
                      <a:gd name="connsiteY4" fmla="*/ 26194 h 95250"/>
                      <a:gd name="connsiteX5" fmla="*/ 35719 w 111919"/>
                      <a:gd name="connsiteY5" fmla="*/ 0 h 95250"/>
                      <a:gd name="connsiteX6" fmla="*/ 0 w 111919"/>
                      <a:gd name="connsiteY6" fmla="*/ 14288 h 95250"/>
                      <a:gd name="connsiteX7" fmla="*/ 0 w 111919"/>
                      <a:gd name="connsiteY7" fmla="*/ 50006 h 95250"/>
                      <a:gd name="connsiteX8" fmla="*/ 7144 w 111919"/>
                      <a:gd name="connsiteY8" fmla="*/ 71438 h 95250"/>
                      <a:gd name="connsiteX9" fmla="*/ 35719 w 111919"/>
                      <a:gd name="connsiteY9" fmla="*/ 95250 h 95250"/>
                      <a:gd name="connsiteX0" fmla="*/ 35719 w 111919"/>
                      <a:gd name="connsiteY0" fmla="*/ 95250 h 95250"/>
                      <a:gd name="connsiteX1" fmla="*/ 109538 w 111919"/>
                      <a:gd name="connsiteY1" fmla="*/ 64294 h 95250"/>
                      <a:gd name="connsiteX2" fmla="*/ 111919 w 111919"/>
                      <a:gd name="connsiteY2" fmla="*/ 42863 h 95250"/>
                      <a:gd name="connsiteX3" fmla="*/ 59531 w 111919"/>
                      <a:gd name="connsiteY3" fmla="*/ 26194 h 95250"/>
                      <a:gd name="connsiteX4" fmla="*/ 40481 w 111919"/>
                      <a:gd name="connsiteY4" fmla="*/ 26194 h 95250"/>
                      <a:gd name="connsiteX5" fmla="*/ 35719 w 111919"/>
                      <a:gd name="connsiteY5" fmla="*/ 0 h 95250"/>
                      <a:gd name="connsiteX6" fmla="*/ 19050 w 111919"/>
                      <a:gd name="connsiteY6" fmla="*/ 28576 h 95250"/>
                      <a:gd name="connsiteX7" fmla="*/ 0 w 111919"/>
                      <a:gd name="connsiteY7" fmla="*/ 50006 h 95250"/>
                      <a:gd name="connsiteX8" fmla="*/ 7144 w 111919"/>
                      <a:gd name="connsiteY8" fmla="*/ 71438 h 95250"/>
                      <a:gd name="connsiteX9" fmla="*/ 35719 w 111919"/>
                      <a:gd name="connsiteY9" fmla="*/ 95250 h 95250"/>
                      <a:gd name="connsiteX0" fmla="*/ 35719 w 111919"/>
                      <a:gd name="connsiteY0" fmla="*/ 95250 h 95250"/>
                      <a:gd name="connsiteX1" fmla="*/ 109538 w 111919"/>
                      <a:gd name="connsiteY1" fmla="*/ 64294 h 95250"/>
                      <a:gd name="connsiteX2" fmla="*/ 111919 w 111919"/>
                      <a:gd name="connsiteY2" fmla="*/ 42863 h 95250"/>
                      <a:gd name="connsiteX3" fmla="*/ 61912 w 111919"/>
                      <a:gd name="connsiteY3" fmla="*/ 40481 h 95250"/>
                      <a:gd name="connsiteX4" fmla="*/ 40481 w 111919"/>
                      <a:gd name="connsiteY4" fmla="*/ 26194 h 95250"/>
                      <a:gd name="connsiteX5" fmla="*/ 35719 w 111919"/>
                      <a:gd name="connsiteY5" fmla="*/ 0 h 95250"/>
                      <a:gd name="connsiteX6" fmla="*/ 19050 w 111919"/>
                      <a:gd name="connsiteY6" fmla="*/ 28576 h 95250"/>
                      <a:gd name="connsiteX7" fmla="*/ 0 w 111919"/>
                      <a:gd name="connsiteY7" fmla="*/ 50006 h 95250"/>
                      <a:gd name="connsiteX8" fmla="*/ 7144 w 111919"/>
                      <a:gd name="connsiteY8" fmla="*/ 71438 h 95250"/>
                      <a:gd name="connsiteX9" fmla="*/ 35719 w 111919"/>
                      <a:gd name="connsiteY9" fmla="*/ 95250 h 95250"/>
                      <a:gd name="connsiteX0" fmla="*/ 35719 w 111919"/>
                      <a:gd name="connsiteY0" fmla="*/ 95250 h 95250"/>
                      <a:gd name="connsiteX1" fmla="*/ 109538 w 111919"/>
                      <a:gd name="connsiteY1" fmla="*/ 64294 h 95250"/>
                      <a:gd name="connsiteX2" fmla="*/ 111919 w 111919"/>
                      <a:gd name="connsiteY2" fmla="*/ 42863 h 95250"/>
                      <a:gd name="connsiteX3" fmla="*/ 61912 w 111919"/>
                      <a:gd name="connsiteY3" fmla="*/ 40481 h 95250"/>
                      <a:gd name="connsiteX4" fmla="*/ 40481 w 111919"/>
                      <a:gd name="connsiteY4" fmla="*/ 45244 h 95250"/>
                      <a:gd name="connsiteX5" fmla="*/ 35719 w 111919"/>
                      <a:gd name="connsiteY5" fmla="*/ 0 h 95250"/>
                      <a:gd name="connsiteX6" fmla="*/ 19050 w 111919"/>
                      <a:gd name="connsiteY6" fmla="*/ 28576 h 95250"/>
                      <a:gd name="connsiteX7" fmla="*/ 0 w 111919"/>
                      <a:gd name="connsiteY7" fmla="*/ 50006 h 95250"/>
                      <a:gd name="connsiteX8" fmla="*/ 7144 w 111919"/>
                      <a:gd name="connsiteY8" fmla="*/ 71438 h 95250"/>
                      <a:gd name="connsiteX9" fmla="*/ 35719 w 111919"/>
                      <a:gd name="connsiteY9" fmla="*/ 95250 h 95250"/>
                      <a:gd name="connsiteX0" fmla="*/ 35719 w 111919"/>
                      <a:gd name="connsiteY0" fmla="*/ 95250 h 95250"/>
                      <a:gd name="connsiteX1" fmla="*/ 109538 w 111919"/>
                      <a:gd name="connsiteY1" fmla="*/ 64294 h 95250"/>
                      <a:gd name="connsiteX2" fmla="*/ 111919 w 111919"/>
                      <a:gd name="connsiteY2" fmla="*/ 42863 h 95250"/>
                      <a:gd name="connsiteX3" fmla="*/ 66675 w 111919"/>
                      <a:gd name="connsiteY3" fmla="*/ 26194 h 95250"/>
                      <a:gd name="connsiteX4" fmla="*/ 61912 w 111919"/>
                      <a:gd name="connsiteY4" fmla="*/ 40481 h 95250"/>
                      <a:gd name="connsiteX5" fmla="*/ 40481 w 111919"/>
                      <a:gd name="connsiteY5" fmla="*/ 45244 h 95250"/>
                      <a:gd name="connsiteX6" fmla="*/ 35719 w 111919"/>
                      <a:gd name="connsiteY6" fmla="*/ 0 h 95250"/>
                      <a:gd name="connsiteX7" fmla="*/ 19050 w 111919"/>
                      <a:gd name="connsiteY7" fmla="*/ 28576 h 95250"/>
                      <a:gd name="connsiteX8" fmla="*/ 0 w 111919"/>
                      <a:gd name="connsiteY8" fmla="*/ 50006 h 95250"/>
                      <a:gd name="connsiteX9" fmla="*/ 7144 w 111919"/>
                      <a:gd name="connsiteY9" fmla="*/ 71438 h 95250"/>
                      <a:gd name="connsiteX10" fmla="*/ 35719 w 111919"/>
                      <a:gd name="connsiteY10" fmla="*/ 95250 h 95250"/>
                      <a:gd name="connsiteX0" fmla="*/ 35719 w 111919"/>
                      <a:gd name="connsiteY0" fmla="*/ 95250 h 95250"/>
                      <a:gd name="connsiteX1" fmla="*/ 109538 w 111919"/>
                      <a:gd name="connsiteY1" fmla="*/ 64294 h 95250"/>
                      <a:gd name="connsiteX2" fmla="*/ 111919 w 111919"/>
                      <a:gd name="connsiteY2" fmla="*/ 42863 h 95250"/>
                      <a:gd name="connsiteX3" fmla="*/ 66675 w 111919"/>
                      <a:gd name="connsiteY3" fmla="*/ 26194 h 95250"/>
                      <a:gd name="connsiteX4" fmla="*/ 61912 w 111919"/>
                      <a:gd name="connsiteY4" fmla="*/ 40481 h 95250"/>
                      <a:gd name="connsiteX5" fmla="*/ 40481 w 111919"/>
                      <a:gd name="connsiteY5" fmla="*/ 45244 h 95250"/>
                      <a:gd name="connsiteX6" fmla="*/ 35719 w 111919"/>
                      <a:gd name="connsiteY6" fmla="*/ 0 h 95250"/>
                      <a:gd name="connsiteX7" fmla="*/ 11907 w 111919"/>
                      <a:gd name="connsiteY7" fmla="*/ 26194 h 95250"/>
                      <a:gd name="connsiteX8" fmla="*/ 0 w 111919"/>
                      <a:gd name="connsiteY8" fmla="*/ 50006 h 95250"/>
                      <a:gd name="connsiteX9" fmla="*/ 7144 w 111919"/>
                      <a:gd name="connsiteY9" fmla="*/ 71438 h 95250"/>
                      <a:gd name="connsiteX10" fmla="*/ 35719 w 111919"/>
                      <a:gd name="connsiteY10" fmla="*/ 95250 h 95250"/>
                      <a:gd name="connsiteX0" fmla="*/ 35719 w 111919"/>
                      <a:gd name="connsiteY0" fmla="*/ 95250 h 95250"/>
                      <a:gd name="connsiteX1" fmla="*/ 109538 w 111919"/>
                      <a:gd name="connsiteY1" fmla="*/ 64294 h 95250"/>
                      <a:gd name="connsiteX2" fmla="*/ 111919 w 111919"/>
                      <a:gd name="connsiteY2" fmla="*/ 42863 h 95250"/>
                      <a:gd name="connsiteX3" fmla="*/ 66675 w 111919"/>
                      <a:gd name="connsiteY3" fmla="*/ 26194 h 95250"/>
                      <a:gd name="connsiteX4" fmla="*/ 61912 w 111919"/>
                      <a:gd name="connsiteY4" fmla="*/ 40481 h 95250"/>
                      <a:gd name="connsiteX5" fmla="*/ 40481 w 111919"/>
                      <a:gd name="connsiteY5" fmla="*/ 45244 h 95250"/>
                      <a:gd name="connsiteX6" fmla="*/ 50006 w 111919"/>
                      <a:gd name="connsiteY6" fmla="*/ 19050 h 95250"/>
                      <a:gd name="connsiteX7" fmla="*/ 35719 w 111919"/>
                      <a:gd name="connsiteY7" fmla="*/ 0 h 95250"/>
                      <a:gd name="connsiteX8" fmla="*/ 11907 w 111919"/>
                      <a:gd name="connsiteY8" fmla="*/ 26194 h 95250"/>
                      <a:gd name="connsiteX9" fmla="*/ 0 w 111919"/>
                      <a:gd name="connsiteY9" fmla="*/ 50006 h 95250"/>
                      <a:gd name="connsiteX10" fmla="*/ 7144 w 111919"/>
                      <a:gd name="connsiteY10" fmla="*/ 71438 h 95250"/>
                      <a:gd name="connsiteX11" fmla="*/ 35719 w 111919"/>
                      <a:gd name="connsiteY11" fmla="*/ 95250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1919" h="95250">
                        <a:moveTo>
                          <a:pt x="35719" y="95250"/>
                        </a:moveTo>
                        <a:lnTo>
                          <a:pt x="109538" y="64294"/>
                        </a:lnTo>
                        <a:lnTo>
                          <a:pt x="111919" y="42863"/>
                        </a:lnTo>
                        <a:cubicBezTo>
                          <a:pt x="100013" y="42069"/>
                          <a:pt x="78581" y="26988"/>
                          <a:pt x="66675" y="26194"/>
                        </a:cubicBezTo>
                        <a:lnTo>
                          <a:pt x="61912" y="40481"/>
                        </a:lnTo>
                        <a:lnTo>
                          <a:pt x="40481" y="45244"/>
                        </a:lnTo>
                        <a:cubicBezTo>
                          <a:pt x="39687" y="35719"/>
                          <a:pt x="50800" y="28575"/>
                          <a:pt x="50006" y="19050"/>
                        </a:cubicBezTo>
                        <a:lnTo>
                          <a:pt x="35719" y="0"/>
                        </a:lnTo>
                        <a:lnTo>
                          <a:pt x="11907" y="26194"/>
                        </a:lnTo>
                        <a:lnTo>
                          <a:pt x="0" y="50006"/>
                        </a:lnTo>
                        <a:cubicBezTo>
                          <a:pt x="6350" y="56356"/>
                          <a:pt x="794" y="65088"/>
                          <a:pt x="7144" y="71438"/>
                        </a:cubicBezTo>
                        <a:cubicBezTo>
                          <a:pt x="7144" y="86519"/>
                          <a:pt x="26194" y="87313"/>
                          <a:pt x="35719" y="95250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" name="Freeform 75">
                    <a:extLst>
                      <a:ext uri="{FF2B5EF4-FFF2-40B4-BE49-F238E27FC236}">
                        <a16:creationId xmlns:a16="http://schemas.microsoft.com/office/drawing/2014/main" id="{6629D955-6CC6-5660-5BBD-4DD38571FD0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8592900" y="4993320"/>
                    <a:ext cx="360615" cy="443706"/>
                  </a:xfrm>
                  <a:custGeom>
                    <a:avLst/>
                    <a:gdLst>
                      <a:gd name="connsiteX0" fmla="*/ 0 w 342900"/>
                      <a:gd name="connsiteY0" fmla="*/ 266700 h 444500"/>
                      <a:gd name="connsiteX1" fmla="*/ 63500 w 342900"/>
                      <a:gd name="connsiteY1" fmla="*/ 336550 h 444500"/>
                      <a:gd name="connsiteX2" fmla="*/ 19050 w 342900"/>
                      <a:gd name="connsiteY2" fmla="*/ 444500 h 444500"/>
                      <a:gd name="connsiteX3" fmla="*/ 120650 w 342900"/>
                      <a:gd name="connsiteY3" fmla="*/ 438150 h 444500"/>
                      <a:gd name="connsiteX4" fmla="*/ 190500 w 342900"/>
                      <a:gd name="connsiteY4" fmla="*/ 330200 h 444500"/>
                      <a:gd name="connsiteX5" fmla="*/ 273050 w 342900"/>
                      <a:gd name="connsiteY5" fmla="*/ 317500 h 444500"/>
                      <a:gd name="connsiteX6" fmla="*/ 260350 w 342900"/>
                      <a:gd name="connsiteY6" fmla="*/ 228600 h 444500"/>
                      <a:gd name="connsiteX7" fmla="*/ 311150 w 342900"/>
                      <a:gd name="connsiteY7" fmla="*/ 190500 h 444500"/>
                      <a:gd name="connsiteX8" fmla="*/ 330200 w 342900"/>
                      <a:gd name="connsiteY8" fmla="*/ 133350 h 444500"/>
                      <a:gd name="connsiteX9" fmla="*/ 336550 w 342900"/>
                      <a:gd name="connsiteY9" fmla="*/ 88900 h 444500"/>
                      <a:gd name="connsiteX10" fmla="*/ 342900 w 342900"/>
                      <a:gd name="connsiteY10" fmla="*/ 0 h 444500"/>
                      <a:gd name="connsiteX11" fmla="*/ 311150 w 342900"/>
                      <a:gd name="connsiteY11" fmla="*/ 50800 h 444500"/>
                      <a:gd name="connsiteX12" fmla="*/ 228600 w 342900"/>
                      <a:gd name="connsiteY12" fmla="*/ 76200 h 444500"/>
                      <a:gd name="connsiteX13" fmla="*/ 133350 w 342900"/>
                      <a:gd name="connsiteY13" fmla="*/ 107950 h 444500"/>
                      <a:gd name="connsiteX14" fmla="*/ 107950 w 342900"/>
                      <a:gd name="connsiteY14" fmla="*/ 177800 h 444500"/>
                      <a:gd name="connsiteX15" fmla="*/ 63500 w 342900"/>
                      <a:gd name="connsiteY15" fmla="*/ 165100 h 444500"/>
                      <a:gd name="connsiteX16" fmla="*/ 44450 w 342900"/>
                      <a:gd name="connsiteY16" fmla="*/ 222250 h 444500"/>
                      <a:gd name="connsiteX17" fmla="*/ 0 w 342900"/>
                      <a:gd name="connsiteY17" fmla="*/ 266700 h 444500"/>
                      <a:gd name="connsiteX0" fmla="*/ 0 w 342900"/>
                      <a:gd name="connsiteY0" fmla="*/ 266700 h 444500"/>
                      <a:gd name="connsiteX1" fmla="*/ 63500 w 342900"/>
                      <a:gd name="connsiteY1" fmla="*/ 336550 h 444500"/>
                      <a:gd name="connsiteX2" fmla="*/ 19050 w 342900"/>
                      <a:gd name="connsiteY2" fmla="*/ 444500 h 444500"/>
                      <a:gd name="connsiteX3" fmla="*/ 120650 w 342900"/>
                      <a:gd name="connsiteY3" fmla="*/ 438150 h 444500"/>
                      <a:gd name="connsiteX4" fmla="*/ 190500 w 342900"/>
                      <a:gd name="connsiteY4" fmla="*/ 330200 h 444500"/>
                      <a:gd name="connsiteX5" fmla="*/ 273050 w 342900"/>
                      <a:gd name="connsiteY5" fmla="*/ 317500 h 444500"/>
                      <a:gd name="connsiteX6" fmla="*/ 260350 w 342900"/>
                      <a:gd name="connsiteY6" fmla="*/ 228600 h 444500"/>
                      <a:gd name="connsiteX7" fmla="*/ 311150 w 342900"/>
                      <a:gd name="connsiteY7" fmla="*/ 190500 h 444500"/>
                      <a:gd name="connsiteX8" fmla="*/ 330200 w 342900"/>
                      <a:gd name="connsiteY8" fmla="*/ 133350 h 444500"/>
                      <a:gd name="connsiteX9" fmla="*/ 336550 w 342900"/>
                      <a:gd name="connsiteY9" fmla="*/ 88900 h 444500"/>
                      <a:gd name="connsiteX10" fmla="*/ 342900 w 342900"/>
                      <a:gd name="connsiteY10" fmla="*/ 0 h 444500"/>
                      <a:gd name="connsiteX11" fmla="*/ 311150 w 342900"/>
                      <a:gd name="connsiteY11" fmla="*/ 50800 h 444500"/>
                      <a:gd name="connsiteX12" fmla="*/ 228600 w 342900"/>
                      <a:gd name="connsiteY12" fmla="*/ 76200 h 444500"/>
                      <a:gd name="connsiteX13" fmla="*/ 133350 w 342900"/>
                      <a:gd name="connsiteY13" fmla="*/ 107950 h 444500"/>
                      <a:gd name="connsiteX14" fmla="*/ 105569 w 342900"/>
                      <a:gd name="connsiteY14" fmla="*/ 153987 h 444500"/>
                      <a:gd name="connsiteX15" fmla="*/ 63500 w 342900"/>
                      <a:gd name="connsiteY15" fmla="*/ 165100 h 444500"/>
                      <a:gd name="connsiteX16" fmla="*/ 44450 w 342900"/>
                      <a:gd name="connsiteY16" fmla="*/ 222250 h 444500"/>
                      <a:gd name="connsiteX17" fmla="*/ 0 w 342900"/>
                      <a:gd name="connsiteY17" fmla="*/ 266700 h 444500"/>
                      <a:gd name="connsiteX0" fmla="*/ 0 w 342900"/>
                      <a:gd name="connsiteY0" fmla="*/ 266700 h 444500"/>
                      <a:gd name="connsiteX1" fmla="*/ 63500 w 342900"/>
                      <a:gd name="connsiteY1" fmla="*/ 336550 h 444500"/>
                      <a:gd name="connsiteX2" fmla="*/ 19050 w 342900"/>
                      <a:gd name="connsiteY2" fmla="*/ 444500 h 444500"/>
                      <a:gd name="connsiteX3" fmla="*/ 120650 w 342900"/>
                      <a:gd name="connsiteY3" fmla="*/ 438150 h 444500"/>
                      <a:gd name="connsiteX4" fmla="*/ 190500 w 342900"/>
                      <a:gd name="connsiteY4" fmla="*/ 330200 h 444500"/>
                      <a:gd name="connsiteX5" fmla="*/ 273050 w 342900"/>
                      <a:gd name="connsiteY5" fmla="*/ 317500 h 444500"/>
                      <a:gd name="connsiteX6" fmla="*/ 260350 w 342900"/>
                      <a:gd name="connsiteY6" fmla="*/ 228600 h 444500"/>
                      <a:gd name="connsiteX7" fmla="*/ 311150 w 342900"/>
                      <a:gd name="connsiteY7" fmla="*/ 190500 h 444500"/>
                      <a:gd name="connsiteX8" fmla="*/ 330200 w 342900"/>
                      <a:gd name="connsiteY8" fmla="*/ 133350 h 444500"/>
                      <a:gd name="connsiteX9" fmla="*/ 336550 w 342900"/>
                      <a:gd name="connsiteY9" fmla="*/ 88900 h 444500"/>
                      <a:gd name="connsiteX10" fmla="*/ 342900 w 342900"/>
                      <a:gd name="connsiteY10" fmla="*/ 0 h 444500"/>
                      <a:gd name="connsiteX11" fmla="*/ 311150 w 342900"/>
                      <a:gd name="connsiteY11" fmla="*/ 50800 h 444500"/>
                      <a:gd name="connsiteX12" fmla="*/ 253206 w 342900"/>
                      <a:gd name="connsiteY12" fmla="*/ 48419 h 444500"/>
                      <a:gd name="connsiteX13" fmla="*/ 228600 w 342900"/>
                      <a:gd name="connsiteY13" fmla="*/ 76200 h 444500"/>
                      <a:gd name="connsiteX14" fmla="*/ 133350 w 342900"/>
                      <a:gd name="connsiteY14" fmla="*/ 107950 h 444500"/>
                      <a:gd name="connsiteX15" fmla="*/ 105569 w 342900"/>
                      <a:gd name="connsiteY15" fmla="*/ 153987 h 444500"/>
                      <a:gd name="connsiteX16" fmla="*/ 63500 w 342900"/>
                      <a:gd name="connsiteY16" fmla="*/ 165100 h 444500"/>
                      <a:gd name="connsiteX17" fmla="*/ 44450 w 342900"/>
                      <a:gd name="connsiteY17" fmla="*/ 222250 h 444500"/>
                      <a:gd name="connsiteX18" fmla="*/ 0 w 342900"/>
                      <a:gd name="connsiteY18" fmla="*/ 266700 h 444500"/>
                      <a:gd name="connsiteX0" fmla="*/ 0 w 347662"/>
                      <a:gd name="connsiteY0" fmla="*/ 250031 h 427831"/>
                      <a:gd name="connsiteX1" fmla="*/ 63500 w 347662"/>
                      <a:gd name="connsiteY1" fmla="*/ 319881 h 427831"/>
                      <a:gd name="connsiteX2" fmla="*/ 19050 w 347662"/>
                      <a:gd name="connsiteY2" fmla="*/ 427831 h 427831"/>
                      <a:gd name="connsiteX3" fmla="*/ 120650 w 347662"/>
                      <a:gd name="connsiteY3" fmla="*/ 421481 h 427831"/>
                      <a:gd name="connsiteX4" fmla="*/ 190500 w 347662"/>
                      <a:gd name="connsiteY4" fmla="*/ 313531 h 427831"/>
                      <a:gd name="connsiteX5" fmla="*/ 273050 w 347662"/>
                      <a:gd name="connsiteY5" fmla="*/ 300831 h 427831"/>
                      <a:gd name="connsiteX6" fmla="*/ 260350 w 347662"/>
                      <a:gd name="connsiteY6" fmla="*/ 211931 h 427831"/>
                      <a:gd name="connsiteX7" fmla="*/ 311150 w 347662"/>
                      <a:gd name="connsiteY7" fmla="*/ 173831 h 427831"/>
                      <a:gd name="connsiteX8" fmla="*/ 330200 w 347662"/>
                      <a:gd name="connsiteY8" fmla="*/ 116681 h 427831"/>
                      <a:gd name="connsiteX9" fmla="*/ 336550 w 347662"/>
                      <a:gd name="connsiteY9" fmla="*/ 72231 h 427831"/>
                      <a:gd name="connsiteX10" fmla="*/ 347662 w 347662"/>
                      <a:gd name="connsiteY10" fmla="*/ 0 h 427831"/>
                      <a:gd name="connsiteX11" fmla="*/ 311150 w 347662"/>
                      <a:gd name="connsiteY11" fmla="*/ 34131 h 427831"/>
                      <a:gd name="connsiteX12" fmla="*/ 253206 w 347662"/>
                      <a:gd name="connsiteY12" fmla="*/ 31750 h 427831"/>
                      <a:gd name="connsiteX13" fmla="*/ 228600 w 347662"/>
                      <a:gd name="connsiteY13" fmla="*/ 59531 h 427831"/>
                      <a:gd name="connsiteX14" fmla="*/ 133350 w 347662"/>
                      <a:gd name="connsiteY14" fmla="*/ 91281 h 427831"/>
                      <a:gd name="connsiteX15" fmla="*/ 105569 w 347662"/>
                      <a:gd name="connsiteY15" fmla="*/ 137318 h 427831"/>
                      <a:gd name="connsiteX16" fmla="*/ 63500 w 347662"/>
                      <a:gd name="connsiteY16" fmla="*/ 148431 h 427831"/>
                      <a:gd name="connsiteX17" fmla="*/ 44450 w 347662"/>
                      <a:gd name="connsiteY17" fmla="*/ 205581 h 427831"/>
                      <a:gd name="connsiteX18" fmla="*/ 0 w 347662"/>
                      <a:gd name="connsiteY18" fmla="*/ 250031 h 427831"/>
                      <a:gd name="connsiteX0" fmla="*/ 0 w 348326"/>
                      <a:gd name="connsiteY0" fmla="*/ 250031 h 427831"/>
                      <a:gd name="connsiteX1" fmla="*/ 63500 w 348326"/>
                      <a:gd name="connsiteY1" fmla="*/ 319881 h 427831"/>
                      <a:gd name="connsiteX2" fmla="*/ 19050 w 348326"/>
                      <a:gd name="connsiteY2" fmla="*/ 427831 h 427831"/>
                      <a:gd name="connsiteX3" fmla="*/ 120650 w 348326"/>
                      <a:gd name="connsiteY3" fmla="*/ 421481 h 427831"/>
                      <a:gd name="connsiteX4" fmla="*/ 190500 w 348326"/>
                      <a:gd name="connsiteY4" fmla="*/ 313531 h 427831"/>
                      <a:gd name="connsiteX5" fmla="*/ 273050 w 348326"/>
                      <a:gd name="connsiteY5" fmla="*/ 300831 h 427831"/>
                      <a:gd name="connsiteX6" fmla="*/ 260350 w 348326"/>
                      <a:gd name="connsiteY6" fmla="*/ 211931 h 427831"/>
                      <a:gd name="connsiteX7" fmla="*/ 311150 w 348326"/>
                      <a:gd name="connsiteY7" fmla="*/ 173831 h 427831"/>
                      <a:gd name="connsiteX8" fmla="*/ 330200 w 348326"/>
                      <a:gd name="connsiteY8" fmla="*/ 116681 h 427831"/>
                      <a:gd name="connsiteX9" fmla="*/ 336550 w 348326"/>
                      <a:gd name="connsiteY9" fmla="*/ 72231 h 427831"/>
                      <a:gd name="connsiteX10" fmla="*/ 347662 w 348326"/>
                      <a:gd name="connsiteY10" fmla="*/ 0 h 427831"/>
                      <a:gd name="connsiteX11" fmla="*/ 311150 w 348326"/>
                      <a:gd name="connsiteY11" fmla="*/ 34131 h 427831"/>
                      <a:gd name="connsiteX12" fmla="*/ 253206 w 348326"/>
                      <a:gd name="connsiteY12" fmla="*/ 31750 h 427831"/>
                      <a:gd name="connsiteX13" fmla="*/ 228600 w 348326"/>
                      <a:gd name="connsiteY13" fmla="*/ 59531 h 427831"/>
                      <a:gd name="connsiteX14" fmla="*/ 133350 w 348326"/>
                      <a:gd name="connsiteY14" fmla="*/ 91281 h 427831"/>
                      <a:gd name="connsiteX15" fmla="*/ 105569 w 348326"/>
                      <a:gd name="connsiteY15" fmla="*/ 137318 h 427831"/>
                      <a:gd name="connsiteX16" fmla="*/ 63500 w 348326"/>
                      <a:gd name="connsiteY16" fmla="*/ 148431 h 427831"/>
                      <a:gd name="connsiteX17" fmla="*/ 44450 w 348326"/>
                      <a:gd name="connsiteY17" fmla="*/ 205581 h 427831"/>
                      <a:gd name="connsiteX18" fmla="*/ 0 w 348326"/>
                      <a:gd name="connsiteY18" fmla="*/ 250031 h 427831"/>
                      <a:gd name="connsiteX0" fmla="*/ 0 w 360615"/>
                      <a:gd name="connsiteY0" fmla="*/ 250031 h 427831"/>
                      <a:gd name="connsiteX1" fmla="*/ 63500 w 360615"/>
                      <a:gd name="connsiteY1" fmla="*/ 319881 h 427831"/>
                      <a:gd name="connsiteX2" fmla="*/ 19050 w 360615"/>
                      <a:gd name="connsiteY2" fmla="*/ 427831 h 427831"/>
                      <a:gd name="connsiteX3" fmla="*/ 120650 w 360615"/>
                      <a:gd name="connsiteY3" fmla="*/ 421481 h 427831"/>
                      <a:gd name="connsiteX4" fmla="*/ 190500 w 360615"/>
                      <a:gd name="connsiteY4" fmla="*/ 313531 h 427831"/>
                      <a:gd name="connsiteX5" fmla="*/ 273050 w 360615"/>
                      <a:gd name="connsiteY5" fmla="*/ 300831 h 427831"/>
                      <a:gd name="connsiteX6" fmla="*/ 260350 w 360615"/>
                      <a:gd name="connsiteY6" fmla="*/ 211931 h 427831"/>
                      <a:gd name="connsiteX7" fmla="*/ 311150 w 360615"/>
                      <a:gd name="connsiteY7" fmla="*/ 173831 h 427831"/>
                      <a:gd name="connsiteX8" fmla="*/ 330200 w 360615"/>
                      <a:gd name="connsiteY8" fmla="*/ 116681 h 427831"/>
                      <a:gd name="connsiteX9" fmla="*/ 336550 w 360615"/>
                      <a:gd name="connsiteY9" fmla="*/ 72231 h 427831"/>
                      <a:gd name="connsiteX10" fmla="*/ 360363 w 360615"/>
                      <a:gd name="connsiteY10" fmla="*/ 50800 h 427831"/>
                      <a:gd name="connsiteX11" fmla="*/ 347662 w 360615"/>
                      <a:gd name="connsiteY11" fmla="*/ 0 h 427831"/>
                      <a:gd name="connsiteX12" fmla="*/ 311150 w 360615"/>
                      <a:gd name="connsiteY12" fmla="*/ 34131 h 427831"/>
                      <a:gd name="connsiteX13" fmla="*/ 253206 w 360615"/>
                      <a:gd name="connsiteY13" fmla="*/ 31750 h 427831"/>
                      <a:gd name="connsiteX14" fmla="*/ 228600 w 360615"/>
                      <a:gd name="connsiteY14" fmla="*/ 59531 h 427831"/>
                      <a:gd name="connsiteX15" fmla="*/ 133350 w 360615"/>
                      <a:gd name="connsiteY15" fmla="*/ 91281 h 427831"/>
                      <a:gd name="connsiteX16" fmla="*/ 105569 w 360615"/>
                      <a:gd name="connsiteY16" fmla="*/ 137318 h 427831"/>
                      <a:gd name="connsiteX17" fmla="*/ 63500 w 360615"/>
                      <a:gd name="connsiteY17" fmla="*/ 148431 h 427831"/>
                      <a:gd name="connsiteX18" fmla="*/ 44450 w 360615"/>
                      <a:gd name="connsiteY18" fmla="*/ 205581 h 427831"/>
                      <a:gd name="connsiteX19" fmla="*/ 0 w 360615"/>
                      <a:gd name="connsiteY19" fmla="*/ 250031 h 427831"/>
                      <a:gd name="connsiteX0" fmla="*/ 0 w 360615"/>
                      <a:gd name="connsiteY0" fmla="*/ 250031 h 427831"/>
                      <a:gd name="connsiteX1" fmla="*/ 63500 w 360615"/>
                      <a:gd name="connsiteY1" fmla="*/ 319881 h 427831"/>
                      <a:gd name="connsiteX2" fmla="*/ 19050 w 360615"/>
                      <a:gd name="connsiteY2" fmla="*/ 427831 h 427831"/>
                      <a:gd name="connsiteX3" fmla="*/ 120650 w 360615"/>
                      <a:gd name="connsiteY3" fmla="*/ 421481 h 427831"/>
                      <a:gd name="connsiteX4" fmla="*/ 190500 w 360615"/>
                      <a:gd name="connsiteY4" fmla="*/ 313531 h 427831"/>
                      <a:gd name="connsiteX5" fmla="*/ 273050 w 360615"/>
                      <a:gd name="connsiteY5" fmla="*/ 300831 h 427831"/>
                      <a:gd name="connsiteX6" fmla="*/ 260350 w 360615"/>
                      <a:gd name="connsiteY6" fmla="*/ 211931 h 427831"/>
                      <a:gd name="connsiteX7" fmla="*/ 286544 w 360615"/>
                      <a:gd name="connsiteY7" fmla="*/ 212725 h 427831"/>
                      <a:gd name="connsiteX8" fmla="*/ 311150 w 360615"/>
                      <a:gd name="connsiteY8" fmla="*/ 173831 h 427831"/>
                      <a:gd name="connsiteX9" fmla="*/ 330200 w 360615"/>
                      <a:gd name="connsiteY9" fmla="*/ 116681 h 427831"/>
                      <a:gd name="connsiteX10" fmla="*/ 336550 w 360615"/>
                      <a:gd name="connsiteY10" fmla="*/ 72231 h 427831"/>
                      <a:gd name="connsiteX11" fmla="*/ 360363 w 360615"/>
                      <a:gd name="connsiteY11" fmla="*/ 50800 h 427831"/>
                      <a:gd name="connsiteX12" fmla="*/ 347662 w 360615"/>
                      <a:gd name="connsiteY12" fmla="*/ 0 h 427831"/>
                      <a:gd name="connsiteX13" fmla="*/ 311150 w 360615"/>
                      <a:gd name="connsiteY13" fmla="*/ 34131 h 427831"/>
                      <a:gd name="connsiteX14" fmla="*/ 253206 w 360615"/>
                      <a:gd name="connsiteY14" fmla="*/ 31750 h 427831"/>
                      <a:gd name="connsiteX15" fmla="*/ 228600 w 360615"/>
                      <a:gd name="connsiteY15" fmla="*/ 59531 h 427831"/>
                      <a:gd name="connsiteX16" fmla="*/ 133350 w 360615"/>
                      <a:gd name="connsiteY16" fmla="*/ 91281 h 427831"/>
                      <a:gd name="connsiteX17" fmla="*/ 105569 w 360615"/>
                      <a:gd name="connsiteY17" fmla="*/ 137318 h 427831"/>
                      <a:gd name="connsiteX18" fmla="*/ 63500 w 360615"/>
                      <a:gd name="connsiteY18" fmla="*/ 148431 h 427831"/>
                      <a:gd name="connsiteX19" fmla="*/ 44450 w 360615"/>
                      <a:gd name="connsiteY19" fmla="*/ 205581 h 427831"/>
                      <a:gd name="connsiteX20" fmla="*/ 0 w 360615"/>
                      <a:gd name="connsiteY20" fmla="*/ 250031 h 427831"/>
                      <a:gd name="connsiteX0" fmla="*/ 0 w 360615"/>
                      <a:gd name="connsiteY0" fmla="*/ 250031 h 427831"/>
                      <a:gd name="connsiteX1" fmla="*/ 63500 w 360615"/>
                      <a:gd name="connsiteY1" fmla="*/ 319881 h 427831"/>
                      <a:gd name="connsiteX2" fmla="*/ 19050 w 360615"/>
                      <a:gd name="connsiteY2" fmla="*/ 427831 h 427831"/>
                      <a:gd name="connsiteX3" fmla="*/ 120650 w 360615"/>
                      <a:gd name="connsiteY3" fmla="*/ 421481 h 427831"/>
                      <a:gd name="connsiteX4" fmla="*/ 190500 w 360615"/>
                      <a:gd name="connsiteY4" fmla="*/ 313531 h 427831"/>
                      <a:gd name="connsiteX5" fmla="*/ 273050 w 360615"/>
                      <a:gd name="connsiteY5" fmla="*/ 300831 h 427831"/>
                      <a:gd name="connsiteX6" fmla="*/ 260350 w 360615"/>
                      <a:gd name="connsiteY6" fmla="*/ 211931 h 427831"/>
                      <a:gd name="connsiteX7" fmla="*/ 286544 w 360615"/>
                      <a:gd name="connsiteY7" fmla="*/ 212725 h 427831"/>
                      <a:gd name="connsiteX8" fmla="*/ 311150 w 360615"/>
                      <a:gd name="connsiteY8" fmla="*/ 173831 h 427831"/>
                      <a:gd name="connsiteX9" fmla="*/ 312738 w 360615"/>
                      <a:gd name="connsiteY9" fmla="*/ 150812 h 427831"/>
                      <a:gd name="connsiteX10" fmla="*/ 330200 w 360615"/>
                      <a:gd name="connsiteY10" fmla="*/ 116681 h 427831"/>
                      <a:gd name="connsiteX11" fmla="*/ 336550 w 360615"/>
                      <a:gd name="connsiteY11" fmla="*/ 72231 h 427831"/>
                      <a:gd name="connsiteX12" fmla="*/ 360363 w 360615"/>
                      <a:gd name="connsiteY12" fmla="*/ 50800 h 427831"/>
                      <a:gd name="connsiteX13" fmla="*/ 347662 w 360615"/>
                      <a:gd name="connsiteY13" fmla="*/ 0 h 427831"/>
                      <a:gd name="connsiteX14" fmla="*/ 311150 w 360615"/>
                      <a:gd name="connsiteY14" fmla="*/ 34131 h 427831"/>
                      <a:gd name="connsiteX15" fmla="*/ 253206 w 360615"/>
                      <a:gd name="connsiteY15" fmla="*/ 31750 h 427831"/>
                      <a:gd name="connsiteX16" fmla="*/ 228600 w 360615"/>
                      <a:gd name="connsiteY16" fmla="*/ 59531 h 427831"/>
                      <a:gd name="connsiteX17" fmla="*/ 133350 w 360615"/>
                      <a:gd name="connsiteY17" fmla="*/ 91281 h 427831"/>
                      <a:gd name="connsiteX18" fmla="*/ 105569 w 360615"/>
                      <a:gd name="connsiteY18" fmla="*/ 137318 h 427831"/>
                      <a:gd name="connsiteX19" fmla="*/ 63500 w 360615"/>
                      <a:gd name="connsiteY19" fmla="*/ 148431 h 427831"/>
                      <a:gd name="connsiteX20" fmla="*/ 44450 w 360615"/>
                      <a:gd name="connsiteY20" fmla="*/ 205581 h 427831"/>
                      <a:gd name="connsiteX21" fmla="*/ 0 w 360615"/>
                      <a:gd name="connsiteY21" fmla="*/ 250031 h 427831"/>
                      <a:gd name="connsiteX0" fmla="*/ 0 w 360615"/>
                      <a:gd name="connsiteY0" fmla="*/ 250031 h 427831"/>
                      <a:gd name="connsiteX1" fmla="*/ 46832 w 360615"/>
                      <a:gd name="connsiteY1" fmla="*/ 312738 h 427831"/>
                      <a:gd name="connsiteX2" fmla="*/ 19050 w 360615"/>
                      <a:gd name="connsiteY2" fmla="*/ 427831 h 427831"/>
                      <a:gd name="connsiteX3" fmla="*/ 120650 w 360615"/>
                      <a:gd name="connsiteY3" fmla="*/ 421481 h 427831"/>
                      <a:gd name="connsiteX4" fmla="*/ 190500 w 360615"/>
                      <a:gd name="connsiteY4" fmla="*/ 313531 h 427831"/>
                      <a:gd name="connsiteX5" fmla="*/ 273050 w 360615"/>
                      <a:gd name="connsiteY5" fmla="*/ 300831 h 427831"/>
                      <a:gd name="connsiteX6" fmla="*/ 260350 w 360615"/>
                      <a:gd name="connsiteY6" fmla="*/ 211931 h 427831"/>
                      <a:gd name="connsiteX7" fmla="*/ 286544 w 360615"/>
                      <a:gd name="connsiteY7" fmla="*/ 212725 h 427831"/>
                      <a:gd name="connsiteX8" fmla="*/ 311150 w 360615"/>
                      <a:gd name="connsiteY8" fmla="*/ 173831 h 427831"/>
                      <a:gd name="connsiteX9" fmla="*/ 312738 w 360615"/>
                      <a:gd name="connsiteY9" fmla="*/ 150812 h 427831"/>
                      <a:gd name="connsiteX10" fmla="*/ 330200 w 360615"/>
                      <a:gd name="connsiteY10" fmla="*/ 116681 h 427831"/>
                      <a:gd name="connsiteX11" fmla="*/ 336550 w 360615"/>
                      <a:gd name="connsiteY11" fmla="*/ 72231 h 427831"/>
                      <a:gd name="connsiteX12" fmla="*/ 360363 w 360615"/>
                      <a:gd name="connsiteY12" fmla="*/ 50800 h 427831"/>
                      <a:gd name="connsiteX13" fmla="*/ 347662 w 360615"/>
                      <a:gd name="connsiteY13" fmla="*/ 0 h 427831"/>
                      <a:gd name="connsiteX14" fmla="*/ 311150 w 360615"/>
                      <a:gd name="connsiteY14" fmla="*/ 34131 h 427831"/>
                      <a:gd name="connsiteX15" fmla="*/ 253206 w 360615"/>
                      <a:gd name="connsiteY15" fmla="*/ 31750 h 427831"/>
                      <a:gd name="connsiteX16" fmla="*/ 228600 w 360615"/>
                      <a:gd name="connsiteY16" fmla="*/ 59531 h 427831"/>
                      <a:gd name="connsiteX17" fmla="*/ 133350 w 360615"/>
                      <a:gd name="connsiteY17" fmla="*/ 91281 h 427831"/>
                      <a:gd name="connsiteX18" fmla="*/ 105569 w 360615"/>
                      <a:gd name="connsiteY18" fmla="*/ 137318 h 427831"/>
                      <a:gd name="connsiteX19" fmla="*/ 63500 w 360615"/>
                      <a:gd name="connsiteY19" fmla="*/ 148431 h 427831"/>
                      <a:gd name="connsiteX20" fmla="*/ 44450 w 360615"/>
                      <a:gd name="connsiteY20" fmla="*/ 205581 h 427831"/>
                      <a:gd name="connsiteX21" fmla="*/ 0 w 360615"/>
                      <a:gd name="connsiteY21" fmla="*/ 250031 h 427831"/>
                      <a:gd name="connsiteX0" fmla="*/ 0 w 360615"/>
                      <a:gd name="connsiteY0" fmla="*/ 250031 h 421481"/>
                      <a:gd name="connsiteX1" fmla="*/ 46832 w 360615"/>
                      <a:gd name="connsiteY1" fmla="*/ 312738 h 421481"/>
                      <a:gd name="connsiteX2" fmla="*/ 14287 w 360615"/>
                      <a:gd name="connsiteY2" fmla="*/ 406400 h 421481"/>
                      <a:gd name="connsiteX3" fmla="*/ 120650 w 360615"/>
                      <a:gd name="connsiteY3" fmla="*/ 421481 h 421481"/>
                      <a:gd name="connsiteX4" fmla="*/ 190500 w 360615"/>
                      <a:gd name="connsiteY4" fmla="*/ 313531 h 421481"/>
                      <a:gd name="connsiteX5" fmla="*/ 273050 w 360615"/>
                      <a:gd name="connsiteY5" fmla="*/ 300831 h 421481"/>
                      <a:gd name="connsiteX6" fmla="*/ 260350 w 360615"/>
                      <a:gd name="connsiteY6" fmla="*/ 211931 h 421481"/>
                      <a:gd name="connsiteX7" fmla="*/ 286544 w 360615"/>
                      <a:gd name="connsiteY7" fmla="*/ 212725 h 421481"/>
                      <a:gd name="connsiteX8" fmla="*/ 311150 w 360615"/>
                      <a:gd name="connsiteY8" fmla="*/ 173831 h 421481"/>
                      <a:gd name="connsiteX9" fmla="*/ 312738 w 360615"/>
                      <a:gd name="connsiteY9" fmla="*/ 150812 h 421481"/>
                      <a:gd name="connsiteX10" fmla="*/ 330200 w 360615"/>
                      <a:gd name="connsiteY10" fmla="*/ 116681 h 421481"/>
                      <a:gd name="connsiteX11" fmla="*/ 336550 w 360615"/>
                      <a:gd name="connsiteY11" fmla="*/ 72231 h 421481"/>
                      <a:gd name="connsiteX12" fmla="*/ 360363 w 360615"/>
                      <a:gd name="connsiteY12" fmla="*/ 50800 h 421481"/>
                      <a:gd name="connsiteX13" fmla="*/ 347662 w 360615"/>
                      <a:gd name="connsiteY13" fmla="*/ 0 h 421481"/>
                      <a:gd name="connsiteX14" fmla="*/ 311150 w 360615"/>
                      <a:gd name="connsiteY14" fmla="*/ 34131 h 421481"/>
                      <a:gd name="connsiteX15" fmla="*/ 253206 w 360615"/>
                      <a:gd name="connsiteY15" fmla="*/ 31750 h 421481"/>
                      <a:gd name="connsiteX16" fmla="*/ 228600 w 360615"/>
                      <a:gd name="connsiteY16" fmla="*/ 59531 h 421481"/>
                      <a:gd name="connsiteX17" fmla="*/ 133350 w 360615"/>
                      <a:gd name="connsiteY17" fmla="*/ 91281 h 421481"/>
                      <a:gd name="connsiteX18" fmla="*/ 105569 w 360615"/>
                      <a:gd name="connsiteY18" fmla="*/ 137318 h 421481"/>
                      <a:gd name="connsiteX19" fmla="*/ 63500 w 360615"/>
                      <a:gd name="connsiteY19" fmla="*/ 148431 h 421481"/>
                      <a:gd name="connsiteX20" fmla="*/ 44450 w 360615"/>
                      <a:gd name="connsiteY20" fmla="*/ 205581 h 421481"/>
                      <a:gd name="connsiteX21" fmla="*/ 0 w 360615"/>
                      <a:gd name="connsiteY21" fmla="*/ 250031 h 421481"/>
                      <a:gd name="connsiteX0" fmla="*/ 0 w 360615"/>
                      <a:gd name="connsiteY0" fmla="*/ 250031 h 443706"/>
                      <a:gd name="connsiteX1" fmla="*/ 46832 w 360615"/>
                      <a:gd name="connsiteY1" fmla="*/ 312738 h 443706"/>
                      <a:gd name="connsiteX2" fmla="*/ 14287 w 360615"/>
                      <a:gd name="connsiteY2" fmla="*/ 406400 h 443706"/>
                      <a:gd name="connsiteX3" fmla="*/ 62706 w 360615"/>
                      <a:gd name="connsiteY3" fmla="*/ 443706 h 443706"/>
                      <a:gd name="connsiteX4" fmla="*/ 120650 w 360615"/>
                      <a:gd name="connsiteY4" fmla="*/ 421481 h 443706"/>
                      <a:gd name="connsiteX5" fmla="*/ 190500 w 360615"/>
                      <a:gd name="connsiteY5" fmla="*/ 313531 h 443706"/>
                      <a:gd name="connsiteX6" fmla="*/ 273050 w 360615"/>
                      <a:gd name="connsiteY6" fmla="*/ 300831 h 443706"/>
                      <a:gd name="connsiteX7" fmla="*/ 260350 w 360615"/>
                      <a:gd name="connsiteY7" fmla="*/ 211931 h 443706"/>
                      <a:gd name="connsiteX8" fmla="*/ 286544 w 360615"/>
                      <a:gd name="connsiteY8" fmla="*/ 212725 h 443706"/>
                      <a:gd name="connsiteX9" fmla="*/ 311150 w 360615"/>
                      <a:gd name="connsiteY9" fmla="*/ 173831 h 443706"/>
                      <a:gd name="connsiteX10" fmla="*/ 312738 w 360615"/>
                      <a:gd name="connsiteY10" fmla="*/ 150812 h 443706"/>
                      <a:gd name="connsiteX11" fmla="*/ 330200 w 360615"/>
                      <a:gd name="connsiteY11" fmla="*/ 116681 h 443706"/>
                      <a:gd name="connsiteX12" fmla="*/ 336550 w 360615"/>
                      <a:gd name="connsiteY12" fmla="*/ 72231 h 443706"/>
                      <a:gd name="connsiteX13" fmla="*/ 360363 w 360615"/>
                      <a:gd name="connsiteY13" fmla="*/ 50800 h 443706"/>
                      <a:gd name="connsiteX14" fmla="*/ 347662 w 360615"/>
                      <a:gd name="connsiteY14" fmla="*/ 0 h 443706"/>
                      <a:gd name="connsiteX15" fmla="*/ 311150 w 360615"/>
                      <a:gd name="connsiteY15" fmla="*/ 34131 h 443706"/>
                      <a:gd name="connsiteX16" fmla="*/ 253206 w 360615"/>
                      <a:gd name="connsiteY16" fmla="*/ 31750 h 443706"/>
                      <a:gd name="connsiteX17" fmla="*/ 228600 w 360615"/>
                      <a:gd name="connsiteY17" fmla="*/ 59531 h 443706"/>
                      <a:gd name="connsiteX18" fmla="*/ 133350 w 360615"/>
                      <a:gd name="connsiteY18" fmla="*/ 91281 h 443706"/>
                      <a:gd name="connsiteX19" fmla="*/ 105569 w 360615"/>
                      <a:gd name="connsiteY19" fmla="*/ 137318 h 443706"/>
                      <a:gd name="connsiteX20" fmla="*/ 63500 w 360615"/>
                      <a:gd name="connsiteY20" fmla="*/ 148431 h 443706"/>
                      <a:gd name="connsiteX21" fmla="*/ 44450 w 360615"/>
                      <a:gd name="connsiteY21" fmla="*/ 205581 h 443706"/>
                      <a:gd name="connsiteX22" fmla="*/ 0 w 360615"/>
                      <a:gd name="connsiteY22" fmla="*/ 250031 h 443706"/>
                      <a:gd name="connsiteX0" fmla="*/ 0 w 360615"/>
                      <a:gd name="connsiteY0" fmla="*/ 250031 h 443706"/>
                      <a:gd name="connsiteX1" fmla="*/ 46832 w 360615"/>
                      <a:gd name="connsiteY1" fmla="*/ 312738 h 443706"/>
                      <a:gd name="connsiteX2" fmla="*/ 14287 w 360615"/>
                      <a:gd name="connsiteY2" fmla="*/ 406400 h 443706"/>
                      <a:gd name="connsiteX3" fmla="*/ 62706 w 360615"/>
                      <a:gd name="connsiteY3" fmla="*/ 443706 h 443706"/>
                      <a:gd name="connsiteX4" fmla="*/ 106363 w 360615"/>
                      <a:gd name="connsiteY4" fmla="*/ 414337 h 443706"/>
                      <a:gd name="connsiteX5" fmla="*/ 190500 w 360615"/>
                      <a:gd name="connsiteY5" fmla="*/ 313531 h 443706"/>
                      <a:gd name="connsiteX6" fmla="*/ 273050 w 360615"/>
                      <a:gd name="connsiteY6" fmla="*/ 300831 h 443706"/>
                      <a:gd name="connsiteX7" fmla="*/ 260350 w 360615"/>
                      <a:gd name="connsiteY7" fmla="*/ 211931 h 443706"/>
                      <a:gd name="connsiteX8" fmla="*/ 286544 w 360615"/>
                      <a:gd name="connsiteY8" fmla="*/ 212725 h 443706"/>
                      <a:gd name="connsiteX9" fmla="*/ 311150 w 360615"/>
                      <a:gd name="connsiteY9" fmla="*/ 173831 h 443706"/>
                      <a:gd name="connsiteX10" fmla="*/ 312738 w 360615"/>
                      <a:gd name="connsiteY10" fmla="*/ 150812 h 443706"/>
                      <a:gd name="connsiteX11" fmla="*/ 330200 w 360615"/>
                      <a:gd name="connsiteY11" fmla="*/ 116681 h 443706"/>
                      <a:gd name="connsiteX12" fmla="*/ 336550 w 360615"/>
                      <a:gd name="connsiteY12" fmla="*/ 72231 h 443706"/>
                      <a:gd name="connsiteX13" fmla="*/ 360363 w 360615"/>
                      <a:gd name="connsiteY13" fmla="*/ 50800 h 443706"/>
                      <a:gd name="connsiteX14" fmla="*/ 347662 w 360615"/>
                      <a:gd name="connsiteY14" fmla="*/ 0 h 443706"/>
                      <a:gd name="connsiteX15" fmla="*/ 311150 w 360615"/>
                      <a:gd name="connsiteY15" fmla="*/ 34131 h 443706"/>
                      <a:gd name="connsiteX16" fmla="*/ 253206 w 360615"/>
                      <a:gd name="connsiteY16" fmla="*/ 31750 h 443706"/>
                      <a:gd name="connsiteX17" fmla="*/ 228600 w 360615"/>
                      <a:gd name="connsiteY17" fmla="*/ 59531 h 443706"/>
                      <a:gd name="connsiteX18" fmla="*/ 133350 w 360615"/>
                      <a:gd name="connsiteY18" fmla="*/ 91281 h 443706"/>
                      <a:gd name="connsiteX19" fmla="*/ 105569 w 360615"/>
                      <a:gd name="connsiteY19" fmla="*/ 137318 h 443706"/>
                      <a:gd name="connsiteX20" fmla="*/ 63500 w 360615"/>
                      <a:gd name="connsiteY20" fmla="*/ 148431 h 443706"/>
                      <a:gd name="connsiteX21" fmla="*/ 44450 w 360615"/>
                      <a:gd name="connsiteY21" fmla="*/ 205581 h 443706"/>
                      <a:gd name="connsiteX22" fmla="*/ 0 w 360615"/>
                      <a:gd name="connsiteY22" fmla="*/ 250031 h 443706"/>
                      <a:gd name="connsiteX0" fmla="*/ 0 w 360615"/>
                      <a:gd name="connsiteY0" fmla="*/ 250031 h 443706"/>
                      <a:gd name="connsiteX1" fmla="*/ 46832 w 360615"/>
                      <a:gd name="connsiteY1" fmla="*/ 312738 h 443706"/>
                      <a:gd name="connsiteX2" fmla="*/ 14287 w 360615"/>
                      <a:gd name="connsiteY2" fmla="*/ 406400 h 443706"/>
                      <a:gd name="connsiteX3" fmla="*/ 62706 w 360615"/>
                      <a:gd name="connsiteY3" fmla="*/ 443706 h 443706"/>
                      <a:gd name="connsiteX4" fmla="*/ 106363 w 360615"/>
                      <a:gd name="connsiteY4" fmla="*/ 414337 h 443706"/>
                      <a:gd name="connsiteX5" fmla="*/ 153194 w 360615"/>
                      <a:gd name="connsiteY5" fmla="*/ 348455 h 443706"/>
                      <a:gd name="connsiteX6" fmla="*/ 190500 w 360615"/>
                      <a:gd name="connsiteY6" fmla="*/ 313531 h 443706"/>
                      <a:gd name="connsiteX7" fmla="*/ 273050 w 360615"/>
                      <a:gd name="connsiteY7" fmla="*/ 300831 h 443706"/>
                      <a:gd name="connsiteX8" fmla="*/ 260350 w 360615"/>
                      <a:gd name="connsiteY8" fmla="*/ 211931 h 443706"/>
                      <a:gd name="connsiteX9" fmla="*/ 286544 w 360615"/>
                      <a:gd name="connsiteY9" fmla="*/ 212725 h 443706"/>
                      <a:gd name="connsiteX10" fmla="*/ 311150 w 360615"/>
                      <a:gd name="connsiteY10" fmla="*/ 173831 h 443706"/>
                      <a:gd name="connsiteX11" fmla="*/ 312738 w 360615"/>
                      <a:gd name="connsiteY11" fmla="*/ 150812 h 443706"/>
                      <a:gd name="connsiteX12" fmla="*/ 330200 w 360615"/>
                      <a:gd name="connsiteY12" fmla="*/ 116681 h 443706"/>
                      <a:gd name="connsiteX13" fmla="*/ 336550 w 360615"/>
                      <a:gd name="connsiteY13" fmla="*/ 72231 h 443706"/>
                      <a:gd name="connsiteX14" fmla="*/ 360363 w 360615"/>
                      <a:gd name="connsiteY14" fmla="*/ 50800 h 443706"/>
                      <a:gd name="connsiteX15" fmla="*/ 347662 w 360615"/>
                      <a:gd name="connsiteY15" fmla="*/ 0 h 443706"/>
                      <a:gd name="connsiteX16" fmla="*/ 311150 w 360615"/>
                      <a:gd name="connsiteY16" fmla="*/ 34131 h 443706"/>
                      <a:gd name="connsiteX17" fmla="*/ 253206 w 360615"/>
                      <a:gd name="connsiteY17" fmla="*/ 31750 h 443706"/>
                      <a:gd name="connsiteX18" fmla="*/ 228600 w 360615"/>
                      <a:gd name="connsiteY18" fmla="*/ 59531 h 443706"/>
                      <a:gd name="connsiteX19" fmla="*/ 133350 w 360615"/>
                      <a:gd name="connsiteY19" fmla="*/ 91281 h 443706"/>
                      <a:gd name="connsiteX20" fmla="*/ 105569 w 360615"/>
                      <a:gd name="connsiteY20" fmla="*/ 137318 h 443706"/>
                      <a:gd name="connsiteX21" fmla="*/ 63500 w 360615"/>
                      <a:gd name="connsiteY21" fmla="*/ 148431 h 443706"/>
                      <a:gd name="connsiteX22" fmla="*/ 44450 w 360615"/>
                      <a:gd name="connsiteY22" fmla="*/ 205581 h 443706"/>
                      <a:gd name="connsiteX23" fmla="*/ 0 w 360615"/>
                      <a:gd name="connsiteY23" fmla="*/ 250031 h 443706"/>
                      <a:gd name="connsiteX0" fmla="*/ 0 w 360615"/>
                      <a:gd name="connsiteY0" fmla="*/ 250031 h 443706"/>
                      <a:gd name="connsiteX1" fmla="*/ 46832 w 360615"/>
                      <a:gd name="connsiteY1" fmla="*/ 312738 h 443706"/>
                      <a:gd name="connsiteX2" fmla="*/ 14287 w 360615"/>
                      <a:gd name="connsiteY2" fmla="*/ 406400 h 443706"/>
                      <a:gd name="connsiteX3" fmla="*/ 62706 w 360615"/>
                      <a:gd name="connsiteY3" fmla="*/ 443706 h 443706"/>
                      <a:gd name="connsiteX4" fmla="*/ 106363 w 360615"/>
                      <a:gd name="connsiteY4" fmla="*/ 414337 h 443706"/>
                      <a:gd name="connsiteX5" fmla="*/ 131763 w 360615"/>
                      <a:gd name="connsiteY5" fmla="*/ 346073 h 443706"/>
                      <a:gd name="connsiteX6" fmla="*/ 190500 w 360615"/>
                      <a:gd name="connsiteY6" fmla="*/ 313531 h 443706"/>
                      <a:gd name="connsiteX7" fmla="*/ 273050 w 360615"/>
                      <a:gd name="connsiteY7" fmla="*/ 300831 h 443706"/>
                      <a:gd name="connsiteX8" fmla="*/ 260350 w 360615"/>
                      <a:gd name="connsiteY8" fmla="*/ 211931 h 443706"/>
                      <a:gd name="connsiteX9" fmla="*/ 286544 w 360615"/>
                      <a:gd name="connsiteY9" fmla="*/ 212725 h 443706"/>
                      <a:gd name="connsiteX10" fmla="*/ 311150 w 360615"/>
                      <a:gd name="connsiteY10" fmla="*/ 173831 h 443706"/>
                      <a:gd name="connsiteX11" fmla="*/ 312738 w 360615"/>
                      <a:gd name="connsiteY11" fmla="*/ 150812 h 443706"/>
                      <a:gd name="connsiteX12" fmla="*/ 330200 w 360615"/>
                      <a:gd name="connsiteY12" fmla="*/ 116681 h 443706"/>
                      <a:gd name="connsiteX13" fmla="*/ 336550 w 360615"/>
                      <a:gd name="connsiteY13" fmla="*/ 72231 h 443706"/>
                      <a:gd name="connsiteX14" fmla="*/ 360363 w 360615"/>
                      <a:gd name="connsiteY14" fmla="*/ 50800 h 443706"/>
                      <a:gd name="connsiteX15" fmla="*/ 347662 w 360615"/>
                      <a:gd name="connsiteY15" fmla="*/ 0 h 443706"/>
                      <a:gd name="connsiteX16" fmla="*/ 311150 w 360615"/>
                      <a:gd name="connsiteY16" fmla="*/ 34131 h 443706"/>
                      <a:gd name="connsiteX17" fmla="*/ 253206 w 360615"/>
                      <a:gd name="connsiteY17" fmla="*/ 31750 h 443706"/>
                      <a:gd name="connsiteX18" fmla="*/ 228600 w 360615"/>
                      <a:gd name="connsiteY18" fmla="*/ 59531 h 443706"/>
                      <a:gd name="connsiteX19" fmla="*/ 133350 w 360615"/>
                      <a:gd name="connsiteY19" fmla="*/ 91281 h 443706"/>
                      <a:gd name="connsiteX20" fmla="*/ 105569 w 360615"/>
                      <a:gd name="connsiteY20" fmla="*/ 137318 h 443706"/>
                      <a:gd name="connsiteX21" fmla="*/ 63500 w 360615"/>
                      <a:gd name="connsiteY21" fmla="*/ 148431 h 443706"/>
                      <a:gd name="connsiteX22" fmla="*/ 44450 w 360615"/>
                      <a:gd name="connsiteY22" fmla="*/ 205581 h 443706"/>
                      <a:gd name="connsiteX23" fmla="*/ 0 w 360615"/>
                      <a:gd name="connsiteY23" fmla="*/ 250031 h 443706"/>
                      <a:gd name="connsiteX0" fmla="*/ 0 w 360615"/>
                      <a:gd name="connsiteY0" fmla="*/ 250031 h 443706"/>
                      <a:gd name="connsiteX1" fmla="*/ 46832 w 360615"/>
                      <a:gd name="connsiteY1" fmla="*/ 312738 h 443706"/>
                      <a:gd name="connsiteX2" fmla="*/ 14287 w 360615"/>
                      <a:gd name="connsiteY2" fmla="*/ 406400 h 443706"/>
                      <a:gd name="connsiteX3" fmla="*/ 62706 w 360615"/>
                      <a:gd name="connsiteY3" fmla="*/ 443706 h 443706"/>
                      <a:gd name="connsiteX4" fmla="*/ 106363 w 360615"/>
                      <a:gd name="connsiteY4" fmla="*/ 414337 h 443706"/>
                      <a:gd name="connsiteX5" fmla="*/ 138906 w 360615"/>
                      <a:gd name="connsiteY5" fmla="*/ 367505 h 443706"/>
                      <a:gd name="connsiteX6" fmla="*/ 131763 w 360615"/>
                      <a:gd name="connsiteY6" fmla="*/ 346073 h 443706"/>
                      <a:gd name="connsiteX7" fmla="*/ 190500 w 360615"/>
                      <a:gd name="connsiteY7" fmla="*/ 313531 h 443706"/>
                      <a:gd name="connsiteX8" fmla="*/ 273050 w 360615"/>
                      <a:gd name="connsiteY8" fmla="*/ 300831 h 443706"/>
                      <a:gd name="connsiteX9" fmla="*/ 260350 w 360615"/>
                      <a:gd name="connsiteY9" fmla="*/ 211931 h 443706"/>
                      <a:gd name="connsiteX10" fmla="*/ 286544 w 360615"/>
                      <a:gd name="connsiteY10" fmla="*/ 212725 h 443706"/>
                      <a:gd name="connsiteX11" fmla="*/ 311150 w 360615"/>
                      <a:gd name="connsiteY11" fmla="*/ 173831 h 443706"/>
                      <a:gd name="connsiteX12" fmla="*/ 312738 w 360615"/>
                      <a:gd name="connsiteY12" fmla="*/ 150812 h 443706"/>
                      <a:gd name="connsiteX13" fmla="*/ 330200 w 360615"/>
                      <a:gd name="connsiteY13" fmla="*/ 116681 h 443706"/>
                      <a:gd name="connsiteX14" fmla="*/ 336550 w 360615"/>
                      <a:gd name="connsiteY14" fmla="*/ 72231 h 443706"/>
                      <a:gd name="connsiteX15" fmla="*/ 360363 w 360615"/>
                      <a:gd name="connsiteY15" fmla="*/ 50800 h 443706"/>
                      <a:gd name="connsiteX16" fmla="*/ 347662 w 360615"/>
                      <a:gd name="connsiteY16" fmla="*/ 0 h 443706"/>
                      <a:gd name="connsiteX17" fmla="*/ 311150 w 360615"/>
                      <a:gd name="connsiteY17" fmla="*/ 34131 h 443706"/>
                      <a:gd name="connsiteX18" fmla="*/ 253206 w 360615"/>
                      <a:gd name="connsiteY18" fmla="*/ 31750 h 443706"/>
                      <a:gd name="connsiteX19" fmla="*/ 228600 w 360615"/>
                      <a:gd name="connsiteY19" fmla="*/ 59531 h 443706"/>
                      <a:gd name="connsiteX20" fmla="*/ 133350 w 360615"/>
                      <a:gd name="connsiteY20" fmla="*/ 91281 h 443706"/>
                      <a:gd name="connsiteX21" fmla="*/ 105569 w 360615"/>
                      <a:gd name="connsiteY21" fmla="*/ 137318 h 443706"/>
                      <a:gd name="connsiteX22" fmla="*/ 63500 w 360615"/>
                      <a:gd name="connsiteY22" fmla="*/ 148431 h 443706"/>
                      <a:gd name="connsiteX23" fmla="*/ 44450 w 360615"/>
                      <a:gd name="connsiteY23" fmla="*/ 205581 h 443706"/>
                      <a:gd name="connsiteX24" fmla="*/ 0 w 360615"/>
                      <a:gd name="connsiteY24" fmla="*/ 250031 h 443706"/>
                      <a:gd name="connsiteX0" fmla="*/ 0 w 360615"/>
                      <a:gd name="connsiteY0" fmla="*/ 250031 h 443706"/>
                      <a:gd name="connsiteX1" fmla="*/ 46832 w 360615"/>
                      <a:gd name="connsiteY1" fmla="*/ 312738 h 443706"/>
                      <a:gd name="connsiteX2" fmla="*/ 14287 w 360615"/>
                      <a:gd name="connsiteY2" fmla="*/ 406400 h 443706"/>
                      <a:gd name="connsiteX3" fmla="*/ 62706 w 360615"/>
                      <a:gd name="connsiteY3" fmla="*/ 443706 h 443706"/>
                      <a:gd name="connsiteX4" fmla="*/ 106363 w 360615"/>
                      <a:gd name="connsiteY4" fmla="*/ 414337 h 443706"/>
                      <a:gd name="connsiteX5" fmla="*/ 138906 w 360615"/>
                      <a:gd name="connsiteY5" fmla="*/ 367505 h 443706"/>
                      <a:gd name="connsiteX6" fmla="*/ 131763 w 360615"/>
                      <a:gd name="connsiteY6" fmla="*/ 346073 h 443706"/>
                      <a:gd name="connsiteX7" fmla="*/ 190500 w 360615"/>
                      <a:gd name="connsiteY7" fmla="*/ 313531 h 443706"/>
                      <a:gd name="connsiteX8" fmla="*/ 258762 w 360615"/>
                      <a:gd name="connsiteY8" fmla="*/ 310356 h 443706"/>
                      <a:gd name="connsiteX9" fmla="*/ 260350 w 360615"/>
                      <a:gd name="connsiteY9" fmla="*/ 211931 h 443706"/>
                      <a:gd name="connsiteX10" fmla="*/ 286544 w 360615"/>
                      <a:gd name="connsiteY10" fmla="*/ 212725 h 443706"/>
                      <a:gd name="connsiteX11" fmla="*/ 311150 w 360615"/>
                      <a:gd name="connsiteY11" fmla="*/ 173831 h 443706"/>
                      <a:gd name="connsiteX12" fmla="*/ 312738 w 360615"/>
                      <a:gd name="connsiteY12" fmla="*/ 150812 h 443706"/>
                      <a:gd name="connsiteX13" fmla="*/ 330200 w 360615"/>
                      <a:gd name="connsiteY13" fmla="*/ 116681 h 443706"/>
                      <a:gd name="connsiteX14" fmla="*/ 336550 w 360615"/>
                      <a:gd name="connsiteY14" fmla="*/ 72231 h 443706"/>
                      <a:gd name="connsiteX15" fmla="*/ 360363 w 360615"/>
                      <a:gd name="connsiteY15" fmla="*/ 50800 h 443706"/>
                      <a:gd name="connsiteX16" fmla="*/ 347662 w 360615"/>
                      <a:gd name="connsiteY16" fmla="*/ 0 h 443706"/>
                      <a:gd name="connsiteX17" fmla="*/ 311150 w 360615"/>
                      <a:gd name="connsiteY17" fmla="*/ 34131 h 443706"/>
                      <a:gd name="connsiteX18" fmla="*/ 253206 w 360615"/>
                      <a:gd name="connsiteY18" fmla="*/ 31750 h 443706"/>
                      <a:gd name="connsiteX19" fmla="*/ 228600 w 360615"/>
                      <a:gd name="connsiteY19" fmla="*/ 59531 h 443706"/>
                      <a:gd name="connsiteX20" fmla="*/ 133350 w 360615"/>
                      <a:gd name="connsiteY20" fmla="*/ 91281 h 443706"/>
                      <a:gd name="connsiteX21" fmla="*/ 105569 w 360615"/>
                      <a:gd name="connsiteY21" fmla="*/ 137318 h 443706"/>
                      <a:gd name="connsiteX22" fmla="*/ 63500 w 360615"/>
                      <a:gd name="connsiteY22" fmla="*/ 148431 h 443706"/>
                      <a:gd name="connsiteX23" fmla="*/ 44450 w 360615"/>
                      <a:gd name="connsiteY23" fmla="*/ 205581 h 443706"/>
                      <a:gd name="connsiteX24" fmla="*/ 0 w 360615"/>
                      <a:gd name="connsiteY24" fmla="*/ 250031 h 443706"/>
                      <a:gd name="connsiteX0" fmla="*/ 0 w 360615"/>
                      <a:gd name="connsiteY0" fmla="*/ 250031 h 443706"/>
                      <a:gd name="connsiteX1" fmla="*/ 46832 w 360615"/>
                      <a:gd name="connsiteY1" fmla="*/ 312738 h 443706"/>
                      <a:gd name="connsiteX2" fmla="*/ 14287 w 360615"/>
                      <a:gd name="connsiteY2" fmla="*/ 406400 h 443706"/>
                      <a:gd name="connsiteX3" fmla="*/ 62706 w 360615"/>
                      <a:gd name="connsiteY3" fmla="*/ 443706 h 443706"/>
                      <a:gd name="connsiteX4" fmla="*/ 106363 w 360615"/>
                      <a:gd name="connsiteY4" fmla="*/ 414337 h 443706"/>
                      <a:gd name="connsiteX5" fmla="*/ 138906 w 360615"/>
                      <a:gd name="connsiteY5" fmla="*/ 367505 h 443706"/>
                      <a:gd name="connsiteX6" fmla="*/ 131763 w 360615"/>
                      <a:gd name="connsiteY6" fmla="*/ 346073 h 443706"/>
                      <a:gd name="connsiteX7" fmla="*/ 190500 w 360615"/>
                      <a:gd name="connsiteY7" fmla="*/ 313531 h 443706"/>
                      <a:gd name="connsiteX8" fmla="*/ 258762 w 360615"/>
                      <a:gd name="connsiteY8" fmla="*/ 310356 h 443706"/>
                      <a:gd name="connsiteX9" fmla="*/ 234156 w 360615"/>
                      <a:gd name="connsiteY9" fmla="*/ 257968 h 443706"/>
                      <a:gd name="connsiteX10" fmla="*/ 260350 w 360615"/>
                      <a:gd name="connsiteY10" fmla="*/ 211931 h 443706"/>
                      <a:gd name="connsiteX11" fmla="*/ 286544 w 360615"/>
                      <a:gd name="connsiteY11" fmla="*/ 212725 h 443706"/>
                      <a:gd name="connsiteX12" fmla="*/ 311150 w 360615"/>
                      <a:gd name="connsiteY12" fmla="*/ 173831 h 443706"/>
                      <a:gd name="connsiteX13" fmla="*/ 312738 w 360615"/>
                      <a:gd name="connsiteY13" fmla="*/ 150812 h 443706"/>
                      <a:gd name="connsiteX14" fmla="*/ 330200 w 360615"/>
                      <a:gd name="connsiteY14" fmla="*/ 116681 h 443706"/>
                      <a:gd name="connsiteX15" fmla="*/ 336550 w 360615"/>
                      <a:gd name="connsiteY15" fmla="*/ 72231 h 443706"/>
                      <a:gd name="connsiteX16" fmla="*/ 360363 w 360615"/>
                      <a:gd name="connsiteY16" fmla="*/ 50800 h 443706"/>
                      <a:gd name="connsiteX17" fmla="*/ 347662 w 360615"/>
                      <a:gd name="connsiteY17" fmla="*/ 0 h 443706"/>
                      <a:gd name="connsiteX18" fmla="*/ 311150 w 360615"/>
                      <a:gd name="connsiteY18" fmla="*/ 34131 h 443706"/>
                      <a:gd name="connsiteX19" fmla="*/ 253206 w 360615"/>
                      <a:gd name="connsiteY19" fmla="*/ 31750 h 443706"/>
                      <a:gd name="connsiteX20" fmla="*/ 228600 w 360615"/>
                      <a:gd name="connsiteY20" fmla="*/ 59531 h 443706"/>
                      <a:gd name="connsiteX21" fmla="*/ 133350 w 360615"/>
                      <a:gd name="connsiteY21" fmla="*/ 91281 h 443706"/>
                      <a:gd name="connsiteX22" fmla="*/ 105569 w 360615"/>
                      <a:gd name="connsiteY22" fmla="*/ 137318 h 443706"/>
                      <a:gd name="connsiteX23" fmla="*/ 63500 w 360615"/>
                      <a:gd name="connsiteY23" fmla="*/ 148431 h 443706"/>
                      <a:gd name="connsiteX24" fmla="*/ 44450 w 360615"/>
                      <a:gd name="connsiteY24" fmla="*/ 205581 h 443706"/>
                      <a:gd name="connsiteX25" fmla="*/ 0 w 360615"/>
                      <a:gd name="connsiteY25" fmla="*/ 250031 h 443706"/>
                      <a:gd name="connsiteX0" fmla="*/ 0 w 360615"/>
                      <a:gd name="connsiteY0" fmla="*/ 250031 h 443706"/>
                      <a:gd name="connsiteX1" fmla="*/ 46832 w 360615"/>
                      <a:gd name="connsiteY1" fmla="*/ 312738 h 443706"/>
                      <a:gd name="connsiteX2" fmla="*/ 14287 w 360615"/>
                      <a:gd name="connsiteY2" fmla="*/ 406400 h 443706"/>
                      <a:gd name="connsiteX3" fmla="*/ 62706 w 360615"/>
                      <a:gd name="connsiteY3" fmla="*/ 443706 h 443706"/>
                      <a:gd name="connsiteX4" fmla="*/ 106363 w 360615"/>
                      <a:gd name="connsiteY4" fmla="*/ 414337 h 443706"/>
                      <a:gd name="connsiteX5" fmla="*/ 138906 w 360615"/>
                      <a:gd name="connsiteY5" fmla="*/ 367505 h 443706"/>
                      <a:gd name="connsiteX6" fmla="*/ 131763 w 360615"/>
                      <a:gd name="connsiteY6" fmla="*/ 346073 h 443706"/>
                      <a:gd name="connsiteX7" fmla="*/ 190500 w 360615"/>
                      <a:gd name="connsiteY7" fmla="*/ 313531 h 443706"/>
                      <a:gd name="connsiteX8" fmla="*/ 258762 w 360615"/>
                      <a:gd name="connsiteY8" fmla="*/ 310356 h 443706"/>
                      <a:gd name="connsiteX9" fmla="*/ 257969 w 360615"/>
                      <a:gd name="connsiteY9" fmla="*/ 277018 h 443706"/>
                      <a:gd name="connsiteX10" fmla="*/ 234156 w 360615"/>
                      <a:gd name="connsiteY10" fmla="*/ 257968 h 443706"/>
                      <a:gd name="connsiteX11" fmla="*/ 260350 w 360615"/>
                      <a:gd name="connsiteY11" fmla="*/ 211931 h 443706"/>
                      <a:gd name="connsiteX12" fmla="*/ 286544 w 360615"/>
                      <a:gd name="connsiteY12" fmla="*/ 212725 h 443706"/>
                      <a:gd name="connsiteX13" fmla="*/ 311150 w 360615"/>
                      <a:gd name="connsiteY13" fmla="*/ 173831 h 443706"/>
                      <a:gd name="connsiteX14" fmla="*/ 312738 w 360615"/>
                      <a:gd name="connsiteY14" fmla="*/ 150812 h 443706"/>
                      <a:gd name="connsiteX15" fmla="*/ 330200 w 360615"/>
                      <a:gd name="connsiteY15" fmla="*/ 116681 h 443706"/>
                      <a:gd name="connsiteX16" fmla="*/ 336550 w 360615"/>
                      <a:gd name="connsiteY16" fmla="*/ 72231 h 443706"/>
                      <a:gd name="connsiteX17" fmla="*/ 360363 w 360615"/>
                      <a:gd name="connsiteY17" fmla="*/ 50800 h 443706"/>
                      <a:gd name="connsiteX18" fmla="*/ 347662 w 360615"/>
                      <a:gd name="connsiteY18" fmla="*/ 0 h 443706"/>
                      <a:gd name="connsiteX19" fmla="*/ 311150 w 360615"/>
                      <a:gd name="connsiteY19" fmla="*/ 34131 h 443706"/>
                      <a:gd name="connsiteX20" fmla="*/ 253206 w 360615"/>
                      <a:gd name="connsiteY20" fmla="*/ 31750 h 443706"/>
                      <a:gd name="connsiteX21" fmla="*/ 228600 w 360615"/>
                      <a:gd name="connsiteY21" fmla="*/ 59531 h 443706"/>
                      <a:gd name="connsiteX22" fmla="*/ 133350 w 360615"/>
                      <a:gd name="connsiteY22" fmla="*/ 91281 h 443706"/>
                      <a:gd name="connsiteX23" fmla="*/ 105569 w 360615"/>
                      <a:gd name="connsiteY23" fmla="*/ 137318 h 443706"/>
                      <a:gd name="connsiteX24" fmla="*/ 63500 w 360615"/>
                      <a:gd name="connsiteY24" fmla="*/ 148431 h 443706"/>
                      <a:gd name="connsiteX25" fmla="*/ 44450 w 360615"/>
                      <a:gd name="connsiteY25" fmla="*/ 205581 h 443706"/>
                      <a:gd name="connsiteX26" fmla="*/ 0 w 360615"/>
                      <a:gd name="connsiteY26" fmla="*/ 250031 h 443706"/>
                      <a:gd name="connsiteX0" fmla="*/ 0 w 360615"/>
                      <a:gd name="connsiteY0" fmla="*/ 250031 h 443706"/>
                      <a:gd name="connsiteX1" fmla="*/ 46832 w 360615"/>
                      <a:gd name="connsiteY1" fmla="*/ 312738 h 443706"/>
                      <a:gd name="connsiteX2" fmla="*/ 14287 w 360615"/>
                      <a:gd name="connsiteY2" fmla="*/ 406400 h 443706"/>
                      <a:gd name="connsiteX3" fmla="*/ 62706 w 360615"/>
                      <a:gd name="connsiteY3" fmla="*/ 443706 h 443706"/>
                      <a:gd name="connsiteX4" fmla="*/ 106363 w 360615"/>
                      <a:gd name="connsiteY4" fmla="*/ 414337 h 443706"/>
                      <a:gd name="connsiteX5" fmla="*/ 138906 w 360615"/>
                      <a:gd name="connsiteY5" fmla="*/ 367505 h 443706"/>
                      <a:gd name="connsiteX6" fmla="*/ 131763 w 360615"/>
                      <a:gd name="connsiteY6" fmla="*/ 346073 h 443706"/>
                      <a:gd name="connsiteX7" fmla="*/ 190500 w 360615"/>
                      <a:gd name="connsiteY7" fmla="*/ 313531 h 443706"/>
                      <a:gd name="connsiteX8" fmla="*/ 258762 w 360615"/>
                      <a:gd name="connsiteY8" fmla="*/ 310356 h 443706"/>
                      <a:gd name="connsiteX9" fmla="*/ 257969 w 360615"/>
                      <a:gd name="connsiteY9" fmla="*/ 277018 h 443706"/>
                      <a:gd name="connsiteX10" fmla="*/ 234156 w 360615"/>
                      <a:gd name="connsiteY10" fmla="*/ 257968 h 443706"/>
                      <a:gd name="connsiteX11" fmla="*/ 260350 w 360615"/>
                      <a:gd name="connsiteY11" fmla="*/ 211931 h 443706"/>
                      <a:gd name="connsiteX12" fmla="*/ 286544 w 360615"/>
                      <a:gd name="connsiteY12" fmla="*/ 212725 h 443706"/>
                      <a:gd name="connsiteX13" fmla="*/ 311150 w 360615"/>
                      <a:gd name="connsiteY13" fmla="*/ 173831 h 443706"/>
                      <a:gd name="connsiteX14" fmla="*/ 312738 w 360615"/>
                      <a:gd name="connsiteY14" fmla="*/ 150812 h 443706"/>
                      <a:gd name="connsiteX15" fmla="*/ 330200 w 360615"/>
                      <a:gd name="connsiteY15" fmla="*/ 116681 h 443706"/>
                      <a:gd name="connsiteX16" fmla="*/ 336550 w 360615"/>
                      <a:gd name="connsiteY16" fmla="*/ 72231 h 443706"/>
                      <a:gd name="connsiteX17" fmla="*/ 360363 w 360615"/>
                      <a:gd name="connsiteY17" fmla="*/ 50800 h 443706"/>
                      <a:gd name="connsiteX18" fmla="*/ 347662 w 360615"/>
                      <a:gd name="connsiteY18" fmla="*/ 0 h 443706"/>
                      <a:gd name="connsiteX19" fmla="*/ 311150 w 360615"/>
                      <a:gd name="connsiteY19" fmla="*/ 34131 h 443706"/>
                      <a:gd name="connsiteX20" fmla="*/ 253206 w 360615"/>
                      <a:gd name="connsiteY20" fmla="*/ 31750 h 443706"/>
                      <a:gd name="connsiteX21" fmla="*/ 228600 w 360615"/>
                      <a:gd name="connsiteY21" fmla="*/ 59531 h 443706"/>
                      <a:gd name="connsiteX22" fmla="*/ 133350 w 360615"/>
                      <a:gd name="connsiteY22" fmla="*/ 91281 h 443706"/>
                      <a:gd name="connsiteX23" fmla="*/ 105569 w 360615"/>
                      <a:gd name="connsiteY23" fmla="*/ 137318 h 443706"/>
                      <a:gd name="connsiteX24" fmla="*/ 63500 w 360615"/>
                      <a:gd name="connsiteY24" fmla="*/ 148431 h 443706"/>
                      <a:gd name="connsiteX25" fmla="*/ 44450 w 360615"/>
                      <a:gd name="connsiteY25" fmla="*/ 205581 h 443706"/>
                      <a:gd name="connsiteX26" fmla="*/ 12700 w 360615"/>
                      <a:gd name="connsiteY26" fmla="*/ 224630 h 443706"/>
                      <a:gd name="connsiteX27" fmla="*/ 0 w 360615"/>
                      <a:gd name="connsiteY27" fmla="*/ 250031 h 443706"/>
                      <a:gd name="connsiteX0" fmla="*/ 0 w 360615"/>
                      <a:gd name="connsiteY0" fmla="*/ 250031 h 443706"/>
                      <a:gd name="connsiteX1" fmla="*/ 46832 w 360615"/>
                      <a:gd name="connsiteY1" fmla="*/ 312738 h 443706"/>
                      <a:gd name="connsiteX2" fmla="*/ 14287 w 360615"/>
                      <a:gd name="connsiteY2" fmla="*/ 406400 h 443706"/>
                      <a:gd name="connsiteX3" fmla="*/ 62706 w 360615"/>
                      <a:gd name="connsiteY3" fmla="*/ 443706 h 443706"/>
                      <a:gd name="connsiteX4" fmla="*/ 106363 w 360615"/>
                      <a:gd name="connsiteY4" fmla="*/ 414337 h 443706"/>
                      <a:gd name="connsiteX5" fmla="*/ 138906 w 360615"/>
                      <a:gd name="connsiteY5" fmla="*/ 367505 h 443706"/>
                      <a:gd name="connsiteX6" fmla="*/ 131763 w 360615"/>
                      <a:gd name="connsiteY6" fmla="*/ 346073 h 443706"/>
                      <a:gd name="connsiteX7" fmla="*/ 190500 w 360615"/>
                      <a:gd name="connsiteY7" fmla="*/ 313531 h 443706"/>
                      <a:gd name="connsiteX8" fmla="*/ 258762 w 360615"/>
                      <a:gd name="connsiteY8" fmla="*/ 310356 h 443706"/>
                      <a:gd name="connsiteX9" fmla="*/ 257969 w 360615"/>
                      <a:gd name="connsiteY9" fmla="*/ 277018 h 443706"/>
                      <a:gd name="connsiteX10" fmla="*/ 234156 w 360615"/>
                      <a:gd name="connsiteY10" fmla="*/ 257968 h 443706"/>
                      <a:gd name="connsiteX11" fmla="*/ 255588 w 360615"/>
                      <a:gd name="connsiteY11" fmla="*/ 243680 h 443706"/>
                      <a:gd name="connsiteX12" fmla="*/ 260350 w 360615"/>
                      <a:gd name="connsiteY12" fmla="*/ 211931 h 443706"/>
                      <a:gd name="connsiteX13" fmla="*/ 286544 w 360615"/>
                      <a:gd name="connsiteY13" fmla="*/ 212725 h 443706"/>
                      <a:gd name="connsiteX14" fmla="*/ 311150 w 360615"/>
                      <a:gd name="connsiteY14" fmla="*/ 173831 h 443706"/>
                      <a:gd name="connsiteX15" fmla="*/ 312738 w 360615"/>
                      <a:gd name="connsiteY15" fmla="*/ 150812 h 443706"/>
                      <a:gd name="connsiteX16" fmla="*/ 330200 w 360615"/>
                      <a:gd name="connsiteY16" fmla="*/ 116681 h 443706"/>
                      <a:gd name="connsiteX17" fmla="*/ 336550 w 360615"/>
                      <a:gd name="connsiteY17" fmla="*/ 72231 h 443706"/>
                      <a:gd name="connsiteX18" fmla="*/ 360363 w 360615"/>
                      <a:gd name="connsiteY18" fmla="*/ 50800 h 443706"/>
                      <a:gd name="connsiteX19" fmla="*/ 347662 w 360615"/>
                      <a:gd name="connsiteY19" fmla="*/ 0 h 443706"/>
                      <a:gd name="connsiteX20" fmla="*/ 311150 w 360615"/>
                      <a:gd name="connsiteY20" fmla="*/ 34131 h 443706"/>
                      <a:gd name="connsiteX21" fmla="*/ 253206 w 360615"/>
                      <a:gd name="connsiteY21" fmla="*/ 31750 h 443706"/>
                      <a:gd name="connsiteX22" fmla="*/ 228600 w 360615"/>
                      <a:gd name="connsiteY22" fmla="*/ 59531 h 443706"/>
                      <a:gd name="connsiteX23" fmla="*/ 133350 w 360615"/>
                      <a:gd name="connsiteY23" fmla="*/ 91281 h 443706"/>
                      <a:gd name="connsiteX24" fmla="*/ 105569 w 360615"/>
                      <a:gd name="connsiteY24" fmla="*/ 137318 h 443706"/>
                      <a:gd name="connsiteX25" fmla="*/ 63500 w 360615"/>
                      <a:gd name="connsiteY25" fmla="*/ 148431 h 443706"/>
                      <a:gd name="connsiteX26" fmla="*/ 44450 w 360615"/>
                      <a:gd name="connsiteY26" fmla="*/ 205581 h 443706"/>
                      <a:gd name="connsiteX27" fmla="*/ 12700 w 360615"/>
                      <a:gd name="connsiteY27" fmla="*/ 224630 h 443706"/>
                      <a:gd name="connsiteX28" fmla="*/ 0 w 360615"/>
                      <a:gd name="connsiteY28" fmla="*/ 250031 h 443706"/>
                      <a:gd name="connsiteX0" fmla="*/ 0 w 360615"/>
                      <a:gd name="connsiteY0" fmla="*/ 250031 h 443706"/>
                      <a:gd name="connsiteX1" fmla="*/ 46832 w 360615"/>
                      <a:gd name="connsiteY1" fmla="*/ 312738 h 443706"/>
                      <a:gd name="connsiteX2" fmla="*/ 14287 w 360615"/>
                      <a:gd name="connsiteY2" fmla="*/ 406400 h 443706"/>
                      <a:gd name="connsiteX3" fmla="*/ 62706 w 360615"/>
                      <a:gd name="connsiteY3" fmla="*/ 443706 h 443706"/>
                      <a:gd name="connsiteX4" fmla="*/ 106363 w 360615"/>
                      <a:gd name="connsiteY4" fmla="*/ 414337 h 443706"/>
                      <a:gd name="connsiteX5" fmla="*/ 138906 w 360615"/>
                      <a:gd name="connsiteY5" fmla="*/ 367505 h 443706"/>
                      <a:gd name="connsiteX6" fmla="*/ 131763 w 360615"/>
                      <a:gd name="connsiteY6" fmla="*/ 346073 h 443706"/>
                      <a:gd name="connsiteX7" fmla="*/ 190500 w 360615"/>
                      <a:gd name="connsiteY7" fmla="*/ 313531 h 443706"/>
                      <a:gd name="connsiteX8" fmla="*/ 258762 w 360615"/>
                      <a:gd name="connsiteY8" fmla="*/ 310356 h 443706"/>
                      <a:gd name="connsiteX9" fmla="*/ 257969 w 360615"/>
                      <a:gd name="connsiteY9" fmla="*/ 277018 h 443706"/>
                      <a:gd name="connsiteX10" fmla="*/ 238919 w 360615"/>
                      <a:gd name="connsiteY10" fmla="*/ 265112 h 443706"/>
                      <a:gd name="connsiteX11" fmla="*/ 255588 w 360615"/>
                      <a:gd name="connsiteY11" fmla="*/ 243680 h 443706"/>
                      <a:gd name="connsiteX12" fmla="*/ 260350 w 360615"/>
                      <a:gd name="connsiteY12" fmla="*/ 211931 h 443706"/>
                      <a:gd name="connsiteX13" fmla="*/ 286544 w 360615"/>
                      <a:gd name="connsiteY13" fmla="*/ 212725 h 443706"/>
                      <a:gd name="connsiteX14" fmla="*/ 311150 w 360615"/>
                      <a:gd name="connsiteY14" fmla="*/ 173831 h 443706"/>
                      <a:gd name="connsiteX15" fmla="*/ 312738 w 360615"/>
                      <a:gd name="connsiteY15" fmla="*/ 150812 h 443706"/>
                      <a:gd name="connsiteX16" fmla="*/ 330200 w 360615"/>
                      <a:gd name="connsiteY16" fmla="*/ 116681 h 443706"/>
                      <a:gd name="connsiteX17" fmla="*/ 336550 w 360615"/>
                      <a:gd name="connsiteY17" fmla="*/ 72231 h 443706"/>
                      <a:gd name="connsiteX18" fmla="*/ 360363 w 360615"/>
                      <a:gd name="connsiteY18" fmla="*/ 50800 h 443706"/>
                      <a:gd name="connsiteX19" fmla="*/ 347662 w 360615"/>
                      <a:gd name="connsiteY19" fmla="*/ 0 h 443706"/>
                      <a:gd name="connsiteX20" fmla="*/ 311150 w 360615"/>
                      <a:gd name="connsiteY20" fmla="*/ 34131 h 443706"/>
                      <a:gd name="connsiteX21" fmla="*/ 253206 w 360615"/>
                      <a:gd name="connsiteY21" fmla="*/ 31750 h 443706"/>
                      <a:gd name="connsiteX22" fmla="*/ 228600 w 360615"/>
                      <a:gd name="connsiteY22" fmla="*/ 59531 h 443706"/>
                      <a:gd name="connsiteX23" fmla="*/ 133350 w 360615"/>
                      <a:gd name="connsiteY23" fmla="*/ 91281 h 443706"/>
                      <a:gd name="connsiteX24" fmla="*/ 105569 w 360615"/>
                      <a:gd name="connsiteY24" fmla="*/ 137318 h 443706"/>
                      <a:gd name="connsiteX25" fmla="*/ 63500 w 360615"/>
                      <a:gd name="connsiteY25" fmla="*/ 148431 h 443706"/>
                      <a:gd name="connsiteX26" fmla="*/ 44450 w 360615"/>
                      <a:gd name="connsiteY26" fmla="*/ 205581 h 443706"/>
                      <a:gd name="connsiteX27" fmla="*/ 12700 w 360615"/>
                      <a:gd name="connsiteY27" fmla="*/ 224630 h 443706"/>
                      <a:gd name="connsiteX28" fmla="*/ 0 w 360615"/>
                      <a:gd name="connsiteY28" fmla="*/ 250031 h 443706"/>
                      <a:gd name="connsiteX0" fmla="*/ 0 w 360615"/>
                      <a:gd name="connsiteY0" fmla="*/ 250031 h 443706"/>
                      <a:gd name="connsiteX1" fmla="*/ 46832 w 360615"/>
                      <a:gd name="connsiteY1" fmla="*/ 312738 h 443706"/>
                      <a:gd name="connsiteX2" fmla="*/ 14287 w 360615"/>
                      <a:gd name="connsiteY2" fmla="*/ 406400 h 443706"/>
                      <a:gd name="connsiteX3" fmla="*/ 62706 w 360615"/>
                      <a:gd name="connsiteY3" fmla="*/ 443706 h 443706"/>
                      <a:gd name="connsiteX4" fmla="*/ 106363 w 360615"/>
                      <a:gd name="connsiteY4" fmla="*/ 414337 h 443706"/>
                      <a:gd name="connsiteX5" fmla="*/ 138906 w 360615"/>
                      <a:gd name="connsiteY5" fmla="*/ 367505 h 443706"/>
                      <a:gd name="connsiteX6" fmla="*/ 131763 w 360615"/>
                      <a:gd name="connsiteY6" fmla="*/ 346073 h 443706"/>
                      <a:gd name="connsiteX7" fmla="*/ 190500 w 360615"/>
                      <a:gd name="connsiteY7" fmla="*/ 313531 h 443706"/>
                      <a:gd name="connsiteX8" fmla="*/ 258762 w 360615"/>
                      <a:gd name="connsiteY8" fmla="*/ 310356 h 443706"/>
                      <a:gd name="connsiteX9" fmla="*/ 257969 w 360615"/>
                      <a:gd name="connsiteY9" fmla="*/ 277018 h 443706"/>
                      <a:gd name="connsiteX10" fmla="*/ 238919 w 360615"/>
                      <a:gd name="connsiteY10" fmla="*/ 265112 h 443706"/>
                      <a:gd name="connsiteX11" fmla="*/ 255588 w 360615"/>
                      <a:gd name="connsiteY11" fmla="*/ 243680 h 443706"/>
                      <a:gd name="connsiteX12" fmla="*/ 269875 w 360615"/>
                      <a:gd name="connsiteY12" fmla="*/ 223838 h 443706"/>
                      <a:gd name="connsiteX13" fmla="*/ 286544 w 360615"/>
                      <a:gd name="connsiteY13" fmla="*/ 212725 h 443706"/>
                      <a:gd name="connsiteX14" fmla="*/ 311150 w 360615"/>
                      <a:gd name="connsiteY14" fmla="*/ 173831 h 443706"/>
                      <a:gd name="connsiteX15" fmla="*/ 312738 w 360615"/>
                      <a:gd name="connsiteY15" fmla="*/ 150812 h 443706"/>
                      <a:gd name="connsiteX16" fmla="*/ 330200 w 360615"/>
                      <a:gd name="connsiteY16" fmla="*/ 116681 h 443706"/>
                      <a:gd name="connsiteX17" fmla="*/ 336550 w 360615"/>
                      <a:gd name="connsiteY17" fmla="*/ 72231 h 443706"/>
                      <a:gd name="connsiteX18" fmla="*/ 360363 w 360615"/>
                      <a:gd name="connsiteY18" fmla="*/ 50800 h 443706"/>
                      <a:gd name="connsiteX19" fmla="*/ 347662 w 360615"/>
                      <a:gd name="connsiteY19" fmla="*/ 0 h 443706"/>
                      <a:gd name="connsiteX20" fmla="*/ 311150 w 360615"/>
                      <a:gd name="connsiteY20" fmla="*/ 34131 h 443706"/>
                      <a:gd name="connsiteX21" fmla="*/ 253206 w 360615"/>
                      <a:gd name="connsiteY21" fmla="*/ 31750 h 443706"/>
                      <a:gd name="connsiteX22" fmla="*/ 228600 w 360615"/>
                      <a:gd name="connsiteY22" fmla="*/ 59531 h 443706"/>
                      <a:gd name="connsiteX23" fmla="*/ 133350 w 360615"/>
                      <a:gd name="connsiteY23" fmla="*/ 91281 h 443706"/>
                      <a:gd name="connsiteX24" fmla="*/ 105569 w 360615"/>
                      <a:gd name="connsiteY24" fmla="*/ 137318 h 443706"/>
                      <a:gd name="connsiteX25" fmla="*/ 63500 w 360615"/>
                      <a:gd name="connsiteY25" fmla="*/ 148431 h 443706"/>
                      <a:gd name="connsiteX26" fmla="*/ 44450 w 360615"/>
                      <a:gd name="connsiteY26" fmla="*/ 205581 h 443706"/>
                      <a:gd name="connsiteX27" fmla="*/ 12700 w 360615"/>
                      <a:gd name="connsiteY27" fmla="*/ 224630 h 443706"/>
                      <a:gd name="connsiteX28" fmla="*/ 0 w 360615"/>
                      <a:gd name="connsiteY28" fmla="*/ 250031 h 44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60615" h="443706">
                        <a:moveTo>
                          <a:pt x="0" y="250031"/>
                        </a:moveTo>
                        <a:lnTo>
                          <a:pt x="46832" y="312738"/>
                        </a:lnTo>
                        <a:lnTo>
                          <a:pt x="14287" y="406400"/>
                        </a:lnTo>
                        <a:cubicBezTo>
                          <a:pt x="30427" y="410104"/>
                          <a:pt x="46566" y="440002"/>
                          <a:pt x="62706" y="443706"/>
                        </a:cubicBezTo>
                        <a:lnTo>
                          <a:pt x="106363" y="414337"/>
                        </a:lnTo>
                        <a:cubicBezTo>
                          <a:pt x="117079" y="400446"/>
                          <a:pt x="134673" y="378882"/>
                          <a:pt x="138906" y="367505"/>
                        </a:cubicBezTo>
                        <a:cubicBezTo>
                          <a:pt x="143139" y="356128"/>
                          <a:pt x="121180" y="353878"/>
                          <a:pt x="131763" y="346073"/>
                        </a:cubicBezTo>
                        <a:lnTo>
                          <a:pt x="190500" y="313531"/>
                        </a:lnTo>
                        <a:lnTo>
                          <a:pt x="258762" y="310356"/>
                        </a:lnTo>
                        <a:cubicBezTo>
                          <a:pt x="269610" y="305461"/>
                          <a:pt x="262070" y="285749"/>
                          <a:pt x="257969" y="277018"/>
                        </a:cubicBezTo>
                        <a:cubicBezTo>
                          <a:pt x="253868" y="268287"/>
                          <a:pt x="240507" y="272653"/>
                          <a:pt x="238919" y="265112"/>
                        </a:cubicBezTo>
                        <a:cubicBezTo>
                          <a:pt x="237331" y="257571"/>
                          <a:pt x="251222" y="251353"/>
                          <a:pt x="255588" y="243680"/>
                        </a:cubicBezTo>
                        <a:cubicBezTo>
                          <a:pt x="259954" y="236007"/>
                          <a:pt x="263525" y="227013"/>
                          <a:pt x="269875" y="223838"/>
                        </a:cubicBezTo>
                        <a:cubicBezTo>
                          <a:pt x="274638" y="220928"/>
                          <a:pt x="281781" y="215635"/>
                          <a:pt x="286544" y="212725"/>
                        </a:cubicBezTo>
                        <a:lnTo>
                          <a:pt x="311150" y="173831"/>
                        </a:lnTo>
                        <a:cubicBezTo>
                          <a:pt x="314854" y="166952"/>
                          <a:pt x="309034" y="157691"/>
                          <a:pt x="312738" y="150812"/>
                        </a:cubicBezTo>
                        <a:lnTo>
                          <a:pt x="330200" y="116681"/>
                        </a:lnTo>
                        <a:lnTo>
                          <a:pt x="336550" y="72231"/>
                        </a:lnTo>
                        <a:cubicBezTo>
                          <a:pt x="339196" y="60854"/>
                          <a:pt x="358511" y="62839"/>
                          <a:pt x="360363" y="50800"/>
                        </a:cubicBezTo>
                        <a:cubicBezTo>
                          <a:pt x="362215" y="38761"/>
                          <a:pt x="353483" y="2381"/>
                          <a:pt x="347662" y="0"/>
                        </a:cubicBezTo>
                        <a:lnTo>
                          <a:pt x="311150" y="34131"/>
                        </a:lnTo>
                        <a:cubicBezTo>
                          <a:pt x="298185" y="38100"/>
                          <a:pt x="266171" y="27781"/>
                          <a:pt x="253206" y="31750"/>
                        </a:cubicBezTo>
                        <a:lnTo>
                          <a:pt x="228600" y="59531"/>
                        </a:lnTo>
                        <a:lnTo>
                          <a:pt x="133350" y="91281"/>
                        </a:lnTo>
                        <a:lnTo>
                          <a:pt x="105569" y="137318"/>
                        </a:lnTo>
                        <a:lnTo>
                          <a:pt x="63500" y="148431"/>
                        </a:lnTo>
                        <a:lnTo>
                          <a:pt x="44450" y="205581"/>
                        </a:lnTo>
                        <a:cubicBezTo>
                          <a:pt x="35454" y="214312"/>
                          <a:pt x="21696" y="215899"/>
                          <a:pt x="12700" y="224630"/>
                        </a:cubicBezTo>
                        <a:lnTo>
                          <a:pt x="0" y="250031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Freeform 76">
                    <a:extLst>
                      <a:ext uri="{FF2B5EF4-FFF2-40B4-BE49-F238E27FC236}">
                        <a16:creationId xmlns:a16="http://schemas.microsoft.com/office/drawing/2014/main" id="{BF629E16-F3AD-7784-52E1-76369EBB92F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341950" y="4629781"/>
                    <a:ext cx="197644" cy="142081"/>
                  </a:xfrm>
                  <a:custGeom>
                    <a:avLst/>
                    <a:gdLst>
                      <a:gd name="connsiteX0" fmla="*/ 0 w 219075"/>
                      <a:gd name="connsiteY0" fmla="*/ 123825 h 168275"/>
                      <a:gd name="connsiteX1" fmla="*/ 31750 w 219075"/>
                      <a:gd name="connsiteY1" fmla="*/ 168275 h 168275"/>
                      <a:gd name="connsiteX2" fmla="*/ 76200 w 219075"/>
                      <a:gd name="connsiteY2" fmla="*/ 130175 h 168275"/>
                      <a:gd name="connsiteX3" fmla="*/ 123825 w 219075"/>
                      <a:gd name="connsiteY3" fmla="*/ 85725 h 168275"/>
                      <a:gd name="connsiteX4" fmla="*/ 174625 w 219075"/>
                      <a:gd name="connsiteY4" fmla="*/ 57150 h 168275"/>
                      <a:gd name="connsiteX5" fmla="*/ 219075 w 219075"/>
                      <a:gd name="connsiteY5" fmla="*/ 47625 h 168275"/>
                      <a:gd name="connsiteX6" fmla="*/ 168275 w 219075"/>
                      <a:gd name="connsiteY6" fmla="*/ 0 h 168275"/>
                      <a:gd name="connsiteX7" fmla="*/ 130175 w 219075"/>
                      <a:gd name="connsiteY7" fmla="*/ 22225 h 168275"/>
                      <a:gd name="connsiteX8" fmla="*/ 123825 w 219075"/>
                      <a:gd name="connsiteY8" fmla="*/ 53975 h 168275"/>
                      <a:gd name="connsiteX9" fmla="*/ 76200 w 219075"/>
                      <a:gd name="connsiteY9" fmla="*/ 76200 h 168275"/>
                      <a:gd name="connsiteX10" fmla="*/ 53975 w 219075"/>
                      <a:gd name="connsiteY10" fmla="*/ 111125 h 168275"/>
                      <a:gd name="connsiteX11" fmla="*/ 0 w 219075"/>
                      <a:gd name="connsiteY11" fmla="*/ 123825 h 168275"/>
                      <a:gd name="connsiteX0" fmla="*/ 0 w 219075"/>
                      <a:gd name="connsiteY0" fmla="*/ 123825 h 168275"/>
                      <a:gd name="connsiteX1" fmla="*/ 31750 w 219075"/>
                      <a:gd name="connsiteY1" fmla="*/ 168275 h 168275"/>
                      <a:gd name="connsiteX2" fmla="*/ 76200 w 219075"/>
                      <a:gd name="connsiteY2" fmla="*/ 130175 h 168275"/>
                      <a:gd name="connsiteX3" fmla="*/ 123825 w 219075"/>
                      <a:gd name="connsiteY3" fmla="*/ 85725 h 168275"/>
                      <a:gd name="connsiteX4" fmla="*/ 174625 w 219075"/>
                      <a:gd name="connsiteY4" fmla="*/ 57150 h 168275"/>
                      <a:gd name="connsiteX5" fmla="*/ 219075 w 219075"/>
                      <a:gd name="connsiteY5" fmla="*/ 47625 h 168275"/>
                      <a:gd name="connsiteX6" fmla="*/ 168275 w 219075"/>
                      <a:gd name="connsiteY6" fmla="*/ 0 h 168275"/>
                      <a:gd name="connsiteX7" fmla="*/ 130175 w 219075"/>
                      <a:gd name="connsiteY7" fmla="*/ 22225 h 168275"/>
                      <a:gd name="connsiteX8" fmla="*/ 123825 w 219075"/>
                      <a:gd name="connsiteY8" fmla="*/ 53975 h 168275"/>
                      <a:gd name="connsiteX9" fmla="*/ 76200 w 219075"/>
                      <a:gd name="connsiteY9" fmla="*/ 76200 h 168275"/>
                      <a:gd name="connsiteX10" fmla="*/ 53975 w 219075"/>
                      <a:gd name="connsiteY10" fmla="*/ 111125 h 168275"/>
                      <a:gd name="connsiteX11" fmla="*/ 25400 w 219075"/>
                      <a:gd name="connsiteY11" fmla="*/ 111919 h 168275"/>
                      <a:gd name="connsiteX12" fmla="*/ 0 w 219075"/>
                      <a:gd name="connsiteY12" fmla="*/ 123825 h 168275"/>
                      <a:gd name="connsiteX0" fmla="*/ 0 w 197644"/>
                      <a:gd name="connsiteY0" fmla="*/ 123825 h 168275"/>
                      <a:gd name="connsiteX1" fmla="*/ 31750 w 197644"/>
                      <a:gd name="connsiteY1" fmla="*/ 168275 h 168275"/>
                      <a:gd name="connsiteX2" fmla="*/ 76200 w 197644"/>
                      <a:gd name="connsiteY2" fmla="*/ 130175 h 168275"/>
                      <a:gd name="connsiteX3" fmla="*/ 123825 w 197644"/>
                      <a:gd name="connsiteY3" fmla="*/ 85725 h 168275"/>
                      <a:gd name="connsiteX4" fmla="*/ 174625 w 197644"/>
                      <a:gd name="connsiteY4" fmla="*/ 57150 h 168275"/>
                      <a:gd name="connsiteX5" fmla="*/ 197644 w 197644"/>
                      <a:gd name="connsiteY5" fmla="*/ 38100 h 168275"/>
                      <a:gd name="connsiteX6" fmla="*/ 168275 w 197644"/>
                      <a:gd name="connsiteY6" fmla="*/ 0 h 168275"/>
                      <a:gd name="connsiteX7" fmla="*/ 130175 w 197644"/>
                      <a:gd name="connsiteY7" fmla="*/ 22225 h 168275"/>
                      <a:gd name="connsiteX8" fmla="*/ 123825 w 197644"/>
                      <a:gd name="connsiteY8" fmla="*/ 53975 h 168275"/>
                      <a:gd name="connsiteX9" fmla="*/ 76200 w 197644"/>
                      <a:gd name="connsiteY9" fmla="*/ 76200 h 168275"/>
                      <a:gd name="connsiteX10" fmla="*/ 53975 w 197644"/>
                      <a:gd name="connsiteY10" fmla="*/ 111125 h 168275"/>
                      <a:gd name="connsiteX11" fmla="*/ 25400 w 197644"/>
                      <a:gd name="connsiteY11" fmla="*/ 111919 h 168275"/>
                      <a:gd name="connsiteX12" fmla="*/ 0 w 197644"/>
                      <a:gd name="connsiteY12" fmla="*/ 123825 h 168275"/>
                      <a:gd name="connsiteX0" fmla="*/ 0 w 197644"/>
                      <a:gd name="connsiteY0" fmla="*/ 111919 h 156369"/>
                      <a:gd name="connsiteX1" fmla="*/ 31750 w 197644"/>
                      <a:gd name="connsiteY1" fmla="*/ 156369 h 156369"/>
                      <a:gd name="connsiteX2" fmla="*/ 76200 w 197644"/>
                      <a:gd name="connsiteY2" fmla="*/ 118269 h 156369"/>
                      <a:gd name="connsiteX3" fmla="*/ 123825 w 197644"/>
                      <a:gd name="connsiteY3" fmla="*/ 73819 h 156369"/>
                      <a:gd name="connsiteX4" fmla="*/ 174625 w 197644"/>
                      <a:gd name="connsiteY4" fmla="*/ 45244 h 156369"/>
                      <a:gd name="connsiteX5" fmla="*/ 197644 w 197644"/>
                      <a:gd name="connsiteY5" fmla="*/ 26194 h 156369"/>
                      <a:gd name="connsiteX6" fmla="*/ 168275 w 197644"/>
                      <a:gd name="connsiteY6" fmla="*/ 0 h 156369"/>
                      <a:gd name="connsiteX7" fmla="*/ 130175 w 197644"/>
                      <a:gd name="connsiteY7" fmla="*/ 10319 h 156369"/>
                      <a:gd name="connsiteX8" fmla="*/ 123825 w 197644"/>
                      <a:gd name="connsiteY8" fmla="*/ 42069 h 156369"/>
                      <a:gd name="connsiteX9" fmla="*/ 76200 w 197644"/>
                      <a:gd name="connsiteY9" fmla="*/ 64294 h 156369"/>
                      <a:gd name="connsiteX10" fmla="*/ 53975 w 197644"/>
                      <a:gd name="connsiteY10" fmla="*/ 99219 h 156369"/>
                      <a:gd name="connsiteX11" fmla="*/ 25400 w 197644"/>
                      <a:gd name="connsiteY11" fmla="*/ 100013 h 156369"/>
                      <a:gd name="connsiteX12" fmla="*/ 0 w 197644"/>
                      <a:gd name="connsiteY12" fmla="*/ 111919 h 156369"/>
                      <a:gd name="connsiteX0" fmla="*/ 0 w 197644"/>
                      <a:gd name="connsiteY0" fmla="*/ 111919 h 156369"/>
                      <a:gd name="connsiteX1" fmla="*/ 31750 w 197644"/>
                      <a:gd name="connsiteY1" fmla="*/ 156369 h 156369"/>
                      <a:gd name="connsiteX2" fmla="*/ 76200 w 197644"/>
                      <a:gd name="connsiteY2" fmla="*/ 118269 h 156369"/>
                      <a:gd name="connsiteX3" fmla="*/ 123825 w 197644"/>
                      <a:gd name="connsiteY3" fmla="*/ 73819 h 156369"/>
                      <a:gd name="connsiteX4" fmla="*/ 174625 w 197644"/>
                      <a:gd name="connsiteY4" fmla="*/ 45244 h 156369"/>
                      <a:gd name="connsiteX5" fmla="*/ 197644 w 197644"/>
                      <a:gd name="connsiteY5" fmla="*/ 26194 h 156369"/>
                      <a:gd name="connsiteX6" fmla="*/ 168275 w 197644"/>
                      <a:gd name="connsiteY6" fmla="*/ 0 h 156369"/>
                      <a:gd name="connsiteX7" fmla="*/ 130175 w 197644"/>
                      <a:gd name="connsiteY7" fmla="*/ 10319 h 156369"/>
                      <a:gd name="connsiteX8" fmla="*/ 123825 w 197644"/>
                      <a:gd name="connsiteY8" fmla="*/ 42069 h 156369"/>
                      <a:gd name="connsiteX9" fmla="*/ 101600 w 197644"/>
                      <a:gd name="connsiteY9" fmla="*/ 64294 h 156369"/>
                      <a:gd name="connsiteX10" fmla="*/ 76200 w 197644"/>
                      <a:gd name="connsiteY10" fmla="*/ 64294 h 156369"/>
                      <a:gd name="connsiteX11" fmla="*/ 53975 w 197644"/>
                      <a:gd name="connsiteY11" fmla="*/ 99219 h 156369"/>
                      <a:gd name="connsiteX12" fmla="*/ 25400 w 197644"/>
                      <a:gd name="connsiteY12" fmla="*/ 100013 h 156369"/>
                      <a:gd name="connsiteX13" fmla="*/ 0 w 197644"/>
                      <a:gd name="connsiteY13" fmla="*/ 111919 h 156369"/>
                      <a:gd name="connsiteX0" fmla="*/ 0 w 197644"/>
                      <a:gd name="connsiteY0" fmla="*/ 111919 h 156369"/>
                      <a:gd name="connsiteX1" fmla="*/ 31750 w 197644"/>
                      <a:gd name="connsiteY1" fmla="*/ 156369 h 156369"/>
                      <a:gd name="connsiteX2" fmla="*/ 76200 w 197644"/>
                      <a:gd name="connsiteY2" fmla="*/ 118269 h 156369"/>
                      <a:gd name="connsiteX3" fmla="*/ 123825 w 197644"/>
                      <a:gd name="connsiteY3" fmla="*/ 73819 h 156369"/>
                      <a:gd name="connsiteX4" fmla="*/ 174625 w 197644"/>
                      <a:gd name="connsiteY4" fmla="*/ 45244 h 156369"/>
                      <a:gd name="connsiteX5" fmla="*/ 197644 w 197644"/>
                      <a:gd name="connsiteY5" fmla="*/ 26194 h 156369"/>
                      <a:gd name="connsiteX6" fmla="*/ 168275 w 197644"/>
                      <a:gd name="connsiteY6" fmla="*/ 0 h 156369"/>
                      <a:gd name="connsiteX7" fmla="*/ 130175 w 197644"/>
                      <a:gd name="connsiteY7" fmla="*/ 10319 h 156369"/>
                      <a:gd name="connsiteX8" fmla="*/ 123825 w 197644"/>
                      <a:gd name="connsiteY8" fmla="*/ 42069 h 156369"/>
                      <a:gd name="connsiteX9" fmla="*/ 101600 w 197644"/>
                      <a:gd name="connsiteY9" fmla="*/ 64294 h 156369"/>
                      <a:gd name="connsiteX10" fmla="*/ 76200 w 197644"/>
                      <a:gd name="connsiteY10" fmla="*/ 64294 h 156369"/>
                      <a:gd name="connsiteX11" fmla="*/ 70644 w 197644"/>
                      <a:gd name="connsiteY11" fmla="*/ 88107 h 156369"/>
                      <a:gd name="connsiteX12" fmla="*/ 53975 w 197644"/>
                      <a:gd name="connsiteY12" fmla="*/ 99219 h 156369"/>
                      <a:gd name="connsiteX13" fmla="*/ 25400 w 197644"/>
                      <a:gd name="connsiteY13" fmla="*/ 100013 h 156369"/>
                      <a:gd name="connsiteX14" fmla="*/ 0 w 197644"/>
                      <a:gd name="connsiteY14" fmla="*/ 111919 h 156369"/>
                      <a:gd name="connsiteX0" fmla="*/ 0 w 197644"/>
                      <a:gd name="connsiteY0" fmla="*/ 111919 h 156369"/>
                      <a:gd name="connsiteX1" fmla="*/ 31750 w 197644"/>
                      <a:gd name="connsiteY1" fmla="*/ 156369 h 156369"/>
                      <a:gd name="connsiteX2" fmla="*/ 76200 w 197644"/>
                      <a:gd name="connsiteY2" fmla="*/ 118269 h 156369"/>
                      <a:gd name="connsiteX3" fmla="*/ 123825 w 197644"/>
                      <a:gd name="connsiteY3" fmla="*/ 73819 h 156369"/>
                      <a:gd name="connsiteX4" fmla="*/ 174625 w 197644"/>
                      <a:gd name="connsiteY4" fmla="*/ 45244 h 156369"/>
                      <a:gd name="connsiteX5" fmla="*/ 197644 w 197644"/>
                      <a:gd name="connsiteY5" fmla="*/ 26194 h 156369"/>
                      <a:gd name="connsiteX6" fmla="*/ 168275 w 197644"/>
                      <a:gd name="connsiteY6" fmla="*/ 0 h 156369"/>
                      <a:gd name="connsiteX7" fmla="*/ 130175 w 197644"/>
                      <a:gd name="connsiteY7" fmla="*/ 10319 h 156369"/>
                      <a:gd name="connsiteX8" fmla="*/ 123825 w 197644"/>
                      <a:gd name="connsiteY8" fmla="*/ 42069 h 156369"/>
                      <a:gd name="connsiteX9" fmla="*/ 101600 w 197644"/>
                      <a:gd name="connsiteY9" fmla="*/ 64294 h 156369"/>
                      <a:gd name="connsiteX10" fmla="*/ 76200 w 197644"/>
                      <a:gd name="connsiteY10" fmla="*/ 64294 h 156369"/>
                      <a:gd name="connsiteX11" fmla="*/ 70644 w 197644"/>
                      <a:gd name="connsiteY11" fmla="*/ 88107 h 156369"/>
                      <a:gd name="connsiteX12" fmla="*/ 51593 w 197644"/>
                      <a:gd name="connsiteY12" fmla="*/ 111125 h 156369"/>
                      <a:gd name="connsiteX13" fmla="*/ 25400 w 197644"/>
                      <a:gd name="connsiteY13" fmla="*/ 100013 h 156369"/>
                      <a:gd name="connsiteX14" fmla="*/ 0 w 197644"/>
                      <a:gd name="connsiteY14" fmla="*/ 111919 h 156369"/>
                      <a:gd name="connsiteX0" fmla="*/ 0 w 197644"/>
                      <a:gd name="connsiteY0" fmla="*/ 111919 h 149225"/>
                      <a:gd name="connsiteX1" fmla="*/ 41275 w 197644"/>
                      <a:gd name="connsiteY1" fmla="*/ 149225 h 149225"/>
                      <a:gd name="connsiteX2" fmla="*/ 76200 w 197644"/>
                      <a:gd name="connsiteY2" fmla="*/ 118269 h 149225"/>
                      <a:gd name="connsiteX3" fmla="*/ 123825 w 197644"/>
                      <a:gd name="connsiteY3" fmla="*/ 73819 h 149225"/>
                      <a:gd name="connsiteX4" fmla="*/ 174625 w 197644"/>
                      <a:gd name="connsiteY4" fmla="*/ 45244 h 149225"/>
                      <a:gd name="connsiteX5" fmla="*/ 197644 w 197644"/>
                      <a:gd name="connsiteY5" fmla="*/ 26194 h 149225"/>
                      <a:gd name="connsiteX6" fmla="*/ 168275 w 197644"/>
                      <a:gd name="connsiteY6" fmla="*/ 0 h 149225"/>
                      <a:gd name="connsiteX7" fmla="*/ 130175 w 197644"/>
                      <a:gd name="connsiteY7" fmla="*/ 10319 h 149225"/>
                      <a:gd name="connsiteX8" fmla="*/ 123825 w 197644"/>
                      <a:gd name="connsiteY8" fmla="*/ 42069 h 149225"/>
                      <a:gd name="connsiteX9" fmla="*/ 101600 w 197644"/>
                      <a:gd name="connsiteY9" fmla="*/ 64294 h 149225"/>
                      <a:gd name="connsiteX10" fmla="*/ 76200 w 197644"/>
                      <a:gd name="connsiteY10" fmla="*/ 64294 h 149225"/>
                      <a:gd name="connsiteX11" fmla="*/ 70644 w 197644"/>
                      <a:gd name="connsiteY11" fmla="*/ 88107 h 149225"/>
                      <a:gd name="connsiteX12" fmla="*/ 51593 w 197644"/>
                      <a:gd name="connsiteY12" fmla="*/ 111125 h 149225"/>
                      <a:gd name="connsiteX13" fmla="*/ 25400 w 197644"/>
                      <a:gd name="connsiteY13" fmla="*/ 100013 h 149225"/>
                      <a:gd name="connsiteX14" fmla="*/ 0 w 197644"/>
                      <a:gd name="connsiteY14" fmla="*/ 111919 h 149225"/>
                      <a:gd name="connsiteX0" fmla="*/ 0 w 197644"/>
                      <a:gd name="connsiteY0" fmla="*/ 111919 h 142081"/>
                      <a:gd name="connsiteX1" fmla="*/ 41275 w 197644"/>
                      <a:gd name="connsiteY1" fmla="*/ 142081 h 142081"/>
                      <a:gd name="connsiteX2" fmla="*/ 76200 w 197644"/>
                      <a:gd name="connsiteY2" fmla="*/ 118269 h 142081"/>
                      <a:gd name="connsiteX3" fmla="*/ 123825 w 197644"/>
                      <a:gd name="connsiteY3" fmla="*/ 73819 h 142081"/>
                      <a:gd name="connsiteX4" fmla="*/ 174625 w 197644"/>
                      <a:gd name="connsiteY4" fmla="*/ 45244 h 142081"/>
                      <a:gd name="connsiteX5" fmla="*/ 197644 w 197644"/>
                      <a:gd name="connsiteY5" fmla="*/ 26194 h 142081"/>
                      <a:gd name="connsiteX6" fmla="*/ 168275 w 197644"/>
                      <a:gd name="connsiteY6" fmla="*/ 0 h 142081"/>
                      <a:gd name="connsiteX7" fmla="*/ 130175 w 197644"/>
                      <a:gd name="connsiteY7" fmla="*/ 10319 h 142081"/>
                      <a:gd name="connsiteX8" fmla="*/ 123825 w 197644"/>
                      <a:gd name="connsiteY8" fmla="*/ 42069 h 142081"/>
                      <a:gd name="connsiteX9" fmla="*/ 101600 w 197644"/>
                      <a:gd name="connsiteY9" fmla="*/ 64294 h 142081"/>
                      <a:gd name="connsiteX10" fmla="*/ 76200 w 197644"/>
                      <a:gd name="connsiteY10" fmla="*/ 64294 h 142081"/>
                      <a:gd name="connsiteX11" fmla="*/ 70644 w 197644"/>
                      <a:gd name="connsiteY11" fmla="*/ 88107 h 142081"/>
                      <a:gd name="connsiteX12" fmla="*/ 51593 w 197644"/>
                      <a:gd name="connsiteY12" fmla="*/ 111125 h 142081"/>
                      <a:gd name="connsiteX13" fmla="*/ 25400 w 197644"/>
                      <a:gd name="connsiteY13" fmla="*/ 100013 h 142081"/>
                      <a:gd name="connsiteX14" fmla="*/ 0 w 197644"/>
                      <a:gd name="connsiteY14" fmla="*/ 111919 h 14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97644" h="142081">
                        <a:moveTo>
                          <a:pt x="0" y="111919"/>
                        </a:moveTo>
                        <a:lnTo>
                          <a:pt x="41275" y="142081"/>
                        </a:lnTo>
                        <a:lnTo>
                          <a:pt x="76200" y="118269"/>
                        </a:lnTo>
                        <a:lnTo>
                          <a:pt x="123825" y="73819"/>
                        </a:lnTo>
                        <a:lnTo>
                          <a:pt x="174625" y="45244"/>
                        </a:lnTo>
                        <a:lnTo>
                          <a:pt x="197644" y="26194"/>
                        </a:lnTo>
                        <a:lnTo>
                          <a:pt x="168275" y="0"/>
                        </a:lnTo>
                        <a:lnTo>
                          <a:pt x="130175" y="10319"/>
                        </a:lnTo>
                        <a:lnTo>
                          <a:pt x="123825" y="42069"/>
                        </a:lnTo>
                        <a:cubicBezTo>
                          <a:pt x="115623" y="47096"/>
                          <a:pt x="109802" y="59267"/>
                          <a:pt x="101600" y="64294"/>
                        </a:cubicBezTo>
                        <a:lnTo>
                          <a:pt x="76200" y="64294"/>
                        </a:lnTo>
                        <a:cubicBezTo>
                          <a:pt x="71173" y="69850"/>
                          <a:pt x="75671" y="82551"/>
                          <a:pt x="70644" y="88107"/>
                        </a:cubicBezTo>
                        <a:lnTo>
                          <a:pt x="51593" y="111125"/>
                        </a:lnTo>
                        <a:cubicBezTo>
                          <a:pt x="42068" y="114565"/>
                          <a:pt x="34925" y="96573"/>
                          <a:pt x="25400" y="100013"/>
                        </a:cubicBezTo>
                        <a:lnTo>
                          <a:pt x="0" y="111919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Freeform 77">
                    <a:extLst>
                      <a:ext uri="{FF2B5EF4-FFF2-40B4-BE49-F238E27FC236}">
                        <a16:creationId xmlns:a16="http://schemas.microsoft.com/office/drawing/2014/main" id="{82079332-5FC0-B3A6-BBA8-E176860AC44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672097" y="4853618"/>
                    <a:ext cx="138165" cy="111920"/>
                  </a:xfrm>
                  <a:custGeom>
                    <a:avLst/>
                    <a:gdLst>
                      <a:gd name="connsiteX0" fmla="*/ 4763 w 126207"/>
                      <a:gd name="connsiteY0" fmla="*/ 47625 h 121444"/>
                      <a:gd name="connsiteX1" fmla="*/ 64294 w 126207"/>
                      <a:gd name="connsiteY1" fmla="*/ 61913 h 121444"/>
                      <a:gd name="connsiteX2" fmla="*/ 73819 w 126207"/>
                      <a:gd name="connsiteY2" fmla="*/ 42863 h 121444"/>
                      <a:gd name="connsiteX3" fmla="*/ 64294 w 126207"/>
                      <a:gd name="connsiteY3" fmla="*/ 0 h 121444"/>
                      <a:gd name="connsiteX4" fmla="*/ 107157 w 126207"/>
                      <a:gd name="connsiteY4" fmla="*/ 14288 h 121444"/>
                      <a:gd name="connsiteX5" fmla="*/ 126207 w 126207"/>
                      <a:gd name="connsiteY5" fmla="*/ 50006 h 121444"/>
                      <a:gd name="connsiteX6" fmla="*/ 107157 w 126207"/>
                      <a:gd name="connsiteY6" fmla="*/ 66675 h 121444"/>
                      <a:gd name="connsiteX7" fmla="*/ 78582 w 126207"/>
                      <a:gd name="connsiteY7" fmla="*/ 69056 h 121444"/>
                      <a:gd name="connsiteX8" fmla="*/ 47625 w 126207"/>
                      <a:gd name="connsiteY8" fmla="*/ 88106 h 121444"/>
                      <a:gd name="connsiteX9" fmla="*/ 38100 w 126207"/>
                      <a:gd name="connsiteY9" fmla="*/ 119063 h 121444"/>
                      <a:gd name="connsiteX10" fmla="*/ 0 w 126207"/>
                      <a:gd name="connsiteY10" fmla="*/ 121444 h 121444"/>
                      <a:gd name="connsiteX11" fmla="*/ 4763 w 126207"/>
                      <a:gd name="connsiteY11" fmla="*/ 47625 h 121444"/>
                      <a:gd name="connsiteX0" fmla="*/ 4763 w 126207"/>
                      <a:gd name="connsiteY0" fmla="*/ 40482 h 114301"/>
                      <a:gd name="connsiteX1" fmla="*/ 64294 w 126207"/>
                      <a:gd name="connsiteY1" fmla="*/ 54770 h 114301"/>
                      <a:gd name="connsiteX2" fmla="*/ 73819 w 126207"/>
                      <a:gd name="connsiteY2" fmla="*/ 35720 h 114301"/>
                      <a:gd name="connsiteX3" fmla="*/ 69057 w 126207"/>
                      <a:gd name="connsiteY3" fmla="*/ 0 h 114301"/>
                      <a:gd name="connsiteX4" fmla="*/ 107157 w 126207"/>
                      <a:gd name="connsiteY4" fmla="*/ 7145 h 114301"/>
                      <a:gd name="connsiteX5" fmla="*/ 126207 w 126207"/>
                      <a:gd name="connsiteY5" fmla="*/ 42863 h 114301"/>
                      <a:gd name="connsiteX6" fmla="*/ 107157 w 126207"/>
                      <a:gd name="connsiteY6" fmla="*/ 59532 h 114301"/>
                      <a:gd name="connsiteX7" fmla="*/ 78582 w 126207"/>
                      <a:gd name="connsiteY7" fmla="*/ 61913 h 114301"/>
                      <a:gd name="connsiteX8" fmla="*/ 47625 w 126207"/>
                      <a:gd name="connsiteY8" fmla="*/ 80963 h 114301"/>
                      <a:gd name="connsiteX9" fmla="*/ 38100 w 126207"/>
                      <a:gd name="connsiteY9" fmla="*/ 111920 h 114301"/>
                      <a:gd name="connsiteX10" fmla="*/ 0 w 126207"/>
                      <a:gd name="connsiteY10" fmla="*/ 114301 h 114301"/>
                      <a:gd name="connsiteX11" fmla="*/ 4763 w 126207"/>
                      <a:gd name="connsiteY11" fmla="*/ 40482 h 114301"/>
                      <a:gd name="connsiteX0" fmla="*/ 7144 w 126207"/>
                      <a:gd name="connsiteY0" fmla="*/ 50007 h 114301"/>
                      <a:gd name="connsiteX1" fmla="*/ 64294 w 126207"/>
                      <a:gd name="connsiteY1" fmla="*/ 54770 h 114301"/>
                      <a:gd name="connsiteX2" fmla="*/ 73819 w 126207"/>
                      <a:gd name="connsiteY2" fmla="*/ 35720 h 114301"/>
                      <a:gd name="connsiteX3" fmla="*/ 69057 w 126207"/>
                      <a:gd name="connsiteY3" fmla="*/ 0 h 114301"/>
                      <a:gd name="connsiteX4" fmla="*/ 107157 w 126207"/>
                      <a:gd name="connsiteY4" fmla="*/ 7145 h 114301"/>
                      <a:gd name="connsiteX5" fmla="*/ 126207 w 126207"/>
                      <a:gd name="connsiteY5" fmla="*/ 42863 h 114301"/>
                      <a:gd name="connsiteX6" fmla="*/ 107157 w 126207"/>
                      <a:gd name="connsiteY6" fmla="*/ 59532 h 114301"/>
                      <a:gd name="connsiteX7" fmla="*/ 78582 w 126207"/>
                      <a:gd name="connsiteY7" fmla="*/ 61913 h 114301"/>
                      <a:gd name="connsiteX8" fmla="*/ 47625 w 126207"/>
                      <a:gd name="connsiteY8" fmla="*/ 80963 h 114301"/>
                      <a:gd name="connsiteX9" fmla="*/ 38100 w 126207"/>
                      <a:gd name="connsiteY9" fmla="*/ 111920 h 114301"/>
                      <a:gd name="connsiteX10" fmla="*/ 0 w 126207"/>
                      <a:gd name="connsiteY10" fmla="*/ 114301 h 114301"/>
                      <a:gd name="connsiteX11" fmla="*/ 7144 w 126207"/>
                      <a:gd name="connsiteY11" fmla="*/ 50007 h 114301"/>
                      <a:gd name="connsiteX0" fmla="*/ 11087 w 130150"/>
                      <a:gd name="connsiteY0" fmla="*/ 50007 h 114301"/>
                      <a:gd name="connsiteX1" fmla="*/ 68237 w 130150"/>
                      <a:gd name="connsiteY1" fmla="*/ 54770 h 114301"/>
                      <a:gd name="connsiteX2" fmla="*/ 77762 w 130150"/>
                      <a:gd name="connsiteY2" fmla="*/ 35720 h 114301"/>
                      <a:gd name="connsiteX3" fmla="*/ 73000 w 130150"/>
                      <a:gd name="connsiteY3" fmla="*/ 0 h 114301"/>
                      <a:gd name="connsiteX4" fmla="*/ 111100 w 130150"/>
                      <a:gd name="connsiteY4" fmla="*/ 7145 h 114301"/>
                      <a:gd name="connsiteX5" fmla="*/ 130150 w 130150"/>
                      <a:gd name="connsiteY5" fmla="*/ 42863 h 114301"/>
                      <a:gd name="connsiteX6" fmla="*/ 111100 w 130150"/>
                      <a:gd name="connsiteY6" fmla="*/ 59532 h 114301"/>
                      <a:gd name="connsiteX7" fmla="*/ 82525 w 130150"/>
                      <a:gd name="connsiteY7" fmla="*/ 61913 h 114301"/>
                      <a:gd name="connsiteX8" fmla="*/ 51568 w 130150"/>
                      <a:gd name="connsiteY8" fmla="*/ 80963 h 114301"/>
                      <a:gd name="connsiteX9" fmla="*/ 42043 w 130150"/>
                      <a:gd name="connsiteY9" fmla="*/ 111920 h 114301"/>
                      <a:gd name="connsiteX10" fmla="*/ 3943 w 130150"/>
                      <a:gd name="connsiteY10" fmla="*/ 114301 h 114301"/>
                      <a:gd name="connsiteX11" fmla="*/ 11087 w 130150"/>
                      <a:gd name="connsiteY11" fmla="*/ 50007 h 114301"/>
                      <a:gd name="connsiteX0" fmla="*/ 11087 w 130150"/>
                      <a:gd name="connsiteY0" fmla="*/ 50007 h 114301"/>
                      <a:gd name="connsiteX1" fmla="*/ 68237 w 130150"/>
                      <a:gd name="connsiteY1" fmla="*/ 54770 h 114301"/>
                      <a:gd name="connsiteX2" fmla="*/ 77762 w 130150"/>
                      <a:gd name="connsiteY2" fmla="*/ 35720 h 114301"/>
                      <a:gd name="connsiteX3" fmla="*/ 73000 w 130150"/>
                      <a:gd name="connsiteY3" fmla="*/ 0 h 114301"/>
                      <a:gd name="connsiteX4" fmla="*/ 111100 w 130150"/>
                      <a:gd name="connsiteY4" fmla="*/ 7145 h 114301"/>
                      <a:gd name="connsiteX5" fmla="*/ 130150 w 130150"/>
                      <a:gd name="connsiteY5" fmla="*/ 42863 h 114301"/>
                      <a:gd name="connsiteX6" fmla="*/ 111100 w 130150"/>
                      <a:gd name="connsiteY6" fmla="*/ 59532 h 114301"/>
                      <a:gd name="connsiteX7" fmla="*/ 82525 w 130150"/>
                      <a:gd name="connsiteY7" fmla="*/ 61913 h 114301"/>
                      <a:gd name="connsiteX8" fmla="*/ 51568 w 130150"/>
                      <a:gd name="connsiteY8" fmla="*/ 80963 h 114301"/>
                      <a:gd name="connsiteX9" fmla="*/ 42043 w 130150"/>
                      <a:gd name="connsiteY9" fmla="*/ 111920 h 114301"/>
                      <a:gd name="connsiteX10" fmla="*/ 3943 w 130150"/>
                      <a:gd name="connsiteY10" fmla="*/ 114301 h 114301"/>
                      <a:gd name="connsiteX11" fmla="*/ 11087 w 130150"/>
                      <a:gd name="connsiteY11" fmla="*/ 50007 h 114301"/>
                      <a:gd name="connsiteX0" fmla="*/ 10299 w 129362"/>
                      <a:gd name="connsiteY0" fmla="*/ 50007 h 111920"/>
                      <a:gd name="connsiteX1" fmla="*/ 67449 w 129362"/>
                      <a:gd name="connsiteY1" fmla="*/ 54770 h 111920"/>
                      <a:gd name="connsiteX2" fmla="*/ 76974 w 129362"/>
                      <a:gd name="connsiteY2" fmla="*/ 35720 h 111920"/>
                      <a:gd name="connsiteX3" fmla="*/ 72212 w 129362"/>
                      <a:gd name="connsiteY3" fmla="*/ 0 h 111920"/>
                      <a:gd name="connsiteX4" fmla="*/ 110312 w 129362"/>
                      <a:gd name="connsiteY4" fmla="*/ 7145 h 111920"/>
                      <a:gd name="connsiteX5" fmla="*/ 129362 w 129362"/>
                      <a:gd name="connsiteY5" fmla="*/ 42863 h 111920"/>
                      <a:gd name="connsiteX6" fmla="*/ 110312 w 129362"/>
                      <a:gd name="connsiteY6" fmla="*/ 59532 h 111920"/>
                      <a:gd name="connsiteX7" fmla="*/ 81737 w 129362"/>
                      <a:gd name="connsiteY7" fmla="*/ 61913 h 111920"/>
                      <a:gd name="connsiteX8" fmla="*/ 50780 w 129362"/>
                      <a:gd name="connsiteY8" fmla="*/ 80963 h 111920"/>
                      <a:gd name="connsiteX9" fmla="*/ 41255 w 129362"/>
                      <a:gd name="connsiteY9" fmla="*/ 111920 h 111920"/>
                      <a:gd name="connsiteX10" fmla="*/ 5537 w 129362"/>
                      <a:gd name="connsiteY10" fmla="*/ 104776 h 111920"/>
                      <a:gd name="connsiteX11" fmla="*/ 10299 w 129362"/>
                      <a:gd name="connsiteY11" fmla="*/ 50007 h 111920"/>
                      <a:gd name="connsiteX0" fmla="*/ 19102 w 138165"/>
                      <a:gd name="connsiteY0" fmla="*/ 50007 h 111920"/>
                      <a:gd name="connsiteX1" fmla="*/ 76252 w 138165"/>
                      <a:gd name="connsiteY1" fmla="*/ 54770 h 111920"/>
                      <a:gd name="connsiteX2" fmla="*/ 85777 w 138165"/>
                      <a:gd name="connsiteY2" fmla="*/ 35720 h 111920"/>
                      <a:gd name="connsiteX3" fmla="*/ 81015 w 138165"/>
                      <a:gd name="connsiteY3" fmla="*/ 0 h 111920"/>
                      <a:gd name="connsiteX4" fmla="*/ 119115 w 138165"/>
                      <a:gd name="connsiteY4" fmla="*/ 7145 h 111920"/>
                      <a:gd name="connsiteX5" fmla="*/ 138165 w 138165"/>
                      <a:gd name="connsiteY5" fmla="*/ 42863 h 111920"/>
                      <a:gd name="connsiteX6" fmla="*/ 119115 w 138165"/>
                      <a:gd name="connsiteY6" fmla="*/ 59532 h 111920"/>
                      <a:gd name="connsiteX7" fmla="*/ 90540 w 138165"/>
                      <a:gd name="connsiteY7" fmla="*/ 61913 h 111920"/>
                      <a:gd name="connsiteX8" fmla="*/ 59583 w 138165"/>
                      <a:gd name="connsiteY8" fmla="*/ 80963 h 111920"/>
                      <a:gd name="connsiteX9" fmla="*/ 50058 w 138165"/>
                      <a:gd name="connsiteY9" fmla="*/ 111920 h 111920"/>
                      <a:gd name="connsiteX10" fmla="*/ 14340 w 138165"/>
                      <a:gd name="connsiteY10" fmla="*/ 104776 h 111920"/>
                      <a:gd name="connsiteX11" fmla="*/ 52 w 138165"/>
                      <a:gd name="connsiteY11" fmla="*/ 61913 h 111920"/>
                      <a:gd name="connsiteX12" fmla="*/ 19102 w 138165"/>
                      <a:gd name="connsiteY12" fmla="*/ 50007 h 111920"/>
                      <a:gd name="connsiteX0" fmla="*/ 19102 w 138165"/>
                      <a:gd name="connsiteY0" fmla="*/ 50007 h 111920"/>
                      <a:gd name="connsiteX1" fmla="*/ 33391 w 138165"/>
                      <a:gd name="connsiteY1" fmla="*/ 38101 h 111920"/>
                      <a:gd name="connsiteX2" fmla="*/ 76252 w 138165"/>
                      <a:gd name="connsiteY2" fmla="*/ 54770 h 111920"/>
                      <a:gd name="connsiteX3" fmla="*/ 85777 w 138165"/>
                      <a:gd name="connsiteY3" fmla="*/ 35720 h 111920"/>
                      <a:gd name="connsiteX4" fmla="*/ 81015 w 138165"/>
                      <a:gd name="connsiteY4" fmla="*/ 0 h 111920"/>
                      <a:gd name="connsiteX5" fmla="*/ 119115 w 138165"/>
                      <a:gd name="connsiteY5" fmla="*/ 7145 h 111920"/>
                      <a:gd name="connsiteX6" fmla="*/ 138165 w 138165"/>
                      <a:gd name="connsiteY6" fmla="*/ 42863 h 111920"/>
                      <a:gd name="connsiteX7" fmla="*/ 119115 w 138165"/>
                      <a:gd name="connsiteY7" fmla="*/ 59532 h 111920"/>
                      <a:gd name="connsiteX8" fmla="*/ 90540 w 138165"/>
                      <a:gd name="connsiteY8" fmla="*/ 61913 h 111920"/>
                      <a:gd name="connsiteX9" fmla="*/ 59583 w 138165"/>
                      <a:gd name="connsiteY9" fmla="*/ 80963 h 111920"/>
                      <a:gd name="connsiteX10" fmla="*/ 50058 w 138165"/>
                      <a:gd name="connsiteY10" fmla="*/ 111920 h 111920"/>
                      <a:gd name="connsiteX11" fmla="*/ 14340 w 138165"/>
                      <a:gd name="connsiteY11" fmla="*/ 104776 h 111920"/>
                      <a:gd name="connsiteX12" fmla="*/ 52 w 138165"/>
                      <a:gd name="connsiteY12" fmla="*/ 61913 h 111920"/>
                      <a:gd name="connsiteX13" fmla="*/ 19102 w 138165"/>
                      <a:gd name="connsiteY13" fmla="*/ 50007 h 111920"/>
                      <a:gd name="connsiteX0" fmla="*/ 19102 w 138165"/>
                      <a:gd name="connsiteY0" fmla="*/ 50007 h 111920"/>
                      <a:gd name="connsiteX1" fmla="*/ 33391 w 138165"/>
                      <a:gd name="connsiteY1" fmla="*/ 38101 h 111920"/>
                      <a:gd name="connsiteX2" fmla="*/ 50059 w 138165"/>
                      <a:gd name="connsiteY2" fmla="*/ 64295 h 111920"/>
                      <a:gd name="connsiteX3" fmla="*/ 76252 w 138165"/>
                      <a:gd name="connsiteY3" fmla="*/ 54770 h 111920"/>
                      <a:gd name="connsiteX4" fmla="*/ 85777 w 138165"/>
                      <a:gd name="connsiteY4" fmla="*/ 35720 h 111920"/>
                      <a:gd name="connsiteX5" fmla="*/ 81015 w 138165"/>
                      <a:gd name="connsiteY5" fmla="*/ 0 h 111920"/>
                      <a:gd name="connsiteX6" fmla="*/ 119115 w 138165"/>
                      <a:gd name="connsiteY6" fmla="*/ 7145 h 111920"/>
                      <a:gd name="connsiteX7" fmla="*/ 138165 w 138165"/>
                      <a:gd name="connsiteY7" fmla="*/ 42863 h 111920"/>
                      <a:gd name="connsiteX8" fmla="*/ 119115 w 138165"/>
                      <a:gd name="connsiteY8" fmla="*/ 59532 h 111920"/>
                      <a:gd name="connsiteX9" fmla="*/ 90540 w 138165"/>
                      <a:gd name="connsiteY9" fmla="*/ 61913 h 111920"/>
                      <a:gd name="connsiteX10" fmla="*/ 59583 w 138165"/>
                      <a:gd name="connsiteY10" fmla="*/ 80963 h 111920"/>
                      <a:gd name="connsiteX11" fmla="*/ 50058 w 138165"/>
                      <a:gd name="connsiteY11" fmla="*/ 111920 h 111920"/>
                      <a:gd name="connsiteX12" fmla="*/ 14340 w 138165"/>
                      <a:gd name="connsiteY12" fmla="*/ 104776 h 111920"/>
                      <a:gd name="connsiteX13" fmla="*/ 52 w 138165"/>
                      <a:gd name="connsiteY13" fmla="*/ 61913 h 111920"/>
                      <a:gd name="connsiteX14" fmla="*/ 19102 w 138165"/>
                      <a:gd name="connsiteY14" fmla="*/ 50007 h 111920"/>
                      <a:gd name="connsiteX0" fmla="*/ 19102 w 138165"/>
                      <a:gd name="connsiteY0" fmla="*/ 50007 h 111920"/>
                      <a:gd name="connsiteX1" fmla="*/ 33391 w 138165"/>
                      <a:gd name="connsiteY1" fmla="*/ 38101 h 111920"/>
                      <a:gd name="connsiteX2" fmla="*/ 50059 w 138165"/>
                      <a:gd name="connsiteY2" fmla="*/ 64295 h 111920"/>
                      <a:gd name="connsiteX3" fmla="*/ 76252 w 138165"/>
                      <a:gd name="connsiteY3" fmla="*/ 54770 h 111920"/>
                      <a:gd name="connsiteX4" fmla="*/ 85777 w 138165"/>
                      <a:gd name="connsiteY4" fmla="*/ 35720 h 111920"/>
                      <a:gd name="connsiteX5" fmla="*/ 73872 w 138165"/>
                      <a:gd name="connsiteY5" fmla="*/ 16670 h 111920"/>
                      <a:gd name="connsiteX6" fmla="*/ 81015 w 138165"/>
                      <a:gd name="connsiteY6" fmla="*/ 0 h 111920"/>
                      <a:gd name="connsiteX7" fmla="*/ 119115 w 138165"/>
                      <a:gd name="connsiteY7" fmla="*/ 7145 h 111920"/>
                      <a:gd name="connsiteX8" fmla="*/ 138165 w 138165"/>
                      <a:gd name="connsiteY8" fmla="*/ 42863 h 111920"/>
                      <a:gd name="connsiteX9" fmla="*/ 119115 w 138165"/>
                      <a:gd name="connsiteY9" fmla="*/ 59532 h 111920"/>
                      <a:gd name="connsiteX10" fmla="*/ 90540 w 138165"/>
                      <a:gd name="connsiteY10" fmla="*/ 61913 h 111920"/>
                      <a:gd name="connsiteX11" fmla="*/ 59583 w 138165"/>
                      <a:gd name="connsiteY11" fmla="*/ 80963 h 111920"/>
                      <a:gd name="connsiteX12" fmla="*/ 50058 w 138165"/>
                      <a:gd name="connsiteY12" fmla="*/ 111920 h 111920"/>
                      <a:gd name="connsiteX13" fmla="*/ 14340 w 138165"/>
                      <a:gd name="connsiteY13" fmla="*/ 104776 h 111920"/>
                      <a:gd name="connsiteX14" fmla="*/ 52 w 138165"/>
                      <a:gd name="connsiteY14" fmla="*/ 61913 h 111920"/>
                      <a:gd name="connsiteX15" fmla="*/ 19102 w 138165"/>
                      <a:gd name="connsiteY15" fmla="*/ 50007 h 11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8165" h="111920">
                        <a:moveTo>
                          <a:pt x="19102" y="50007"/>
                        </a:moveTo>
                        <a:cubicBezTo>
                          <a:pt x="24659" y="47626"/>
                          <a:pt x="23866" y="37307"/>
                          <a:pt x="33391" y="38101"/>
                        </a:cubicBezTo>
                        <a:cubicBezTo>
                          <a:pt x="40535" y="38498"/>
                          <a:pt x="42916" y="61517"/>
                          <a:pt x="50059" y="64295"/>
                        </a:cubicBezTo>
                        <a:cubicBezTo>
                          <a:pt x="57202" y="67073"/>
                          <a:pt x="72283" y="57548"/>
                          <a:pt x="76252" y="54770"/>
                        </a:cubicBezTo>
                        <a:lnTo>
                          <a:pt x="85777" y="35720"/>
                        </a:lnTo>
                        <a:cubicBezTo>
                          <a:pt x="85777" y="29370"/>
                          <a:pt x="73872" y="23020"/>
                          <a:pt x="73872" y="16670"/>
                        </a:cubicBezTo>
                        <a:lnTo>
                          <a:pt x="81015" y="0"/>
                        </a:lnTo>
                        <a:lnTo>
                          <a:pt x="119115" y="7145"/>
                        </a:lnTo>
                        <a:lnTo>
                          <a:pt x="138165" y="42863"/>
                        </a:lnTo>
                        <a:lnTo>
                          <a:pt x="119115" y="59532"/>
                        </a:lnTo>
                        <a:lnTo>
                          <a:pt x="90540" y="61913"/>
                        </a:lnTo>
                        <a:lnTo>
                          <a:pt x="59583" y="80963"/>
                        </a:lnTo>
                        <a:lnTo>
                          <a:pt x="50058" y="111920"/>
                        </a:lnTo>
                        <a:lnTo>
                          <a:pt x="14340" y="104776"/>
                        </a:lnTo>
                        <a:cubicBezTo>
                          <a:pt x="7593" y="96839"/>
                          <a:pt x="-742" y="71041"/>
                          <a:pt x="52" y="61913"/>
                        </a:cubicBezTo>
                        <a:cubicBezTo>
                          <a:pt x="846" y="52785"/>
                          <a:pt x="7990" y="51594"/>
                          <a:pt x="19102" y="50007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Freeform 78">
                    <a:extLst>
                      <a:ext uri="{FF2B5EF4-FFF2-40B4-BE49-F238E27FC236}">
                        <a16:creationId xmlns:a16="http://schemas.microsoft.com/office/drawing/2014/main" id="{5D60FDBA-9787-32D2-49BB-867B18A7FFA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8148691" y="4725878"/>
                    <a:ext cx="288131" cy="171450"/>
                  </a:xfrm>
                  <a:custGeom>
                    <a:avLst/>
                    <a:gdLst>
                      <a:gd name="connsiteX0" fmla="*/ 35719 w 297656"/>
                      <a:gd name="connsiteY0" fmla="*/ 204788 h 204788"/>
                      <a:gd name="connsiteX1" fmla="*/ 61913 w 297656"/>
                      <a:gd name="connsiteY1" fmla="*/ 128588 h 204788"/>
                      <a:gd name="connsiteX2" fmla="*/ 119063 w 297656"/>
                      <a:gd name="connsiteY2" fmla="*/ 121444 h 204788"/>
                      <a:gd name="connsiteX3" fmla="*/ 159544 w 297656"/>
                      <a:gd name="connsiteY3" fmla="*/ 128588 h 204788"/>
                      <a:gd name="connsiteX4" fmla="*/ 221456 w 297656"/>
                      <a:gd name="connsiteY4" fmla="*/ 83344 h 204788"/>
                      <a:gd name="connsiteX5" fmla="*/ 297656 w 297656"/>
                      <a:gd name="connsiteY5" fmla="*/ 64294 h 204788"/>
                      <a:gd name="connsiteX6" fmla="*/ 288131 w 297656"/>
                      <a:gd name="connsiteY6" fmla="*/ 28575 h 204788"/>
                      <a:gd name="connsiteX7" fmla="*/ 240506 w 297656"/>
                      <a:gd name="connsiteY7" fmla="*/ 0 h 204788"/>
                      <a:gd name="connsiteX8" fmla="*/ 180975 w 297656"/>
                      <a:gd name="connsiteY8" fmla="*/ 21431 h 204788"/>
                      <a:gd name="connsiteX9" fmla="*/ 135731 w 297656"/>
                      <a:gd name="connsiteY9" fmla="*/ 45244 h 204788"/>
                      <a:gd name="connsiteX10" fmla="*/ 85725 w 297656"/>
                      <a:gd name="connsiteY10" fmla="*/ 88106 h 204788"/>
                      <a:gd name="connsiteX11" fmla="*/ 59531 w 297656"/>
                      <a:gd name="connsiteY11" fmla="*/ 111919 h 204788"/>
                      <a:gd name="connsiteX12" fmla="*/ 14288 w 297656"/>
                      <a:gd name="connsiteY12" fmla="*/ 111919 h 204788"/>
                      <a:gd name="connsiteX13" fmla="*/ 0 w 297656"/>
                      <a:gd name="connsiteY13" fmla="*/ 157163 h 204788"/>
                      <a:gd name="connsiteX14" fmla="*/ 35719 w 297656"/>
                      <a:gd name="connsiteY14" fmla="*/ 204788 h 204788"/>
                      <a:gd name="connsiteX0" fmla="*/ 40482 w 297656"/>
                      <a:gd name="connsiteY0" fmla="*/ 190500 h 190500"/>
                      <a:gd name="connsiteX1" fmla="*/ 61913 w 297656"/>
                      <a:gd name="connsiteY1" fmla="*/ 128588 h 190500"/>
                      <a:gd name="connsiteX2" fmla="*/ 119063 w 297656"/>
                      <a:gd name="connsiteY2" fmla="*/ 121444 h 190500"/>
                      <a:gd name="connsiteX3" fmla="*/ 159544 w 297656"/>
                      <a:gd name="connsiteY3" fmla="*/ 128588 h 190500"/>
                      <a:gd name="connsiteX4" fmla="*/ 221456 w 297656"/>
                      <a:gd name="connsiteY4" fmla="*/ 83344 h 190500"/>
                      <a:gd name="connsiteX5" fmla="*/ 297656 w 297656"/>
                      <a:gd name="connsiteY5" fmla="*/ 64294 h 190500"/>
                      <a:gd name="connsiteX6" fmla="*/ 288131 w 297656"/>
                      <a:gd name="connsiteY6" fmla="*/ 28575 h 190500"/>
                      <a:gd name="connsiteX7" fmla="*/ 240506 w 297656"/>
                      <a:gd name="connsiteY7" fmla="*/ 0 h 190500"/>
                      <a:gd name="connsiteX8" fmla="*/ 180975 w 297656"/>
                      <a:gd name="connsiteY8" fmla="*/ 21431 h 190500"/>
                      <a:gd name="connsiteX9" fmla="*/ 135731 w 297656"/>
                      <a:gd name="connsiteY9" fmla="*/ 45244 h 190500"/>
                      <a:gd name="connsiteX10" fmla="*/ 85725 w 297656"/>
                      <a:gd name="connsiteY10" fmla="*/ 88106 h 190500"/>
                      <a:gd name="connsiteX11" fmla="*/ 59531 w 297656"/>
                      <a:gd name="connsiteY11" fmla="*/ 111919 h 190500"/>
                      <a:gd name="connsiteX12" fmla="*/ 14288 w 297656"/>
                      <a:gd name="connsiteY12" fmla="*/ 111919 h 190500"/>
                      <a:gd name="connsiteX13" fmla="*/ 0 w 297656"/>
                      <a:gd name="connsiteY13" fmla="*/ 157163 h 190500"/>
                      <a:gd name="connsiteX14" fmla="*/ 40482 w 297656"/>
                      <a:gd name="connsiteY14" fmla="*/ 190500 h 190500"/>
                      <a:gd name="connsiteX0" fmla="*/ 40482 w 297656"/>
                      <a:gd name="connsiteY0" fmla="*/ 190500 h 190500"/>
                      <a:gd name="connsiteX1" fmla="*/ 61913 w 297656"/>
                      <a:gd name="connsiteY1" fmla="*/ 128588 h 190500"/>
                      <a:gd name="connsiteX2" fmla="*/ 119063 w 297656"/>
                      <a:gd name="connsiteY2" fmla="*/ 121444 h 190500"/>
                      <a:gd name="connsiteX3" fmla="*/ 159544 w 297656"/>
                      <a:gd name="connsiteY3" fmla="*/ 128588 h 190500"/>
                      <a:gd name="connsiteX4" fmla="*/ 161925 w 297656"/>
                      <a:gd name="connsiteY4" fmla="*/ 97631 h 190500"/>
                      <a:gd name="connsiteX5" fmla="*/ 221456 w 297656"/>
                      <a:gd name="connsiteY5" fmla="*/ 83344 h 190500"/>
                      <a:gd name="connsiteX6" fmla="*/ 297656 w 297656"/>
                      <a:gd name="connsiteY6" fmla="*/ 64294 h 190500"/>
                      <a:gd name="connsiteX7" fmla="*/ 288131 w 297656"/>
                      <a:gd name="connsiteY7" fmla="*/ 28575 h 190500"/>
                      <a:gd name="connsiteX8" fmla="*/ 240506 w 297656"/>
                      <a:gd name="connsiteY8" fmla="*/ 0 h 190500"/>
                      <a:gd name="connsiteX9" fmla="*/ 180975 w 297656"/>
                      <a:gd name="connsiteY9" fmla="*/ 21431 h 190500"/>
                      <a:gd name="connsiteX10" fmla="*/ 135731 w 297656"/>
                      <a:gd name="connsiteY10" fmla="*/ 45244 h 190500"/>
                      <a:gd name="connsiteX11" fmla="*/ 85725 w 297656"/>
                      <a:gd name="connsiteY11" fmla="*/ 88106 h 190500"/>
                      <a:gd name="connsiteX12" fmla="*/ 59531 w 297656"/>
                      <a:gd name="connsiteY12" fmla="*/ 111919 h 190500"/>
                      <a:gd name="connsiteX13" fmla="*/ 14288 w 297656"/>
                      <a:gd name="connsiteY13" fmla="*/ 111919 h 190500"/>
                      <a:gd name="connsiteX14" fmla="*/ 0 w 297656"/>
                      <a:gd name="connsiteY14" fmla="*/ 157163 h 190500"/>
                      <a:gd name="connsiteX15" fmla="*/ 40482 w 297656"/>
                      <a:gd name="connsiteY15" fmla="*/ 190500 h 190500"/>
                      <a:gd name="connsiteX0" fmla="*/ 40482 w 297656"/>
                      <a:gd name="connsiteY0" fmla="*/ 190500 h 190500"/>
                      <a:gd name="connsiteX1" fmla="*/ 61913 w 297656"/>
                      <a:gd name="connsiteY1" fmla="*/ 128588 h 190500"/>
                      <a:gd name="connsiteX2" fmla="*/ 119063 w 297656"/>
                      <a:gd name="connsiteY2" fmla="*/ 121444 h 190500"/>
                      <a:gd name="connsiteX3" fmla="*/ 159544 w 297656"/>
                      <a:gd name="connsiteY3" fmla="*/ 128588 h 190500"/>
                      <a:gd name="connsiteX4" fmla="*/ 161925 w 297656"/>
                      <a:gd name="connsiteY4" fmla="*/ 97631 h 190500"/>
                      <a:gd name="connsiteX5" fmla="*/ 221456 w 297656"/>
                      <a:gd name="connsiteY5" fmla="*/ 83344 h 190500"/>
                      <a:gd name="connsiteX6" fmla="*/ 257175 w 297656"/>
                      <a:gd name="connsiteY6" fmla="*/ 57150 h 190500"/>
                      <a:gd name="connsiteX7" fmla="*/ 297656 w 297656"/>
                      <a:gd name="connsiteY7" fmla="*/ 64294 h 190500"/>
                      <a:gd name="connsiteX8" fmla="*/ 288131 w 297656"/>
                      <a:gd name="connsiteY8" fmla="*/ 28575 h 190500"/>
                      <a:gd name="connsiteX9" fmla="*/ 240506 w 297656"/>
                      <a:gd name="connsiteY9" fmla="*/ 0 h 190500"/>
                      <a:gd name="connsiteX10" fmla="*/ 180975 w 297656"/>
                      <a:gd name="connsiteY10" fmla="*/ 21431 h 190500"/>
                      <a:gd name="connsiteX11" fmla="*/ 135731 w 297656"/>
                      <a:gd name="connsiteY11" fmla="*/ 45244 h 190500"/>
                      <a:gd name="connsiteX12" fmla="*/ 85725 w 297656"/>
                      <a:gd name="connsiteY12" fmla="*/ 88106 h 190500"/>
                      <a:gd name="connsiteX13" fmla="*/ 59531 w 297656"/>
                      <a:gd name="connsiteY13" fmla="*/ 111919 h 190500"/>
                      <a:gd name="connsiteX14" fmla="*/ 14288 w 297656"/>
                      <a:gd name="connsiteY14" fmla="*/ 111919 h 190500"/>
                      <a:gd name="connsiteX15" fmla="*/ 0 w 297656"/>
                      <a:gd name="connsiteY15" fmla="*/ 157163 h 190500"/>
                      <a:gd name="connsiteX16" fmla="*/ 40482 w 297656"/>
                      <a:gd name="connsiteY16" fmla="*/ 190500 h 190500"/>
                      <a:gd name="connsiteX0" fmla="*/ 40482 w 297656"/>
                      <a:gd name="connsiteY0" fmla="*/ 190500 h 190500"/>
                      <a:gd name="connsiteX1" fmla="*/ 61913 w 297656"/>
                      <a:gd name="connsiteY1" fmla="*/ 128588 h 190500"/>
                      <a:gd name="connsiteX2" fmla="*/ 119063 w 297656"/>
                      <a:gd name="connsiteY2" fmla="*/ 121444 h 190500"/>
                      <a:gd name="connsiteX3" fmla="*/ 159544 w 297656"/>
                      <a:gd name="connsiteY3" fmla="*/ 128588 h 190500"/>
                      <a:gd name="connsiteX4" fmla="*/ 161925 w 297656"/>
                      <a:gd name="connsiteY4" fmla="*/ 97631 h 190500"/>
                      <a:gd name="connsiteX5" fmla="*/ 202406 w 297656"/>
                      <a:gd name="connsiteY5" fmla="*/ 76200 h 190500"/>
                      <a:gd name="connsiteX6" fmla="*/ 257175 w 297656"/>
                      <a:gd name="connsiteY6" fmla="*/ 57150 h 190500"/>
                      <a:gd name="connsiteX7" fmla="*/ 297656 w 297656"/>
                      <a:gd name="connsiteY7" fmla="*/ 64294 h 190500"/>
                      <a:gd name="connsiteX8" fmla="*/ 288131 w 297656"/>
                      <a:gd name="connsiteY8" fmla="*/ 28575 h 190500"/>
                      <a:gd name="connsiteX9" fmla="*/ 240506 w 297656"/>
                      <a:gd name="connsiteY9" fmla="*/ 0 h 190500"/>
                      <a:gd name="connsiteX10" fmla="*/ 180975 w 297656"/>
                      <a:gd name="connsiteY10" fmla="*/ 21431 h 190500"/>
                      <a:gd name="connsiteX11" fmla="*/ 135731 w 297656"/>
                      <a:gd name="connsiteY11" fmla="*/ 45244 h 190500"/>
                      <a:gd name="connsiteX12" fmla="*/ 85725 w 297656"/>
                      <a:gd name="connsiteY12" fmla="*/ 88106 h 190500"/>
                      <a:gd name="connsiteX13" fmla="*/ 59531 w 297656"/>
                      <a:gd name="connsiteY13" fmla="*/ 111919 h 190500"/>
                      <a:gd name="connsiteX14" fmla="*/ 14288 w 297656"/>
                      <a:gd name="connsiteY14" fmla="*/ 111919 h 190500"/>
                      <a:gd name="connsiteX15" fmla="*/ 0 w 297656"/>
                      <a:gd name="connsiteY15" fmla="*/ 157163 h 190500"/>
                      <a:gd name="connsiteX16" fmla="*/ 40482 w 297656"/>
                      <a:gd name="connsiteY16" fmla="*/ 190500 h 190500"/>
                      <a:gd name="connsiteX0" fmla="*/ 40482 w 297656"/>
                      <a:gd name="connsiteY0" fmla="*/ 190500 h 190500"/>
                      <a:gd name="connsiteX1" fmla="*/ 61913 w 297656"/>
                      <a:gd name="connsiteY1" fmla="*/ 128588 h 190500"/>
                      <a:gd name="connsiteX2" fmla="*/ 119063 w 297656"/>
                      <a:gd name="connsiteY2" fmla="*/ 121444 h 190500"/>
                      <a:gd name="connsiteX3" fmla="*/ 159544 w 297656"/>
                      <a:gd name="connsiteY3" fmla="*/ 128588 h 190500"/>
                      <a:gd name="connsiteX4" fmla="*/ 173831 w 297656"/>
                      <a:gd name="connsiteY4" fmla="*/ 102394 h 190500"/>
                      <a:gd name="connsiteX5" fmla="*/ 202406 w 297656"/>
                      <a:gd name="connsiteY5" fmla="*/ 76200 h 190500"/>
                      <a:gd name="connsiteX6" fmla="*/ 257175 w 297656"/>
                      <a:gd name="connsiteY6" fmla="*/ 57150 h 190500"/>
                      <a:gd name="connsiteX7" fmla="*/ 297656 w 297656"/>
                      <a:gd name="connsiteY7" fmla="*/ 64294 h 190500"/>
                      <a:gd name="connsiteX8" fmla="*/ 288131 w 297656"/>
                      <a:gd name="connsiteY8" fmla="*/ 28575 h 190500"/>
                      <a:gd name="connsiteX9" fmla="*/ 240506 w 297656"/>
                      <a:gd name="connsiteY9" fmla="*/ 0 h 190500"/>
                      <a:gd name="connsiteX10" fmla="*/ 180975 w 297656"/>
                      <a:gd name="connsiteY10" fmla="*/ 21431 h 190500"/>
                      <a:gd name="connsiteX11" fmla="*/ 135731 w 297656"/>
                      <a:gd name="connsiteY11" fmla="*/ 45244 h 190500"/>
                      <a:gd name="connsiteX12" fmla="*/ 85725 w 297656"/>
                      <a:gd name="connsiteY12" fmla="*/ 88106 h 190500"/>
                      <a:gd name="connsiteX13" fmla="*/ 59531 w 297656"/>
                      <a:gd name="connsiteY13" fmla="*/ 111919 h 190500"/>
                      <a:gd name="connsiteX14" fmla="*/ 14288 w 297656"/>
                      <a:gd name="connsiteY14" fmla="*/ 111919 h 190500"/>
                      <a:gd name="connsiteX15" fmla="*/ 0 w 297656"/>
                      <a:gd name="connsiteY15" fmla="*/ 157163 h 190500"/>
                      <a:gd name="connsiteX16" fmla="*/ 40482 w 297656"/>
                      <a:gd name="connsiteY16" fmla="*/ 190500 h 190500"/>
                      <a:gd name="connsiteX0" fmla="*/ 40482 w 297656"/>
                      <a:gd name="connsiteY0" fmla="*/ 190500 h 190500"/>
                      <a:gd name="connsiteX1" fmla="*/ 61913 w 297656"/>
                      <a:gd name="connsiteY1" fmla="*/ 128588 h 190500"/>
                      <a:gd name="connsiteX2" fmla="*/ 119063 w 297656"/>
                      <a:gd name="connsiteY2" fmla="*/ 121444 h 190500"/>
                      <a:gd name="connsiteX3" fmla="*/ 159544 w 297656"/>
                      <a:gd name="connsiteY3" fmla="*/ 128588 h 190500"/>
                      <a:gd name="connsiteX4" fmla="*/ 173831 w 297656"/>
                      <a:gd name="connsiteY4" fmla="*/ 102394 h 190500"/>
                      <a:gd name="connsiteX5" fmla="*/ 202406 w 297656"/>
                      <a:gd name="connsiteY5" fmla="*/ 76200 h 190500"/>
                      <a:gd name="connsiteX6" fmla="*/ 257175 w 297656"/>
                      <a:gd name="connsiteY6" fmla="*/ 57150 h 190500"/>
                      <a:gd name="connsiteX7" fmla="*/ 297656 w 297656"/>
                      <a:gd name="connsiteY7" fmla="*/ 64294 h 190500"/>
                      <a:gd name="connsiteX8" fmla="*/ 288131 w 297656"/>
                      <a:gd name="connsiteY8" fmla="*/ 28575 h 190500"/>
                      <a:gd name="connsiteX9" fmla="*/ 240506 w 297656"/>
                      <a:gd name="connsiteY9" fmla="*/ 0 h 190500"/>
                      <a:gd name="connsiteX10" fmla="*/ 180975 w 297656"/>
                      <a:gd name="connsiteY10" fmla="*/ 21431 h 190500"/>
                      <a:gd name="connsiteX11" fmla="*/ 135731 w 297656"/>
                      <a:gd name="connsiteY11" fmla="*/ 45244 h 190500"/>
                      <a:gd name="connsiteX12" fmla="*/ 126206 w 297656"/>
                      <a:gd name="connsiteY12" fmla="*/ 80963 h 190500"/>
                      <a:gd name="connsiteX13" fmla="*/ 85725 w 297656"/>
                      <a:gd name="connsiteY13" fmla="*/ 88106 h 190500"/>
                      <a:gd name="connsiteX14" fmla="*/ 59531 w 297656"/>
                      <a:gd name="connsiteY14" fmla="*/ 111919 h 190500"/>
                      <a:gd name="connsiteX15" fmla="*/ 14288 w 297656"/>
                      <a:gd name="connsiteY15" fmla="*/ 111919 h 190500"/>
                      <a:gd name="connsiteX16" fmla="*/ 0 w 297656"/>
                      <a:gd name="connsiteY16" fmla="*/ 157163 h 190500"/>
                      <a:gd name="connsiteX17" fmla="*/ 40482 w 297656"/>
                      <a:gd name="connsiteY17" fmla="*/ 190500 h 190500"/>
                      <a:gd name="connsiteX0" fmla="*/ 40482 w 297656"/>
                      <a:gd name="connsiteY0" fmla="*/ 190500 h 190500"/>
                      <a:gd name="connsiteX1" fmla="*/ 61913 w 297656"/>
                      <a:gd name="connsiteY1" fmla="*/ 128588 h 190500"/>
                      <a:gd name="connsiteX2" fmla="*/ 119063 w 297656"/>
                      <a:gd name="connsiteY2" fmla="*/ 121444 h 190500"/>
                      <a:gd name="connsiteX3" fmla="*/ 159544 w 297656"/>
                      <a:gd name="connsiteY3" fmla="*/ 128588 h 190500"/>
                      <a:gd name="connsiteX4" fmla="*/ 173831 w 297656"/>
                      <a:gd name="connsiteY4" fmla="*/ 102394 h 190500"/>
                      <a:gd name="connsiteX5" fmla="*/ 202406 w 297656"/>
                      <a:gd name="connsiteY5" fmla="*/ 76200 h 190500"/>
                      <a:gd name="connsiteX6" fmla="*/ 257175 w 297656"/>
                      <a:gd name="connsiteY6" fmla="*/ 57150 h 190500"/>
                      <a:gd name="connsiteX7" fmla="*/ 297656 w 297656"/>
                      <a:gd name="connsiteY7" fmla="*/ 64294 h 190500"/>
                      <a:gd name="connsiteX8" fmla="*/ 288131 w 297656"/>
                      <a:gd name="connsiteY8" fmla="*/ 28575 h 190500"/>
                      <a:gd name="connsiteX9" fmla="*/ 240506 w 297656"/>
                      <a:gd name="connsiteY9" fmla="*/ 0 h 190500"/>
                      <a:gd name="connsiteX10" fmla="*/ 180975 w 297656"/>
                      <a:gd name="connsiteY10" fmla="*/ 21431 h 190500"/>
                      <a:gd name="connsiteX11" fmla="*/ 135731 w 297656"/>
                      <a:gd name="connsiteY11" fmla="*/ 45244 h 190500"/>
                      <a:gd name="connsiteX12" fmla="*/ 114299 w 297656"/>
                      <a:gd name="connsiteY12" fmla="*/ 71438 h 190500"/>
                      <a:gd name="connsiteX13" fmla="*/ 85725 w 297656"/>
                      <a:gd name="connsiteY13" fmla="*/ 88106 h 190500"/>
                      <a:gd name="connsiteX14" fmla="*/ 59531 w 297656"/>
                      <a:gd name="connsiteY14" fmla="*/ 111919 h 190500"/>
                      <a:gd name="connsiteX15" fmla="*/ 14288 w 297656"/>
                      <a:gd name="connsiteY15" fmla="*/ 111919 h 190500"/>
                      <a:gd name="connsiteX16" fmla="*/ 0 w 297656"/>
                      <a:gd name="connsiteY16" fmla="*/ 157163 h 190500"/>
                      <a:gd name="connsiteX17" fmla="*/ 40482 w 297656"/>
                      <a:gd name="connsiteY17" fmla="*/ 190500 h 190500"/>
                      <a:gd name="connsiteX0" fmla="*/ 40482 w 297656"/>
                      <a:gd name="connsiteY0" fmla="*/ 190500 h 190500"/>
                      <a:gd name="connsiteX1" fmla="*/ 61913 w 297656"/>
                      <a:gd name="connsiteY1" fmla="*/ 128588 h 190500"/>
                      <a:gd name="connsiteX2" fmla="*/ 119063 w 297656"/>
                      <a:gd name="connsiteY2" fmla="*/ 121444 h 190500"/>
                      <a:gd name="connsiteX3" fmla="*/ 159544 w 297656"/>
                      <a:gd name="connsiteY3" fmla="*/ 128588 h 190500"/>
                      <a:gd name="connsiteX4" fmla="*/ 173831 w 297656"/>
                      <a:gd name="connsiteY4" fmla="*/ 102394 h 190500"/>
                      <a:gd name="connsiteX5" fmla="*/ 202406 w 297656"/>
                      <a:gd name="connsiteY5" fmla="*/ 76200 h 190500"/>
                      <a:gd name="connsiteX6" fmla="*/ 257175 w 297656"/>
                      <a:gd name="connsiteY6" fmla="*/ 57150 h 190500"/>
                      <a:gd name="connsiteX7" fmla="*/ 297656 w 297656"/>
                      <a:gd name="connsiteY7" fmla="*/ 64294 h 190500"/>
                      <a:gd name="connsiteX8" fmla="*/ 288131 w 297656"/>
                      <a:gd name="connsiteY8" fmla="*/ 28575 h 190500"/>
                      <a:gd name="connsiteX9" fmla="*/ 240506 w 297656"/>
                      <a:gd name="connsiteY9" fmla="*/ 0 h 190500"/>
                      <a:gd name="connsiteX10" fmla="*/ 180975 w 297656"/>
                      <a:gd name="connsiteY10" fmla="*/ 21431 h 190500"/>
                      <a:gd name="connsiteX11" fmla="*/ 164306 w 297656"/>
                      <a:gd name="connsiteY11" fmla="*/ 42863 h 190500"/>
                      <a:gd name="connsiteX12" fmla="*/ 135731 w 297656"/>
                      <a:gd name="connsiteY12" fmla="*/ 45244 h 190500"/>
                      <a:gd name="connsiteX13" fmla="*/ 114299 w 297656"/>
                      <a:gd name="connsiteY13" fmla="*/ 71438 h 190500"/>
                      <a:gd name="connsiteX14" fmla="*/ 85725 w 297656"/>
                      <a:gd name="connsiteY14" fmla="*/ 88106 h 190500"/>
                      <a:gd name="connsiteX15" fmla="*/ 59531 w 297656"/>
                      <a:gd name="connsiteY15" fmla="*/ 111919 h 190500"/>
                      <a:gd name="connsiteX16" fmla="*/ 14288 w 297656"/>
                      <a:gd name="connsiteY16" fmla="*/ 111919 h 190500"/>
                      <a:gd name="connsiteX17" fmla="*/ 0 w 297656"/>
                      <a:gd name="connsiteY17" fmla="*/ 157163 h 190500"/>
                      <a:gd name="connsiteX18" fmla="*/ 40482 w 297656"/>
                      <a:gd name="connsiteY18" fmla="*/ 190500 h 190500"/>
                      <a:gd name="connsiteX0" fmla="*/ 40482 w 297656"/>
                      <a:gd name="connsiteY0" fmla="*/ 173831 h 173831"/>
                      <a:gd name="connsiteX1" fmla="*/ 61913 w 297656"/>
                      <a:gd name="connsiteY1" fmla="*/ 111919 h 173831"/>
                      <a:gd name="connsiteX2" fmla="*/ 119063 w 297656"/>
                      <a:gd name="connsiteY2" fmla="*/ 104775 h 173831"/>
                      <a:gd name="connsiteX3" fmla="*/ 159544 w 297656"/>
                      <a:gd name="connsiteY3" fmla="*/ 111919 h 173831"/>
                      <a:gd name="connsiteX4" fmla="*/ 173831 w 297656"/>
                      <a:gd name="connsiteY4" fmla="*/ 85725 h 173831"/>
                      <a:gd name="connsiteX5" fmla="*/ 202406 w 297656"/>
                      <a:gd name="connsiteY5" fmla="*/ 59531 h 173831"/>
                      <a:gd name="connsiteX6" fmla="*/ 257175 w 297656"/>
                      <a:gd name="connsiteY6" fmla="*/ 40481 h 173831"/>
                      <a:gd name="connsiteX7" fmla="*/ 297656 w 297656"/>
                      <a:gd name="connsiteY7" fmla="*/ 47625 h 173831"/>
                      <a:gd name="connsiteX8" fmla="*/ 288131 w 297656"/>
                      <a:gd name="connsiteY8" fmla="*/ 11906 h 173831"/>
                      <a:gd name="connsiteX9" fmla="*/ 233362 w 297656"/>
                      <a:gd name="connsiteY9" fmla="*/ 0 h 173831"/>
                      <a:gd name="connsiteX10" fmla="*/ 180975 w 297656"/>
                      <a:gd name="connsiteY10" fmla="*/ 4762 h 173831"/>
                      <a:gd name="connsiteX11" fmla="*/ 164306 w 297656"/>
                      <a:gd name="connsiteY11" fmla="*/ 26194 h 173831"/>
                      <a:gd name="connsiteX12" fmla="*/ 135731 w 297656"/>
                      <a:gd name="connsiteY12" fmla="*/ 28575 h 173831"/>
                      <a:gd name="connsiteX13" fmla="*/ 114299 w 297656"/>
                      <a:gd name="connsiteY13" fmla="*/ 54769 h 173831"/>
                      <a:gd name="connsiteX14" fmla="*/ 85725 w 297656"/>
                      <a:gd name="connsiteY14" fmla="*/ 71437 h 173831"/>
                      <a:gd name="connsiteX15" fmla="*/ 59531 w 297656"/>
                      <a:gd name="connsiteY15" fmla="*/ 95250 h 173831"/>
                      <a:gd name="connsiteX16" fmla="*/ 14288 w 297656"/>
                      <a:gd name="connsiteY16" fmla="*/ 95250 h 173831"/>
                      <a:gd name="connsiteX17" fmla="*/ 0 w 297656"/>
                      <a:gd name="connsiteY17" fmla="*/ 140494 h 173831"/>
                      <a:gd name="connsiteX18" fmla="*/ 40482 w 297656"/>
                      <a:gd name="connsiteY18" fmla="*/ 173831 h 173831"/>
                      <a:gd name="connsiteX0" fmla="*/ 40482 w 297656"/>
                      <a:gd name="connsiteY0" fmla="*/ 173831 h 173831"/>
                      <a:gd name="connsiteX1" fmla="*/ 61913 w 297656"/>
                      <a:gd name="connsiteY1" fmla="*/ 111919 h 173831"/>
                      <a:gd name="connsiteX2" fmla="*/ 119063 w 297656"/>
                      <a:gd name="connsiteY2" fmla="*/ 104775 h 173831"/>
                      <a:gd name="connsiteX3" fmla="*/ 159544 w 297656"/>
                      <a:gd name="connsiteY3" fmla="*/ 111919 h 173831"/>
                      <a:gd name="connsiteX4" fmla="*/ 173831 w 297656"/>
                      <a:gd name="connsiteY4" fmla="*/ 85725 h 173831"/>
                      <a:gd name="connsiteX5" fmla="*/ 202406 w 297656"/>
                      <a:gd name="connsiteY5" fmla="*/ 59531 h 173831"/>
                      <a:gd name="connsiteX6" fmla="*/ 257175 w 297656"/>
                      <a:gd name="connsiteY6" fmla="*/ 40481 h 173831"/>
                      <a:gd name="connsiteX7" fmla="*/ 297656 w 297656"/>
                      <a:gd name="connsiteY7" fmla="*/ 47625 h 173831"/>
                      <a:gd name="connsiteX8" fmla="*/ 278606 w 297656"/>
                      <a:gd name="connsiteY8" fmla="*/ 14287 h 173831"/>
                      <a:gd name="connsiteX9" fmla="*/ 233362 w 297656"/>
                      <a:gd name="connsiteY9" fmla="*/ 0 h 173831"/>
                      <a:gd name="connsiteX10" fmla="*/ 180975 w 297656"/>
                      <a:gd name="connsiteY10" fmla="*/ 4762 h 173831"/>
                      <a:gd name="connsiteX11" fmla="*/ 164306 w 297656"/>
                      <a:gd name="connsiteY11" fmla="*/ 26194 h 173831"/>
                      <a:gd name="connsiteX12" fmla="*/ 135731 w 297656"/>
                      <a:gd name="connsiteY12" fmla="*/ 28575 h 173831"/>
                      <a:gd name="connsiteX13" fmla="*/ 114299 w 297656"/>
                      <a:gd name="connsiteY13" fmla="*/ 54769 h 173831"/>
                      <a:gd name="connsiteX14" fmla="*/ 85725 w 297656"/>
                      <a:gd name="connsiteY14" fmla="*/ 71437 h 173831"/>
                      <a:gd name="connsiteX15" fmla="*/ 59531 w 297656"/>
                      <a:gd name="connsiteY15" fmla="*/ 95250 h 173831"/>
                      <a:gd name="connsiteX16" fmla="*/ 14288 w 297656"/>
                      <a:gd name="connsiteY16" fmla="*/ 95250 h 173831"/>
                      <a:gd name="connsiteX17" fmla="*/ 0 w 297656"/>
                      <a:gd name="connsiteY17" fmla="*/ 140494 h 173831"/>
                      <a:gd name="connsiteX18" fmla="*/ 40482 w 297656"/>
                      <a:gd name="connsiteY18" fmla="*/ 173831 h 173831"/>
                      <a:gd name="connsiteX0" fmla="*/ 40482 w 288131"/>
                      <a:gd name="connsiteY0" fmla="*/ 173831 h 173831"/>
                      <a:gd name="connsiteX1" fmla="*/ 61913 w 288131"/>
                      <a:gd name="connsiteY1" fmla="*/ 111919 h 173831"/>
                      <a:gd name="connsiteX2" fmla="*/ 119063 w 288131"/>
                      <a:gd name="connsiteY2" fmla="*/ 104775 h 173831"/>
                      <a:gd name="connsiteX3" fmla="*/ 159544 w 288131"/>
                      <a:gd name="connsiteY3" fmla="*/ 111919 h 173831"/>
                      <a:gd name="connsiteX4" fmla="*/ 173831 w 288131"/>
                      <a:gd name="connsiteY4" fmla="*/ 85725 h 173831"/>
                      <a:gd name="connsiteX5" fmla="*/ 202406 w 288131"/>
                      <a:gd name="connsiteY5" fmla="*/ 59531 h 173831"/>
                      <a:gd name="connsiteX6" fmla="*/ 257175 w 288131"/>
                      <a:gd name="connsiteY6" fmla="*/ 40481 h 173831"/>
                      <a:gd name="connsiteX7" fmla="*/ 288131 w 288131"/>
                      <a:gd name="connsiteY7" fmla="*/ 40481 h 173831"/>
                      <a:gd name="connsiteX8" fmla="*/ 278606 w 288131"/>
                      <a:gd name="connsiteY8" fmla="*/ 14287 h 173831"/>
                      <a:gd name="connsiteX9" fmla="*/ 233362 w 288131"/>
                      <a:gd name="connsiteY9" fmla="*/ 0 h 173831"/>
                      <a:gd name="connsiteX10" fmla="*/ 180975 w 288131"/>
                      <a:gd name="connsiteY10" fmla="*/ 4762 h 173831"/>
                      <a:gd name="connsiteX11" fmla="*/ 164306 w 288131"/>
                      <a:gd name="connsiteY11" fmla="*/ 26194 h 173831"/>
                      <a:gd name="connsiteX12" fmla="*/ 135731 w 288131"/>
                      <a:gd name="connsiteY12" fmla="*/ 28575 h 173831"/>
                      <a:gd name="connsiteX13" fmla="*/ 114299 w 288131"/>
                      <a:gd name="connsiteY13" fmla="*/ 54769 h 173831"/>
                      <a:gd name="connsiteX14" fmla="*/ 85725 w 288131"/>
                      <a:gd name="connsiteY14" fmla="*/ 71437 h 173831"/>
                      <a:gd name="connsiteX15" fmla="*/ 59531 w 288131"/>
                      <a:gd name="connsiteY15" fmla="*/ 95250 h 173831"/>
                      <a:gd name="connsiteX16" fmla="*/ 14288 w 288131"/>
                      <a:gd name="connsiteY16" fmla="*/ 95250 h 173831"/>
                      <a:gd name="connsiteX17" fmla="*/ 0 w 288131"/>
                      <a:gd name="connsiteY17" fmla="*/ 140494 h 173831"/>
                      <a:gd name="connsiteX18" fmla="*/ 40482 w 288131"/>
                      <a:gd name="connsiteY18" fmla="*/ 173831 h 173831"/>
                      <a:gd name="connsiteX0" fmla="*/ 40482 w 288131"/>
                      <a:gd name="connsiteY0" fmla="*/ 180975 h 180975"/>
                      <a:gd name="connsiteX1" fmla="*/ 61913 w 288131"/>
                      <a:gd name="connsiteY1" fmla="*/ 119063 h 180975"/>
                      <a:gd name="connsiteX2" fmla="*/ 119063 w 288131"/>
                      <a:gd name="connsiteY2" fmla="*/ 111919 h 180975"/>
                      <a:gd name="connsiteX3" fmla="*/ 159544 w 288131"/>
                      <a:gd name="connsiteY3" fmla="*/ 119063 h 180975"/>
                      <a:gd name="connsiteX4" fmla="*/ 173831 w 288131"/>
                      <a:gd name="connsiteY4" fmla="*/ 92869 h 180975"/>
                      <a:gd name="connsiteX5" fmla="*/ 202406 w 288131"/>
                      <a:gd name="connsiteY5" fmla="*/ 66675 h 180975"/>
                      <a:gd name="connsiteX6" fmla="*/ 257175 w 288131"/>
                      <a:gd name="connsiteY6" fmla="*/ 47625 h 180975"/>
                      <a:gd name="connsiteX7" fmla="*/ 288131 w 288131"/>
                      <a:gd name="connsiteY7" fmla="*/ 47625 h 180975"/>
                      <a:gd name="connsiteX8" fmla="*/ 278606 w 288131"/>
                      <a:gd name="connsiteY8" fmla="*/ 21431 h 180975"/>
                      <a:gd name="connsiteX9" fmla="*/ 242889 w 288131"/>
                      <a:gd name="connsiteY9" fmla="*/ 0 h 180975"/>
                      <a:gd name="connsiteX10" fmla="*/ 233362 w 288131"/>
                      <a:gd name="connsiteY10" fmla="*/ 7144 h 180975"/>
                      <a:gd name="connsiteX11" fmla="*/ 180975 w 288131"/>
                      <a:gd name="connsiteY11" fmla="*/ 11906 h 180975"/>
                      <a:gd name="connsiteX12" fmla="*/ 164306 w 288131"/>
                      <a:gd name="connsiteY12" fmla="*/ 33338 h 180975"/>
                      <a:gd name="connsiteX13" fmla="*/ 135731 w 288131"/>
                      <a:gd name="connsiteY13" fmla="*/ 35719 h 180975"/>
                      <a:gd name="connsiteX14" fmla="*/ 114299 w 288131"/>
                      <a:gd name="connsiteY14" fmla="*/ 61913 h 180975"/>
                      <a:gd name="connsiteX15" fmla="*/ 85725 w 288131"/>
                      <a:gd name="connsiteY15" fmla="*/ 78581 h 180975"/>
                      <a:gd name="connsiteX16" fmla="*/ 59531 w 288131"/>
                      <a:gd name="connsiteY16" fmla="*/ 102394 h 180975"/>
                      <a:gd name="connsiteX17" fmla="*/ 14288 w 288131"/>
                      <a:gd name="connsiteY17" fmla="*/ 102394 h 180975"/>
                      <a:gd name="connsiteX18" fmla="*/ 0 w 288131"/>
                      <a:gd name="connsiteY18" fmla="*/ 147638 h 180975"/>
                      <a:gd name="connsiteX19" fmla="*/ 40482 w 288131"/>
                      <a:gd name="connsiteY19" fmla="*/ 180975 h 180975"/>
                      <a:gd name="connsiteX0" fmla="*/ 47626 w 288131"/>
                      <a:gd name="connsiteY0" fmla="*/ 171450 h 171450"/>
                      <a:gd name="connsiteX1" fmla="*/ 61913 w 288131"/>
                      <a:gd name="connsiteY1" fmla="*/ 119063 h 171450"/>
                      <a:gd name="connsiteX2" fmla="*/ 119063 w 288131"/>
                      <a:gd name="connsiteY2" fmla="*/ 111919 h 171450"/>
                      <a:gd name="connsiteX3" fmla="*/ 159544 w 288131"/>
                      <a:gd name="connsiteY3" fmla="*/ 119063 h 171450"/>
                      <a:gd name="connsiteX4" fmla="*/ 173831 w 288131"/>
                      <a:gd name="connsiteY4" fmla="*/ 92869 h 171450"/>
                      <a:gd name="connsiteX5" fmla="*/ 202406 w 288131"/>
                      <a:gd name="connsiteY5" fmla="*/ 66675 h 171450"/>
                      <a:gd name="connsiteX6" fmla="*/ 257175 w 288131"/>
                      <a:gd name="connsiteY6" fmla="*/ 47625 h 171450"/>
                      <a:gd name="connsiteX7" fmla="*/ 288131 w 288131"/>
                      <a:gd name="connsiteY7" fmla="*/ 47625 h 171450"/>
                      <a:gd name="connsiteX8" fmla="*/ 278606 w 288131"/>
                      <a:gd name="connsiteY8" fmla="*/ 21431 h 171450"/>
                      <a:gd name="connsiteX9" fmla="*/ 242889 w 288131"/>
                      <a:gd name="connsiteY9" fmla="*/ 0 h 171450"/>
                      <a:gd name="connsiteX10" fmla="*/ 233362 w 288131"/>
                      <a:gd name="connsiteY10" fmla="*/ 7144 h 171450"/>
                      <a:gd name="connsiteX11" fmla="*/ 180975 w 288131"/>
                      <a:gd name="connsiteY11" fmla="*/ 11906 h 171450"/>
                      <a:gd name="connsiteX12" fmla="*/ 164306 w 288131"/>
                      <a:gd name="connsiteY12" fmla="*/ 33338 h 171450"/>
                      <a:gd name="connsiteX13" fmla="*/ 135731 w 288131"/>
                      <a:gd name="connsiteY13" fmla="*/ 35719 h 171450"/>
                      <a:gd name="connsiteX14" fmla="*/ 114299 w 288131"/>
                      <a:gd name="connsiteY14" fmla="*/ 61913 h 171450"/>
                      <a:gd name="connsiteX15" fmla="*/ 85725 w 288131"/>
                      <a:gd name="connsiteY15" fmla="*/ 78581 h 171450"/>
                      <a:gd name="connsiteX16" fmla="*/ 59531 w 288131"/>
                      <a:gd name="connsiteY16" fmla="*/ 102394 h 171450"/>
                      <a:gd name="connsiteX17" fmla="*/ 14288 w 288131"/>
                      <a:gd name="connsiteY17" fmla="*/ 102394 h 171450"/>
                      <a:gd name="connsiteX18" fmla="*/ 0 w 288131"/>
                      <a:gd name="connsiteY18" fmla="*/ 147638 h 171450"/>
                      <a:gd name="connsiteX19" fmla="*/ 47626 w 288131"/>
                      <a:gd name="connsiteY19" fmla="*/ 171450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88131" h="171450">
                        <a:moveTo>
                          <a:pt x="47626" y="171450"/>
                        </a:moveTo>
                        <a:lnTo>
                          <a:pt x="61913" y="119063"/>
                        </a:lnTo>
                        <a:lnTo>
                          <a:pt x="119063" y="111919"/>
                        </a:lnTo>
                        <a:lnTo>
                          <a:pt x="159544" y="119063"/>
                        </a:lnTo>
                        <a:cubicBezTo>
                          <a:pt x="168275" y="110332"/>
                          <a:pt x="165100" y="101600"/>
                          <a:pt x="173831" y="92869"/>
                        </a:cubicBezTo>
                        <a:lnTo>
                          <a:pt x="202406" y="66675"/>
                        </a:lnTo>
                        <a:cubicBezTo>
                          <a:pt x="213519" y="63500"/>
                          <a:pt x="246062" y="50800"/>
                          <a:pt x="257175" y="47625"/>
                        </a:cubicBezTo>
                        <a:lnTo>
                          <a:pt x="288131" y="47625"/>
                        </a:lnTo>
                        <a:lnTo>
                          <a:pt x="278606" y="21431"/>
                        </a:lnTo>
                        <a:cubicBezTo>
                          <a:pt x="265906" y="16669"/>
                          <a:pt x="255589" y="4762"/>
                          <a:pt x="242889" y="0"/>
                        </a:cubicBezTo>
                        <a:lnTo>
                          <a:pt x="233362" y="7144"/>
                        </a:lnTo>
                        <a:lnTo>
                          <a:pt x="180975" y="11906"/>
                        </a:lnTo>
                        <a:cubicBezTo>
                          <a:pt x="174625" y="15081"/>
                          <a:pt x="170656" y="30163"/>
                          <a:pt x="164306" y="33338"/>
                        </a:cubicBezTo>
                        <a:lnTo>
                          <a:pt x="135731" y="35719"/>
                        </a:lnTo>
                        <a:cubicBezTo>
                          <a:pt x="127000" y="43656"/>
                          <a:pt x="123030" y="53976"/>
                          <a:pt x="114299" y="61913"/>
                        </a:cubicBezTo>
                        <a:lnTo>
                          <a:pt x="85725" y="78581"/>
                        </a:lnTo>
                        <a:lnTo>
                          <a:pt x="59531" y="102394"/>
                        </a:lnTo>
                        <a:lnTo>
                          <a:pt x="14288" y="102394"/>
                        </a:lnTo>
                        <a:lnTo>
                          <a:pt x="0" y="147638"/>
                        </a:lnTo>
                        <a:lnTo>
                          <a:pt x="47626" y="171450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Freeform 79">
                    <a:extLst>
                      <a:ext uri="{FF2B5EF4-FFF2-40B4-BE49-F238E27FC236}">
                        <a16:creationId xmlns:a16="http://schemas.microsoft.com/office/drawing/2014/main" id="{D2B15C90-EA51-78D9-6AE2-6CCDBAB3268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8002217" y="4408324"/>
                    <a:ext cx="177139" cy="228601"/>
                  </a:xfrm>
                  <a:custGeom>
                    <a:avLst/>
                    <a:gdLst>
                      <a:gd name="connsiteX0" fmla="*/ 0 w 207169"/>
                      <a:gd name="connsiteY0" fmla="*/ 4762 h 235743"/>
                      <a:gd name="connsiteX1" fmla="*/ 26194 w 207169"/>
                      <a:gd name="connsiteY1" fmla="*/ 66675 h 235743"/>
                      <a:gd name="connsiteX2" fmla="*/ 52388 w 207169"/>
                      <a:gd name="connsiteY2" fmla="*/ 104775 h 235743"/>
                      <a:gd name="connsiteX3" fmla="*/ 97631 w 207169"/>
                      <a:gd name="connsiteY3" fmla="*/ 145256 h 235743"/>
                      <a:gd name="connsiteX4" fmla="*/ 69056 w 207169"/>
                      <a:gd name="connsiteY4" fmla="*/ 204787 h 235743"/>
                      <a:gd name="connsiteX5" fmla="*/ 140494 w 207169"/>
                      <a:gd name="connsiteY5" fmla="*/ 235743 h 235743"/>
                      <a:gd name="connsiteX6" fmla="*/ 202406 w 207169"/>
                      <a:gd name="connsiteY6" fmla="*/ 197643 h 235743"/>
                      <a:gd name="connsiteX7" fmla="*/ 207169 w 207169"/>
                      <a:gd name="connsiteY7" fmla="*/ 145256 h 235743"/>
                      <a:gd name="connsiteX8" fmla="*/ 152400 w 207169"/>
                      <a:gd name="connsiteY8" fmla="*/ 133350 h 235743"/>
                      <a:gd name="connsiteX9" fmla="*/ 114300 w 207169"/>
                      <a:gd name="connsiteY9" fmla="*/ 95250 h 235743"/>
                      <a:gd name="connsiteX10" fmla="*/ 90488 w 207169"/>
                      <a:gd name="connsiteY10" fmla="*/ 92868 h 235743"/>
                      <a:gd name="connsiteX11" fmla="*/ 76200 w 207169"/>
                      <a:gd name="connsiteY11" fmla="*/ 45243 h 235743"/>
                      <a:gd name="connsiteX12" fmla="*/ 71438 w 207169"/>
                      <a:gd name="connsiteY12" fmla="*/ 0 h 235743"/>
                      <a:gd name="connsiteX13" fmla="*/ 0 w 207169"/>
                      <a:gd name="connsiteY13" fmla="*/ 4762 h 235743"/>
                      <a:gd name="connsiteX0" fmla="*/ 3307 w 210476"/>
                      <a:gd name="connsiteY0" fmla="*/ 4762 h 235743"/>
                      <a:gd name="connsiteX1" fmla="*/ 926 w 210476"/>
                      <a:gd name="connsiteY1" fmla="*/ 33337 h 235743"/>
                      <a:gd name="connsiteX2" fmla="*/ 29501 w 210476"/>
                      <a:gd name="connsiteY2" fmla="*/ 66675 h 235743"/>
                      <a:gd name="connsiteX3" fmla="*/ 55695 w 210476"/>
                      <a:gd name="connsiteY3" fmla="*/ 104775 h 235743"/>
                      <a:gd name="connsiteX4" fmla="*/ 100938 w 210476"/>
                      <a:gd name="connsiteY4" fmla="*/ 145256 h 235743"/>
                      <a:gd name="connsiteX5" fmla="*/ 72363 w 210476"/>
                      <a:gd name="connsiteY5" fmla="*/ 204787 h 235743"/>
                      <a:gd name="connsiteX6" fmla="*/ 143801 w 210476"/>
                      <a:gd name="connsiteY6" fmla="*/ 235743 h 235743"/>
                      <a:gd name="connsiteX7" fmla="*/ 205713 w 210476"/>
                      <a:gd name="connsiteY7" fmla="*/ 197643 h 235743"/>
                      <a:gd name="connsiteX8" fmla="*/ 210476 w 210476"/>
                      <a:gd name="connsiteY8" fmla="*/ 145256 h 235743"/>
                      <a:gd name="connsiteX9" fmla="*/ 155707 w 210476"/>
                      <a:gd name="connsiteY9" fmla="*/ 133350 h 235743"/>
                      <a:gd name="connsiteX10" fmla="*/ 117607 w 210476"/>
                      <a:gd name="connsiteY10" fmla="*/ 95250 h 235743"/>
                      <a:gd name="connsiteX11" fmla="*/ 93795 w 210476"/>
                      <a:gd name="connsiteY11" fmla="*/ 92868 h 235743"/>
                      <a:gd name="connsiteX12" fmla="*/ 79507 w 210476"/>
                      <a:gd name="connsiteY12" fmla="*/ 45243 h 235743"/>
                      <a:gd name="connsiteX13" fmla="*/ 74745 w 210476"/>
                      <a:gd name="connsiteY13" fmla="*/ 0 h 235743"/>
                      <a:gd name="connsiteX14" fmla="*/ 3307 w 210476"/>
                      <a:gd name="connsiteY14" fmla="*/ 4762 h 235743"/>
                      <a:gd name="connsiteX0" fmla="*/ 3307 w 210476"/>
                      <a:gd name="connsiteY0" fmla="*/ 9525 h 240506"/>
                      <a:gd name="connsiteX1" fmla="*/ 926 w 210476"/>
                      <a:gd name="connsiteY1" fmla="*/ 38100 h 240506"/>
                      <a:gd name="connsiteX2" fmla="*/ 29501 w 210476"/>
                      <a:gd name="connsiteY2" fmla="*/ 71438 h 240506"/>
                      <a:gd name="connsiteX3" fmla="*/ 55695 w 210476"/>
                      <a:gd name="connsiteY3" fmla="*/ 109538 h 240506"/>
                      <a:gd name="connsiteX4" fmla="*/ 100938 w 210476"/>
                      <a:gd name="connsiteY4" fmla="*/ 150019 h 240506"/>
                      <a:gd name="connsiteX5" fmla="*/ 72363 w 210476"/>
                      <a:gd name="connsiteY5" fmla="*/ 209550 h 240506"/>
                      <a:gd name="connsiteX6" fmla="*/ 143801 w 210476"/>
                      <a:gd name="connsiteY6" fmla="*/ 240506 h 240506"/>
                      <a:gd name="connsiteX7" fmla="*/ 205713 w 210476"/>
                      <a:gd name="connsiteY7" fmla="*/ 202406 h 240506"/>
                      <a:gd name="connsiteX8" fmla="*/ 210476 w 210476"/>
                      <a:gd name="connsiteY8" fmla="*/ 150019 h 240506"/>
                      <a:gd name="connsiteX9" fmla="*/ 155707 w 210476"/>
                      <a:gd name="connsiteY9" fmla="*/ 138113 h 240506"/>
                      <a:gd name="connsiteX10" fmla="*/ 117607 w 210476"/>
                      <a:gd name="connsiteY10" fmla="*/ 100013 h 240506"/>
                      <a:gd name="connsiteX11" fmla="*/ 93795 w 210476"/>
                      <a:gd name="connsiteY11" fmla="*/ 97631 h 240506"/>
                      <a:gd name="connsiteX12" fmla="*/ 79507 w 210476"/>
                      <a:gd name="connsiteY12" fmla="*/ 50006 h 240506"/>
                      <a:gd name="connsiteX13" fmla="*/ 74745 w 210476"/>
                      <a:gd name="connsiteY13" fmla="*/ 4763 h 240506"/>
                      <a:gd name="connsiteX14" fmla="*/ 22357 w 210476"/>
                      <a:gd name="connsiteY14" fmla="*/ 0 h 240506"/>
                      <a:gd name="connsiteX15" fmla="*/ 3307 w 210476"/>
                      <a:gd name="connsiteY15" fmla="*/ 9525 h 240506"/>
                      <a:gd name="connsiteX0" fmla="*/ 3307 w 210476"/>
                      <a:gd name="connsiteY0" fmla="*/ 9525 h 240506"/>
                      <a:gd name="connsiteX1" fmla="*/ 926 w 210476"/>
                      <a:gd name="connsiteY1" fmla="*/ 38100 h 240506"/>
                      <a:gd name="connsiteX2" fmla="*/ 29501 w 210476"/>
                      <a:gd name="connsiteY2" fmla="*/ 71438 h 240506"/>
                      <a:gd name="connsiteX3" fmla="*/ 55695 w 210476"/>
                      <a:gd name="connsiteY3" fmla="*/ 109538 h 240506"/>
                      <a:gd name="connsiteX4" fmla="*/ 100938 w 210476"/>
                      <a:gd name="connsiteY4" fmla="*/ 150019 h 240506"/>
                      <a:gd name="connsiteX5" fmla="*/ 72363 w 210476"/>
                      <a:gd name="connsiteY5" fmla="*/ 209550 h 240506"/>
                      <a:gd name="connsiteX6" fmla="*/ 143801 w 210476"/>
                      <a:gd name="connsiteY6" fmla="*/ 240506 h 240506"/>
                      <a:gd name="connsiteX7" fmla="*/ 205713 w 210476"/>
                      <a:gd name="connsiteY7" fmla="*/ 202406 h 240506"/>
                      <a:gd name="connsiteX8" fmla="*/ 210476 w 210476"/>
                      <a:gd name="connsiteY8" fmla="*/ 150019 h 240506"/>
                      <a:gd name="connsiteX9" fmla="*/ 155707 w 210476"/>
                      <a:gd name="connsiteY9" fmla="*/ 138113 h 240506"/>
                      <a:gd name="connsiteX10" fmla="*/ 117607 w 210476"/>
                      <a:gd name="connsiteY10" fmla="*/ 100013 h 240506"/>
                      <a:gd name="connsiteX11" fmla="*/ 93795 w 210476"/>
                      <a:gd name="connsiteY11" fmla="*/ 97631 h 240506"/>
                      <a:gd name="connsiteX12" fmla="*/ 79507 w 210476"/>
                      <a:gd name="connsiteY12" fmla="*/ 50006 h 240506"/>
                      <a:gd name="connsiteX13" fmla="*/ 36645 w 210476"/>
                      <a:gd name="connsiteY13" fmla="*/ 35719 h 240506"/>
                      <a:gd name="connsiteX14" fmla="*/ 74745 w 210476"/>
                      <a:gd name="connsiteY14" fmla="*/ 4763 h 240506"/>
                      <a:gd name="connsiteX15" fmla="*/ 22357 w 210476"/>
                      <a:gd name="connsiteY15" fmla="*/ 0 h 240506"/>
                      <a:gd name="connsiteX16" fmla="*/ 3307 w 210476"/>
                      <a:gd name="connsiteY16" fmla="*/ 9525 h 240506"/>
                      <a:gd name="connsiteX0" fmla="*/ 3307 w 210476"/>
                      <a:gd name="connsiteY0" fmla="*/ 9525 h 240506"/>
                      <a:gd name="connsiteX1" fmla="*/ 926 w 210476"/>
                      <a:gd name="connsiteY1" fmla="*/ 38100 h 240506"/>
                      <a:gd name="connsiteX2" fmla="*/ 29501 w 210476"/>
                      <a:gd name="connsiteY2" fmla="*/ 71438 h 240506"/>
                      <a:gd name="connsiteX3" fmla="*/ 55695 w 210476"/>
                      <a:gd name="connsiteY3" fmla="*/ 109538 h 240506"/>
                      <a:gd name="connsiteX4" fmla="*/ 100938 w 210476"/>
                      <a:gd name="connsiteY4" fmla="*/ 150019 h 240506"/>
                      <a:gd name="connsiteX5" fmla="*/ 72363 w 210476"/>
                      <a:gd name="connsiteY5" fmla="*/ 209550 h 240506"/>
                      <a:gd name="connsiteX6" fmla="*/ 143801 w 210476"/>
                      <a:gd name="connsiteY6" fmla="*/ 240506 h 240506"/>
                      <a:gd name="connsiteX7" fmla="*/ 205713 w 210476"/>
                      <a:gd name="connsiteY7" fmla="*/ 202406 h 240506"/>
                      <a:gd name="connsiteX8" fmla="*/ 210476 w 210476"/>
                      <a:gd name="connsiteY8" fmla="*/ 150019 h 240506"/>
                      <a:gd name="connsiteX9" fmla="*/ 155707 w 210476"/>
                      <a:gd name="connsiteY9" fmla="*/ 138113 h 240506"/>
                      <a:gd name="connsiteX10" fmla="*/ 117607 w 210476"/>
                      <a:gd name="connsiteY10" fmla="*/ 100013 h 240506"/>
                      <a:gd name="connsiteX11" fmla="*/ 93795 w 210476"/>
                      <a:gd name="connsiteY11" fmla="*/ 97631 h 240506"/>
                      <a:gd name="connsiteX12" fmla="*/ 79507 w 210476"/>
                      <a:gd name="connsiteY12" fmla="*/ 50006 h 240506"/>
                      <a:gd name="connsiteX13" fmla="*/ 36645 w 210476"/>
                      <a:gd name="connsiteY13" fmla="*/ 35719 h 240506"/>
                      <a:gd name="connsiteX14" fmla="*/ 43789 w 210476"/>
                      <a:gd name="connsiteY14" fmla="*/ 11907 h 240506"/>
                      <a:gd name="connsiteX15" fmla="*/ 22357 w 210476"/>
                      <a:gd name="connsiteY15" fmla="*/ 0 h 240506"/>
                      <a:gd name="connsiteX16" fmla="*/ 3307 w 210476"/>
                      <a:gd name="connsiteY16" fmla="*/ 9525 h 240506"/>
                      <a:gd name="connsiteX0" fmla="*/ 3307 w 210476"/>
                      <a:gd name="connsiteY0" fmla="*/ 9525 h 240506"/>
                      <a:gd name="connsiteX1" fmla="*/ 926 w 210476"/>
                      <a:gd name="connsiteY1" fmla="*/ 38100 h 240506"/>
                      <a:gd name="connsiteX2" fmla="*/ 29501 w 210476"/>
                      <a:gd name="connsiteY2" fmla="*/ 71438 h 240506"/>
                      <a:gd name="connsiteX3" fmla="*/ 55695 w 210476"/>
                      <a:gd name="connsiteY3" fmla="*/ 109538 h 240506"/>
                      <a:gd name="connsiteX4" fmla="*/ 100938 w 210476"/>
                      <a:gd name="connsiteY4" fmla="*/ 150019 h 240506"/>
                      <a:gd name="connsiteX5" fmla="*/ 72363 w 210476"/>
                      <a:gd name="connsiteY5" fmla="*/ 209550 h 240506"/>
                      <a:gd name="connsiteX6" fmla="*/ 143801 w 210476"/>
                      <a:gd name="connsiteY6" fmla="*/ 240506 h 240506"/>
                      <a:gd name="connsiteX7" fmla="*/ 205713 w 210476"/>
                      <a:gd name="connsiteY7" fmla="*/ 202406 h 240506"/>
                      <a:gd name="connsiteX8" fmla="*/ 210476 w 210476"/>
                      <a:gd name="connsiteY8" fmla="*/ 150019 h 240506"/>
                      <a:gd name="connsiteX9" fmla="*/ 155707 w 210476"/>
                      <a:gd name="connsiteY9" fmla="*/ 138113 h 240506"/>
                      <a:gd name="connsiteX10" fmla="*/ 117607 w 210476"/>
                      <a:gd name="connsiteY10" fmla="*/ 100013 h 240506"/>
                      <a:gd name="connsiteX11" fmla="*/ 93795 w 210476"/>
                      <a:gd name="connsiteY11" fmla="*/ 97631 h 240506"/>
                      <a:gd name="connsiteX12" fmla="*/ 79507 w 210476"/>
                      <a:gd name="connsiteY12" fmla="*/ 50006 h 240506"/>
                      <a:gd name="connsiteX13" fmla="*/ 58076 w 210476"/>
                      <a:gd name="connsiteY13" fmla="*/ 35719 h 240506"/>
                      <a:gd name="connsiteX14" fmla="*/ 36645 w 210476"/>
                      <a:gd name="connsiteY14" fmla="*/ 35719 h 240506"/>
                      <a:gd name="connsiteX15" fmla="*/ 43789 w 210476"/>
                      <a:gd name="connsiteY15" fmla="*/ 11907 h 240506"/>
                      <a:gd name="connsiteX16" fmla="*/ 22357 w 210476"/>
                      <a:gd name="connsiteY16" fmla="*/ 0 h 240506"/>
                      <a:gd name="connsiteX17" fmla="*/ 3307 w 210476"/>
                      <a:gd name="connsiteY17" fmla="*/ 9525 h 240506"/>
                      <a:gd name="connsiteX0" fmla="*/ 3307 w 210476"/>
                      <a:gd name="connsiteY0" fmla="*/ 9525 h 240506"/>
                      <a:gd name="connsiteX1" fmla="*/ 926 w 210476"/>
                      <a:gd name="connsiteY1" fmla="*/ 38100 h 240506"/>
                      <a:gd name="connsiteX2" fmla="*/ 29501 w 210476"/>
                      <a:gd name="connsiteY2" fmla="*/ 71438 h 240506"/>
                      <a:gd name="connsiteX3" fmla="*/ 55695 w 210476"/>
                      <a:gd name="connsiteY3" fmla="*/ 109538 h 240506"/>
                      <a:gd name="connsiteX4" fmla="*/ 100938 w 210476"/>
                      <a:gd name="connsiteY4" fmla="*/ 150019 h 240506"/>
                      <a:gd name="connsiteX5" fmla="*/ 72363 w 210476"/>
                      <a:gd name="connsiteY5" fmla="*/ 209550 h 240506"/>
                      <a:gd name="connsiteX6" fmla="*/ 143801 w 210476"/>
                      <a:gd name="connsiteY6" fmla="*/ 240506 h 240506"/>
                      <a:gd name="connsiteX7" fmla="*/ 205713 w 210476"/>
                      <a:gd name="connsiteY7" fmla="*/ 202406 h 240506"/>
                      <a:gd name="connsiteX8" fmla="*/ 210476 w 210476"/>
                      <a:gd name="connsiteY8" fmla="*/ 150019 h 240506"/>
                      <a:gd name="connsiteX9" fmla="*/ 155707 w 210476"/>
                      <a:gd name="connsiteY9" fmla="*/ 138113 h 240506"/>
                      <a:gd name="connsiteX10" fmla="*/ 117607 w 210476"/>
                      <a:gd name="connsiteY10" fmla="*/ 100013 h 240506"/>
                      <a:gd name="connsiteX11" fmla="*/ 93795 w 210476"/>
                      <a:gd name="connsiteY11" fmla="*/ 97631 h 240506"/>
                      <a:gd name="connsiteX12" fmla="*/ 65220 w 210476"/>
                      <a:gd name="connsiteY12" fmla="*/ 61912 h 240506"/>
                      <a:gd name="connsiteX13" fmla="*/ 58076 w 210476"/>
                      <a:gd name="connsiteY13" fmla="*/ 35719 h 240506"/>
                      <a:gd name="connsiteX14" fmla="*/ 36645 w 210476"/>
                      <a:gd name="connsiteY14" fmla="*/ 35719 h 240506"/>
                      <a:gd name="connsiteX15" fmla="*/ 43789 w 210476"/>
                      <a:gd name="connsiteY15" fmla="*/ 11907 h 240506"/>
                      <a:gd name="connsiteX16" fmla="*/ 22357 w 210476"/>
                      <a:gd name="connsiteY16" fmla="*/ 0 h 240506"/>
                      <a:gd name="connsiteX17" fmla="*/ 3307 w 210476"/>
                      <a:gd name="connsiteY17" fmla="*/ 9525 h 240506"/>
                      <a:gd name="connsiteX0" fmla="*/ 3307 w 210476"/>
                      <a:gd name="connsiteY0" fmla="*/ 9525 h 240506"/>
                      <a:gd name="connsiteX1" fmla="*/ 926 w 210476"/>
                      <a:gd name="connsiteY1" fmla="*/ 38100 h 240506"/>
                      <a:gd name="connsiteX2" fmla="*/ 29501 w 210476"/>
                      <a:gd name="connsiteY2" fmla="*/ 71438 h 240506"/>
                      <a:gd name="connsiteX3" fmla="*/ 55695 w 210476"/>
                      <a:gd name="connsiteY3" fmla="*/ 109538 h 240506"/>
                      <a:gd name="connsiteX4" fmla="*/ 100938 w 210476"/>
                      <a:gd name="connsiteY4" fmla="*/ 150019 h 240506"/>
                      <a:gd name="connsiteX5" fmla="*/ 72363 w 210476"/>
                      <a:gd name="connsiteY5" fmla="*/ 209550 h 240506"/>
                      <a:gd name="connsiteX6" fmla="*/ 143801 w 210476"/>
                      <a:gd name="connsiteY6" fmla="*/ 240506 h 240506"/>
                      <a:gd name="connsiteX7" fmla="*/ 205713 w 210476"/>
                      <a:gd name="connsiteY7" fmla="*/ 202406 h 240506"/>
                      <a:gd name="connsiteX8" fmla="*/ 210476 w 210476"/>
                      <a:gd name="connsiteY8" fmla="*/ 150019 h 240506"/>
                      <a:gd name="connsiteX9" fmla="*/ 155707 w 210476"/>
                      <a:gd name="connsiteY9" fmla="*/ 138113 h 240506"/>
                      <a:gd name="connsiteX10" fmla="*/ 117607 w 210476"/>
                      <a:gd name="connsiteY10" fmla="*/ 100013 h 240506"/>
                      <a:gd name="connsiteX11" fmla="*/ 86652 w 210476"/>
                      <a:gd name="connsiteY11" fmla="*/ 111919 h 240506"/>
                      <a:gd name="connsiteX12" fmla="*/ 65220 w 210476"/>
                      <a:gd name="connsiteY12" fmla="*/ 61912 h 240506"/>
                      <a:gd name="connsiteX13" fmla="*/ 58076 w 210476"/>
                      <a:gd name="connsiteY13" fmla="*/ 35719 h 240506"/>
                      <a:gd name="connsiteX14" fmla="*/ 36645 w 210476"/>
                      <a:gd name="connsiteY14" fmla="*/ 35719 h 240506"/>
                      <a:gd name="connsiteX15" fmla="*/ 43789 w 210476"/>
                      <a:gd name="connsiteY15" fmla="*/ 11907 h 240506"/>
                      <a:gd name="connsiteX16" fmla="*/ 22357 w 210476"/>
                      <a:gd name="connsiteY16" fmla="*/ 0 h 240506"/>
                      <a:gd name="connsiteX17" fmla="*/ 3307 w 210476"/>
                      <a:gd name="connsiteY17" fmla="*/ 9525 h 240506"/>
                      <a:gd name="connsiteX0" fmla="*/ 3307 w 210476"/>
                      <a:gd name="connsiteY0" fmla="*/ 9525 h 240506"/>
                      <a:gd name="connsiteX1" fmla="*/ 926 w 210476"/>
                      <a:gd name="connsiteY1" fmla="*/ 38100 h 240506"/>
                      <a:gd name="connsiteX2" fmla="*/ 29501 w 210476"/>
                      <a:gd name="connsiteY2" fmla="*/ 71438 h 240506"/>
                      <a:gd name="connsiteX3" fmla="*/ 55695 w 210476"/>
                      <a:gd name="connsiteY3" fmla="*/ 109538 h 240506"/>
                      <a:gd name="connsiteX4" fmla="*/ 100938 w 210476"/>
                      <a:gd name="connsiteY4" fmla="*/ 150019 h 240506"/>
                      <a:gd name="connsiteX5" fmla="*/ 72363 w 210476"/>
                      <a:gd name="connsiteY5" fmla="*/ 209550 h 240506"/>
                      <a:gd name="connsiteX6" fmla="*/ 143801 w 210476"/>
                      <a:gd name="connsiteY6" fmla="*/ 240506 h 240506"/>
                      <a:gd name="connsiteX7" fmla="*/ 205713 w 210476"/>
                      <a:gd name="connsiteY7" fmla="*/ 202406 h 240506"/>
                      <a:gd name="connsiteX8" fmla="*/ 210476 w 210476"/>
                      <a:gd name="connsiteY8" fmla="*/ 150019 h 240506"/>
                      <a:gd name="connsiteX9" fmla="*/ 155707 w 210476"/>
                      <a:gd name="connsiteY9" fmla="*/ 138113 h 240506"/>
                      <a:gd name="connsiteX10" fmla="*/ 117607 w 210476"/>
                      <a:gd name="connsiteY10" fmla="*/ 100013 h 240506"/>
                      <a:gd name="connsiteX11" fmla="*/ 77127 w 210476"/>
                      <a:gd name="connsiteY11" fmla="*/ 116682 h 240506"/>
                      <a:gd name="connsiteX12" fmla="*/ 65220 w 210476"/>
                      <a:gd name="connsiteY12" fmla="*/ 61912 h 240506"/>
                      <a:gd name="connsiteX13" fmla="*/ 58076 w 210476"/>
                      <a:gd name="connsiteY13" fmla="*/ 35719 h 240506"/>
                      <a:gd name="connsiteX14" fmla="*/ 36645 w 210476"/>
                      <a:gd name="connsiteY14" fmla="*/ 35719 h 240506"/>
                      <a:gd name="connsiteX15" fmla="*/ 43789 w 210476"/>
                      <a:gd name="connsiteY15" fmla="*/ 11907 h 240506"/>
                      <a:gd name="connsiteX16" fmla="*/ 22357 w 210476"/>
                      <a:gd name="connsiteY16" fmla="*/ 0 h 240506"/>
                      <a:gd name="connsiteX17" fmla="*/ 3307 w 210476"/>
                      <a:gd name="connsiteY17" fmla="*/ 9525 h 240506"/>
                      <a:gd name="connsiteX0" fmla="*/ 3307 w 210476"/>
                      <a:gd name="connsiteY0" fmla="*/ 9525 h 240506"/>
                      <a:gd name="connsiteX1" fmla="*/ 926 w 210476"/>
                      <a:gd name="connsiteY1" fmla="*/ 38100 h 240506"/>
                      <a:gd name="connsiteX2" fmla="*/ 29501 w 210476"/>
                      <a:gd name="connsiteY2" fmla="*/ 71438 h 240506"/>
                      <a:gd name="connsiteX3" fmla="*/ 55695 w 210476"/>
                      <a:gd name="connsiteY3" fmla="*/ 109538 h 240506"/>
                      <a:gd name="connsiteX4" fmla="*/ 100938 w 210476"/>
                      <a:gd name="connsiteY4" fmla="*/ 150019 h 240506"/>
                      <a:gd name="connsiteX5" fmla="*/ 72363 w 210476"/>
                      <a:gd name="connsiteY5" fmla="*/ 209550 h 240506"/>
                      <a:gd name="connsiteX6" fmla="*/ 143801 w 210476"/>
                      <a:gd name="connsiteY6" fmla="*/ 240506 h 240506"/>
                      <a:gd name="connsiteX7" fmla="*/ 205713 w 210476"/>
                      <a:gd name="connsiteY7" fmla="*/ 202406 h 240506"/>
                      <a:gd name="connsiteX8" fmla="*/ 210476 w 210476"/>
                      <a:gd name="connsiteY8" fmla="*/ 150019 h 240506"/>
                      <a:gd name="connsiteX9" fmla="*/ 155707 w 210476"/>
                      <a:gd name="connsiteY9" fmla="*/ 138113 h 240506"/>
                      <a:gd name="connsiteX10" fmla="*/ 131895 w 210476"/>
                      <a:gd name="connsiteY10" fmla="*/ 142875 h 240506"/>
                      <a:gd name="connsiteX11" fmla="*/ 117607 w 210476"/>
                      <a:gd name="connsiteY11" fmla="*/ 100013 h 240506"/>
                      <a:gd name="connsiteX12" fmla="*/ 77127 w 210476"/>
                      <a:gd name="connsiteY12" fmla="*/ 116682 h 240506"/>
                      <a:gd name="connsiteX13" fmla="*/ 65220 w 210476"/>
                      <a:gd name="connsiteY13" fmla="*/ 61912 h 240506"/>
                      <a:gd name="connsiteX14" fmla="*/ 58076 w 210476"/>
                      <a:gd name="connsiteY14" fmla="*/ 35719 h 240506"/>
                      <a:gd name="connsiteX15" fmla="*/ 36645 w 210476"/>
                      <a:gd name="connsiteY15" fmla="*/ 35719 h 240506"/>
                      <a:gd name="connsiteX16" fmla="*/ 43789 w 210476"/>
                      <a:gd name="connsiteY16" fmla="*/ 11907 h 240506"/>
                      <a:gd name="connsiteX17" fmla="*/ 22357 w 210476"/>
                      <a:gd name="connsiteY17" fmla="*/ 0 h 240506"/>
                      <a:gd name="connsiteX18" fmla="*/ 3307 w 210476"/>
                      <a:gd name="connsiteY18" fmla="*/ 9525 h 240506"/>
                      <a:gd name="connsiteX0" fmla="*/ 3307 w 210476"/>
                      <a:gd name="connsiteY0" fmla="*/ 9525 h 240506"/>
                      <a:gd name="connsiteX1" fmla="*/ 926 w 210476"/>
                      <a:gd name="connsiteY1" fmla="*/ 38100 h 240506"/>
                      <a:gd name="connsiteX2" fmla="*/ 29501 w 210476"/>
                      <a:gd name="connsiteY2" fmla="*/ 71438 h 240506"/>
                      <a:gd name="connsiteX3" fmla="*/ 55695 w 210476"/>
                      <a:gd name="connsiteY3" fmla="*/ 109538 h 240506"/>
                      <a:gd name="connsiteX4" fmla="*/ 100938 w 210476"/>
                      <a:gd name="connsiteY4" fmla="*/ 150019 h 240506"/>
                      <a:gd name="connsiteX5" fmla="*/ 72363 w 210476"/>
                      <a:gd name="connsiteY5" fmla="*/ 209550 h 240506"/>
                      <a:gd name="connsiteX6" fmla="*/ 143801 w 210476"/>
                      <a:gd name="connsiteY6" fmla="*/ 240506 h 240506"/>
                      <a:gd name="connsiteX7" fmla="*/ 205713 w 210476"/>
                      <a:gd name="connsiteY7" fmla="*/ 202406 h 240506"/>
                      <a:gd name="connsiteX8" fmla="*/ 210476 w 210476"/>
                      <a:gd name="connsiteY8" fmla="*/ 150019 h 240506"/>
                      <a:gd name="connsiteX9" fmla="*/ 155707 w 210476"/>
                      <a:gd name="connsiteY9" fmla="*/ 138113 h 240506"/>
                      <a:gd name="connsiteX10" fmla="*/ 131895 w 210476"/>
                      <a:gd name="connsiteY10" fmla="*/ 142875 h 240506"/>
                      <a:gd name="connsiteX11" fmla="*/ 112845 w 210476"/>
                      <a:gd name="connsiteY11" fmla="*/ 123826 h 240506"/>
                      <a:gd name="connsiteX12" fmla="*/ 77127 w 210476"/>
                      <a:gd name="connsiteY12" fmla="*/ 116682 h 240506"/>
                      <a:gd name="connsiteX13" fmla="*/ 65220 w 210476"/>
                      <a:gd name="connsiteY13" fmla="*/ 61912 h 240506"/>
                      <a:gd name="connsiteX14" fmla="*/ 58076 w 210476"/>
                      <a:gd name="connsiteY14" fmla="*/ 35719 h 240506"/>
                      <a:gd name="connsiteX15" fmla="*/ 36645 w 210476"/>
                      <a:gd name="connsiteY15" fmla="*/ 35719 h 240506"/>
                      <a:gd name="connsiteX16" fmla="*/ 43789 w 210476"/>
                      <a:gd name="connsiteY16" fmla="*/ 11907 h 240506"/>
                      <a:gd name="connsiteX17" fmla="*/ 22357 w 210476"/>
                      <a:gd name="connsiteY17" fmla="*/ 0 h 240506"/>
                      <a:gd name="connsiteX18" fmla="*/ 3307 w 210476"/>
                      <a:gd name="connsiteY18" fmla="*/ 9525 h 240506"/>
                      <a:gd name="connsiteX0" fmla="*/ 3307 w 205713"/>
                      <a:gd name="connsiteY0" fmla="*/ 9525 h 240506"/>
                      <a:gd name="connsiteX1" fmla="*/ 926 w 205713"/>
                      <a:gd name="connsiteY1" fmla="*/ 38100 h 240506"/>
                      <a:gd name="connsiteX2" fmla="*/ 29501 w 205713"/>
                      <a:gd name="connsiteY2" fmla="*/ 71438 h 240506"/>
                      <a:gd name="connsiteX3" fmla="*/ 55695 w 205713"/>
                      <a:gd name="connsiteY3" fmla="*/ 109538 h 240506"/>
                      <a:gd name="connsiteX4" fmla="*/ 100938 w 205713"/>
                      <a:gd name="connsiteY4" fmla="*/ 150019 h 240506"/>
                      <a:gd name="connsiteX5" fmla="*/ 72363 w 205713"/>
                      <a:gd name="connsiteY5" fmla="*/ 209550 h 240506"/>
                      <a:gd name="connsiteX6" fmla="*/ 143801 w 205713"/>
                      <a:gd name="connsiteY6" fmla="*/ 240506 h 240506"/>
                      <a:gd name="connsiteX7" fmla="*/ 205713 w 205713"/>
                      <a:gd name="connsiteY7" fmla="*/ 202406 h 240506"/>
                      <a:gd name="connsiteX8" fmla="*/ 177139 w 205713"/>
                      <a:gd name="connsiteY8" fmla="*/ 173832 h 240506"/>
                      <a:gd name="connsiteX9" fmla="*/ 155707 w 205713"/>
                      <a:gd name="connsiteY9" fmla="*/ 138113 h 240506"/>
                      <a:gd name="connsiteX10" fmla="*/ 131895 w 205713"/>
                      <a:gd name="connsiteY10" fmla="*/ 142875 h 240506"/>
                      <a:gd name="connsiteX11" fmla="*/ 112845 w 205713"/>
                      <a:gd name="connsiteY11" fmla="*/ 123826 h 240506"/>
                      <a:gd name="connsiteX12" fmla="*/ 77127 w 205713"/>
                      <a:gd name="connsiteY12" fmla="*/ 116682 h 240506"/>
                      <a:gd name="connsiteX13" fmla="*/ 65220 w 205713"/>
                      <a:gd name="connsiteY13" fmla="*/ 61912 h 240506"/>
                      <a:gd name="connsiteX14" fmla="*/ 58076 w 205713"/>
                      <a:gd name="connsiteY14" fmla="*/ 35719 h 240506"/>
                      <a:gd name="connsiteX15" fmla="*/ 36645 w 205713"/>
                      <a:gd name="connsiteY15" fmla="*/ 35719 h 240506"/>
                      <a:gd name="connsiteX16" fmla="*/ 43789 w 205713"/>
                      <a:gd name="connsiteY16" fmla="*/ 11907 h 240506"/>
                      <a:gd name="connsiteX17" fmla="*/ 22357 w 205713"/>
                      <a:gd name="connsiteY17" fmla="*/ 0 h 240506"/>
                      <a:gd name="connsiteX18" fmla="*/ 3307 w 205713"/>
                      <a:gd name="connsiteY18" fmla="*/ 9525 h 240506"/>
                      <a:gd name="connsiteX0" fmla="*/ 3307 w 177139"/>
                      <a:gd name="connsiteY0" fmla="*/ 9525 h 240506"/>
                      <a:gd name="connsiteX1" fmla="*/ 926 w 177139"/>
                      <a:gd name="connsiteY1" fmla="*/ 38100 h 240506"/>
                      <a:gd name="connsiteX2" fmla="*/ 29501 w 177139"/>
                      <a:gd name="connsiteY2" fmla="*/ 71438 h 240506"/>
                      <a:gd name="connsiteX3" fmla="*/ 55695 w 177139"/>
                      <a:gd name="connsiteY3" fmla="*/ 109538 h 240506"/>
                      <a:gd name="connsiteX4" fmla="*/ 100938 w 177139"/>
                      <a:gd name="connsiteY4" fmla="*/ 150019 h 240506"/>
                      <a:gd name="connsiteX5" fmla="*/ 72363 w 177139"/>
                      <a:gd name="connsiteY5" fmla="*/ 209550 h 240506"/>
                      <a:gd name="connsiteX6" fmla="*/ 143801 w 177139"/>
                      <a:gd name="connsiteY6" fmla="*/ 240506 h 240506"/>
                      <a:gd name="connsiteX7" fmla="*/ 174757 w 177139"/>
                      <a:gd name="connsiteY7" fmla="*/ 200025 h 240506"/>
                      <a:gd name="connsiteX8" fmla="*/ 177139 w 177139"/>
                      <a:gd name="connsiteY8" fmla="*/ 173832 h 240506"/>
                      <a:gd name="connsiteX9" fmla="*/ 155707 w 177139"/>
                      <a:gd name="connsiteY9" fmla="*/ 138113 h 240506"/>
                      <a:gd name="connsiteX10" fmla="*/ 131895 w 177139"/>
                      <a:gd name="connsiteY10" fmla="*/ 142875 h 240506"/>
                      <a:gd name="connsiteX11" fmla="*/ 112845 w 177139"/>
                      <a:gd name="connsiteY11" fmla="*/ 123826 h 240506"/>
                      <a:gd name="connsiteX12" fmla="*/ 77127 w 177139"/>
                      <a:gd name="connsiteY12" fmla="*/ 116682 h 240506"/>
                      <a:gd name="connsiteX13" fmla="*/ 65220 w 177139"/>
                      <a:gd name="connsiteY13" fmla="*/ 61912 h 240506"/>
                      <a:gd name="connsiteX14" fmla="*/ 58076 w 177139"/>
                      <a:gd name="connsiteY14" fmla="*/ 35719 h 240506"/>
                      <a:gd name="connsiteX15" fmla="*/ 36645 w 177139"/>
                      <a:gd name="connsiteY15" fmla="*/ 35719 h 240506"/>
                      <a:gd name="connsiteX16" fmla="*/ 43789 w 177139"/>
                      <a:gd name="connsiteY16" fmla="*/ 11907 h 240506"/>
                      <a:gd name="connsiteX17" fmla="*/ 22357 w 177139"/>
                      <a:gd name="connsiteY17" fmla="*/ 0 h 240506"/>
                      <a:gd name="connsiteX18" fmla="*/ 3307 w 177139"/>
                      <a:gd name="connsiteY18" fmla="*/ 9525 h 240506"/>
                      <a:gd name="connsiteX0" fmla="*/ 3307 w 177139"/>
                      <a:gd name="connsiteY0" fmla="*/ 9525 h 226219"/>
                      <a:gd name="connsiteX1" fmla="*/ 926 w 177139"/>
                      <a:gd name="connsiteY1" fmla="*/ 38100 h 226219"/>
                      <a:gd name="connsiteX2" fmla="*/ 29501 w 177139"/>
                      <a:gd name="connsiteY2" fmla="*/ 71438 h 226219"/>
                      <a:gd name="connsiteX3" fmla="*/ 55695 w 177139"/>
                      <a:gd name="connsiteY3" fmla="*/ 109538 h 226219"/>
                      <a:gd name="connsiteX4" fmla="*/ 100938 w 177139"/>
                      <a:gd name="connsiteY4" fmla="*/ 150019 h 226219"/>
                      <a:gd name="connsiteX5" fmla="*/ 72363 w 177139"/>
                      <a:gd name="connsiteY5" fmla="*/ 209550 h 226219"/>
                      <a:gd name="connsiteX6" fmla="*/ 136658 w 177139"/>
                      <a:gd name="connsiteY6" fmla="*/ 226219 h 226219"/>
                      <a:gd name="connsiteX7" fmla="*/ 174757 w 177139"/>
                      <a:gd name="connsiteY7" fmla="*/ 200025 h 226219"/>
                      <a:gd name="connsiteX8" fmla="*/ 177139 w 177139"/>
                      <a:gd name="connsiteY8" fmla="*/ 173832 h 226219"/>
                      <a:gd name="connsiteX9" fmla="*/ 155707 w 177139"/>
                      <a:gd name="connsiteY9" fmla="*/ 138113 h 226219"/>
                      <a:gd name="connsiteX10" fmla="*/ 131895 w 177139"/>
                      <a:gd name="connsiteY10" fmla="*/ 142875 h 226219"/>
                      <a:gd name="connsiteX11" fmla="*/ 112845 w 177139"/>
                      <a:gd name="connsiteY11" fmla="*/ 123826 h 226219"/>
                      <a:gd name="connsiteX12" fmla="*/ 77127 w 177139"/>
                      <a:gd name="connsiteY12" fmla="*/ 116682 h 226219"/>
                      <a:gd name="connsiteX13" fmla="*/ 65220 w 177139"/>
                      <a:gd name="connsiteY13" fmla="*/ 61912 h 226219"/>
                      <a:gd name="connsiteX14" fmla="*/ 58076 w 177139"/>
                      <a:gd name="connsiteY14" fmla="*/ 35719 h 226219"/>
                      <a:gd name="connsiteX15" fmla="*/ 36645 w 177139"/>
                      <a:gd name="connsiteY15" fmla="*/ 35719 h 226219"/>
                      <a:gd name="connsiteX16" fmla="*/ 43789 w 177139"/>
                      <a:gd name="connsiteY16" fmla="*/ 11907 h 226219"/>
                      <a:gd name="connsiteX17" fmla="*/ 22357 w 177139"/>
                      <a:gd name="connsiteY17" fmla="*/ 0 h 226219"/>
                      <a:gd name="connsiteX18" fmla="*/ 3307 w 177139"/>
                      <a:gd name="connsiteY18" fmla="*/ 9525 h 226219"/>
                      <a:gd name="connsiteX0" fmla="*/ 3307 w 177139"/>
                      <a:gd name="connsiteY0" fmla="*/ 9525 h 226219"/>
                      <a:gd name="connsiteX1" fmla="*/ 926 w 177139"/>
                      <a:gd name="connsiteY1" fmla="*/ 38100 h 226219"/>
                      <a:gd name="connsiteX2" fmla="*/ 29501 w 177139"/>
                      <a:gd name="connsiteY2" fmla="*/ 71438 h 226219"/>
                      <a:gd name="connsiteX3" fmla="*/ 55695 w 177139"/>
                      <a:gd name="connsiteY3" fmla="*/ 109538 h 226219"/>
                      <a:gd name="connsiteX4" fmla="*/ 100938 w 177139"/>
                      <a:gd name="connsiteY4" fmla="*/ 150019 h 226219"/>
                      <a:gd name="connsiteX5" fmla="*/ 93795 w 177139"/>
                      <a:gd name="connsiteY5" fmla="*/ 204788 h 226219"/>
                      <a:gd name="connsiteX6" fmla="*/ 136658 w 177139"/>
                      <a:gd name="connsiteY6" fmla="*/ 226219 h 226219"/>
                      <a:gd name="connsiteX7" fmla="*/ 174757 w 177139"/>
                      <a:gd name="connsiteY7" fmla="*/ 200025 h 226219"/>
                      <a:gd name="connsiteX8" fmla="*/ 177139 w 177139"/>
                      <a:gd name="connsiteY8" fmla="*/ 173832 h 226219"/>
                      <a:gd name="connsiteX9" fmla="*/ 155707 w 177139"/>
                      <a:gd name="connsiteY9" fmla="*/ 138113 h 226219"/>
                      <a:gd name="connsiteX10" fmla="*/ 131895 w 177139"/>
                      <a:gd name="connsiteY10" fmla="*/ 142875 h 226219"/>
                      <a:gd name="connsiteX11" fmla="*/ 112845 w 177139"/>
                      <a:gd name="connsiteY11" fmla="*/ 123826 h 226219"/>
                      <a:gd name="connsiteX12" fmla="*/ 77127 w 177139"/>
                      <a:gd name="connsiteY12" fmla="*/ 116682 h 226219"/>
                      <a:gd name="connsiteX13" fmla="*/ 65220 w 177139"/>
                      <a:gd name="connsiteY13" fmla="*/ 61912 h 226219"/>
                      <a:gd name="connsiteX14" fmla="*/ 58076 w 177139"/>
                      <a:gd name="connsiteY14" fmla="*/ 35719 h 226219"/>
                      <a:gd name="connsiteX15" fmla="*/ 36645 w 177139"/>
                      <a:gd name="connsiteY15" fmla="*/ 35719 h 226219"/>
                      <a:gd name="connsiteX16" fmla="*/ 43789 w 177139"/>
                      <a:gd name="connsiteY16" fmla="*/ 11907 h 226219"/>
                      <a:gd name="connsiteX17" fmla="*/ 22357 w 177139"/>
                      <a:gd name="connsiteY17" fmla="*/ 0 h 226219"/>
                      <a:gd name="connsiteX18" fmla="*/ 3307 w 177139"/>
                      <a:gd name="connsiteY18" fmla="*/ 9525 h 226219"/>
                      <a:gd name="connsiteX0" fmla="*/ 3307 w 177139"/>
                      <a:gd name="connsiteY0" fmla="*/ 9525 h 226219"/>
                      <a:gd name="connsiteX1" fmla="*/ 926 w 177139"/>
                      <a:gd name="connsiteY1" fmla="*/ 38100 h 226219"/>
                      <a:gd name="connsiteX2" fmla="*/ 29501 w 177139"/>
                      <a:gd name="connsiteY2" fmla="*/ 71438 h 226219"/>
                      <a:gd name="connsiteX3" fmla="*/ 55695 w 177139"/>
                      <a:gd name="connsiteY3" fmla="*/ 109538 h 226219"/>
                      <a:gd name="connsiteX4" fmla="*/ 100938 w 177139"/>
                      <a:gd name="connsiteY4" fmla="*/ 150019 h 226219"/>
                      <a:gd name="connsiteX5" fmla="*/ 93795 w 177139"/>
                      <a:gd name="connsiteY5" fmla="*/ 204788 h 226219"/>
                      <a:gd name="connsiteX6" fmla="*/ 136658 w 177139"/>
                      <a:gd name="connsiteY6" fmla="*/ 226219 h 226219"/>
                      <a:gd name="connsiteX7" fmla="*/ 174757 w 177139"/>
                      <a:gd name="connsiteY7" fmla="*/ 200025 h 226219"/>
                      <a:gd name="connsiteX8" fmla="*/ 177139 w 177139"/>
                      <a:gd name="connsiteY8" fmla="*/ 173832 h 226219"/>
                      <a:gd name="connsiteX9" fmla="*/ 155707 w 177139"/>
                      <a:gd name="connsiteY9" fmla="*/ 138113 h 226219"/>
                      <a:gd name="connsiteX10" fmla="*/ 131895 w 177139"/>
                      <a:gd name="connsiteY10" fmla="*/ 142875 h 226219"/>
                      <a:gd name="connsiteX11" fmla="*/ 112845 w 177139"/>
                      <a:gd name="connsiteY11" fmla="*/ 123826 h 226219"/>
                      <a:gd name="connsiteX12" fmla="*/ 77127 w 177139"/>
                      <a:gd name="connsiteY12" fmla="*/ 116682 h 226219"/>
                      <a:gd name="connsiteX13" fmla="*/ 65220 w 177139"/>
                      <a:gd name="connsiteY13" fmla="*/ 61912 h 226219"/>
                      <a:gd name="connsiteX14" fmla="*/ 58076 w 177139"/>
                      <a:gd name="connsiteY14" fmla="*/ 35719 h 226219"/>
                      <a:gd name="connsiteX15" fmla="*/ 36645 w 177139"/>
                      <a:gd name="connsiteY15" fmla="*/ 35719 h 226219"/>
                      <a:gd name="connsiteX16" fmla="*/ 43789 w 177139"/>
                      <a:gd name="connsiteY16" fmla="*/ 11907 h 226219"/>
                      <a:gd name="connsiteX17" fmla="*/ 22357 w 177139"/>
                      <a:gd name="connsiteY17" fmla="*/ 0 h 226219"/>
                      <a:gd name="connsiteX18" fmla="*/ 3307 w 177139"/>
                      <a:gd name="connsiteY18" fmla="*/ 9525 h 226219"/>
                      <a:gd name="connsiteX0" fmla="*/ 3307 w 177139"/>
                      <a:gd name="connsiteY0" fmla="*/ 9525 h 226219"/>
                      <a:gd name="connsiteX1" fmla="*/ 926 w 177139"/>
                      <a:gd name="connsiteY1" fmla="*/ 38100 h 226219"/>
                      <a:gd name="connsiteX2" fmla="*/ 29501 w 177139"/>
                      <a:gd name="connsiteY2" fmla="*/ 71438 h 226219"/>
                      <a:gd name="connsiteX3" fmla="*/ 55695 w 177139"/>
                      <a:gd name="connsiteY3" fmla="*/ 109538 h 226219"/>
                      <a:gd name="connsiteX4" fmla="*/ 100938 w 177139"/>
                      <a:gd name="connsiteY4" fmla="*/ 150019 h 226219"/>
                      <a:gd name="connsiteX5" fmla="*/ 96177 w 177139"/>
                      <a:gd name="connsiteY5" fmla="*/ 185739 h 226219"/>
                      <a:gd name="connsiteX6" fmla="*/ 93795 w 177139"/>
                      <a:gd name="connsiteY6" fmla="*/ 204788 h 226219"/>
                      <a:gd name="connsiteX7" fmla="*/ 136658 w 177139"/>
                      <a:gd name="connsiteY7" fmla="*/ 226219 h 226219"/>
                      <a:gd name="connsiteX8" fmla="*/ 174757 w 177139"/>
                      <a:gd name="connsiteY8" fmla="*/ 200025 h 226219"/>
                      <a:gd name="connsiteX9" fmla="*/ 177139 w 177139"/>
                      <a:gd name="connsiteY9" fmla="*/ 173832 h 226219"/>
                      <a:gd name="connsiteX10" fmla="*/ 155707 w 177139"/>
                      <a:gd name="connsiteY10" fmla="*/ 138113 h 226219"/>
                      <a:gd name="connsiteX11" fmla="*/ 131895 w 177139"/>
                      <a:gd name="connsiteY11" fmla="*/ 142875 h 226219"/>
                      <a:gd name="connsiteX12" fmla="*/ 112845 w 177139"/>
                      <a:gd name="connsiteY12" fmla="*/ 123826 h 226219"/>
                      <a:gd name="connsiteX13" fmla="*/ 77127 w 177139"/>
                      <a:gd name="connsiteY13" fmla="*/ 116682 h 226219"/>
                      <a:gd name="connsiteX14" fmla="*/ 65220 w 177139"/>
                      <a:gd name="connsiteY14" fmla="*/ 61912 h 226219"/>
                      <a:gd name="connsiteX15" fmla="*/ 58076 w 177139"/>
                      <a:gd name="connsiteY15" fmla="*/ 35719 h 226219"/>
                      <a:gd name="connsiteX16" fmla="*/ 36645 w 177139"/>
                      <a:gd name="connsiteY16" fmla="*/ 35719 h 226219"/>
                      <a:gd name="connsiteX17" fmla="*/ 43789 w 177139"/>
                      <a:gd name="connsiteY17" fmla="*/ 11907 h 226219"/>
                      <a:gd name="connsiteX18" fmla="*/ 22357 w 177139"/>
                      <a:gd name="connsiteY18" fmla="*/ 0 h 226219"/>
                      <a:gd name="connsiteX19" fmla="*/ 3307 w 177139"/>
                      <a:gd name="connsiteY19" fmla="*/ 9525 h 226219"/>
                      <a:gd name="connsiteX0" fmla="*/ 3307 w 177139"/>
                      <a:gd name="connsiteY0" fmla="*/ 9525 h 228601"/>
                      <a:gd name="connsiteX1" fmla="*/ 926 w 177139"/>
                      <a:gd name="connsiteY1" fmla="*/ 38100 h 228601"/>
                      <a:gd name="connsiteX2" fmla="*/ 29501 w 177139"/>
                      <a:gd name="connsiteY2" fmla="*/ 71438 h 228601"/>
                      <a:gd name="connsiteX3" fmla="*/ 55695 w 177139"/>
                      <a:gd name="connsiteY3" fmla="*/ 109538 h 228601"/>
                      <a:gd name="connsiteX4" fmla="*/ 100938 w 177139"/>
                      <a:gd name="connsiteY4" fmla="*/ 150019 h 228601"/>
                      <a:gd name="connsiteX5" fmla="*/ 96177 w 177139"/>
                      <a:gd name="connsiteY5" fmla="*/ 185739 h 228601"/>
                      <a:gd name="connsiteX6" fmla="*/ 93795 w 177139"/>
                      <a:gd name="connsiteY6" fmla="*/ 204788 h 228601"/>
                      <a:gd name="connsiteX7" fmla="*/ 108083 w 177139"/>
                      <a:gd name="connsiteY7" fmla="*/ 228601 h 228601"/>
                      <a:gd name="connsiteX8" fmla="*/ 136658 w 177139"/>
                      <a:gd name="connsiteY8" fmla="*/ 226219 h 228601"/>
                      <a:gd name="connsiteX9" fmla="*/ 174757 w 177139"/>
                      <a:gd name="connsiteY9" fmla="*/ 200025 h 228601"/>
                      <a:gd name="connsiteX10" fmla="*/ 177139 w 177139"/>
                      <a:gd name="connsiteY10" fmla="*/ 173832 h 228601"/>
                      <a:gd name="connsiteX11" fmla="*/ 155707 w 177139"/>
                      <a:gd name="connsiteY11" fmla="*/ 138113 h 228601"/>
                      <a:gd name="connsiteX12" fmla="*/ 131895 w 177139"/>
                      <a:gd name="connsiteY12" fmla="*/ 142875 h 228601"/>
                      <a:gd name="connsiteX13" fmla="*/ 112845 w 177139"/>
                      <a:gd name="connsiteY13" fmla="*/ 123826 h 228601"/>
                      <a:gd name="connsiteX14" fmla="*/ 77127 w 177139"/>
                      <a:gd name="connsiteY14" fmla="*/ 116682 h 228601"/>
                      <a:gd name="connsiteX15" fmla="*/ 65220 w 177139"/>
                      <a:gd name="connsiteY15" fmla="*/ 61912 h 228601"/>
                      <a:gd name="connsiteX16" fmla="*/ 58076 w 177139"/>
                      <a:gd name="connsiteY16" fmla="*/ 35719 h 228601"/>
                      <a:gd name="connsiteX17" fmla="*/ 36645 w 177139"/>
                      <a:gd name="connsiteY17" fmla="*/ 35719 h 228601"/>
                      <a:gd name="connsiteX18" fmla="*/ 43789 w 177139"/>
                      <a:gd name="connsiteY18" fmla="*/ 11907 h 228601"/>
                      <a:gd name="connsiteX19" fmla="*/ 22357 w 177139"/>
                      <a:gd name="connsiteY19" fmla="*/ 0 h 228601"/>
                      <a:gd name="connsiteX20" fmla="*/ 3307 w 177139"/>
                      <a:gd name="connsiteY20" fmla="*/ 9525 h 228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77139" h="228601">
                        <a:moveTo>
                          <a:pt x="3307" y="9525"/>
                        </a:moveTo>
                        <a:cubicBezTo>
                          <a:pt x="7276" y="19050"/>
                          <a:pt x="-3043" y="28575"/>
                          <a:pt x="926" y="38100"/>
                        </a:cubicBezTo>
                        <a:lnTo>
                          <a:pt x="29501" y="71438"/>
                        </a:lnTo>
                        <a:lnTo>
                          <a:pt x="55695" y="109538"/>
                        </a:lnTo>
                        <a:lnTo>
                          <a:pt x="100938" y="150019"/>
                        </a:lnTo>
                        <a:cubicBezTo>
                          <a:pt x="108876" y="163116"/>
                          <a:pt x="97368" y="176611"/>
                          <a:pt x="96177" y="185739"/>
                        </a:cubicBezTo>
                        <a:cubicBezTo>
                          <a:pt x="94986" y="194867"/>
                          <a:pt x="89826" y="199232"/>
                          <a:pt x="93795" y="204788"/>
                        </a:cubicBezTo>
                        <a:cubicBezTo>
                          <a:pt x="102526" y="209551"/>
                          <a:pt x="99352" y="223838"/>
                          <a:pt x="108083" y="228601"/>
                        </a:cubicBezTo>
                        <a:lnTo>
                          <a:pt x="136658" y="226219"/>
                        </a:lnTo>
                        <a:lnTo>
                          <a:pt x="174757" y="200025"/>
                        </a:lnTo>
                        <a:lnTo>
                          <a:pt x="177139" y="173832"/>
                        </a:lnTo>
                        <a:lnTo>
                          <a:pt x="155707" y="138113"/>
                        </a:lnTo>
                        <a:cubicBezTo>
                          <a:pt x="143007" y="127794"/>
                          <a:pt x="144595" y="153194"/>
                          <a:pt x="131895" y="142875"/>
                        </a:cubicBezTo>
                        <a:lnTo>
                          <a:pt x="112845" y="123826"/>
                        </a:lnTo>
                        <a:lnTo>
                          <a:pt x="77127" y="116682"/>
                        </a:lnTo>
                        <a:lnTo>
                          <a:pt x="65220" y="61912"/>
                        </a:lnTo>
                        <a:cubicBezTo>
                          <a:pt x="56886" y="51593"/>
                          <a:pt x="65220" y="38100"/>
                          <a:pt x="58076" y="35719"/>
                        </a:cubicBezTo>
                        <a:cubicBezTo>
                          <a:pt x="50932" y="33338"/>
                          <a:pt x="36645" y="39688"/>
                          <a:pt x="36645" y="35719"/>
                        </a:cubicBezTo>
                        <a:lnTo>
                          <a:pt x="43789" y="11907"/>
                        </a:lnTo>
                        <a:cubicBezTo>
                          <a:pt x="29501" y="11113"/>
                          <a:pt x="36645" y="794"/>
                          <a:pt x="22357" y="0"/>
                        </a:cubicBezTo>
                        <a:lnTo>
                          <a:pt x="3307" y="9525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Freeform 80">
                    <a:extLst>
                      <a:ext uri="{FF2B5EF4-FFF2-40B4-BE49-F238E27FC236}">
                        <a16:creationId xmlns:a16="http://schemas.microsoft.com/office/drawing/2014/main" id="{BEF04473-786D-F7AB-B1D4-76210644B61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8053150" y="5782306"/>
                    <a:ext cx="111919" cy="78581"/>
                  </a:xfrm>
                  <a:custGeom>
                    <a:avLst/>
                    <a:gdLst>
                      <a:gd name="connsiteX0" fmla="*/ 123825 w 123825"/>
                      <a:gd name="connsiteY0" fmla="*/ 0 h 85725"/>
                      <a:gd name="connsiteX1" fmla="*/ 59531 w 123825"/>
                      <a:gd name="connsiteY1" fmla="*/ 11907 h 85725"/>
                      <a:gd name="connsiteX2" fmla="*/ 26194 w 123825"/>
                      <a:gd name="connsiteY2" fmla="*/ 4763 h 85725"/>
                      <a:gd name="connsiteX3" fmla="*/ 0 w 123825"/>
                      <a:gd name="connsiteY3" fmla="*/ 66675 h 85725"/>
                      <a:gd name="connsiteX4" fmla="*/ 42862 w 123825"/>
                      <a:gd name="connsiteY4" fmla="*/ 85725 h 85725"/>
                      <a:gd name="connsiteX5" fmla="*/ 123825 w 123825"/>
                      <a:gd name="connsiteY5" fmla="*/ 0 h 85725"/>
                      <a:gd name="connsiteX0" fmla="*/ 123825 w 123825"/>
                      <a:gd name="connsiteY0" fmla="*/ 0 h 85725"/>
                      <a:gd name="connsiteX1" fmla="*/ 59531 w 123825"/>
                      <a:gd name="connsiteY1" fmla="*/ 11907 h 85725"/>
                      <a:gd name="connsiteX2" fmla="*/ 26194 w 123825"/>
                      <a:gd name="connsiteY2" fmla="*/ 4763 h 85725"/>
                      <a:gd name="connsiteX3" fmla="*/ 0 w 123825"/>
                      <a:gd name="connsiteY3" fmla="*/ 66675 h 85725"/>
                      <a:gd name="connsiteX4" fmla="*/ 42862 w 123825"/>
                      <a:gd name="connsiteY4" fmla="*/ 85725 h 85725"/>
                      <a:gd name="connsiteX5" fmla="*/ 57150 w 123825"/>
                      <a:gd name="connsiteY5" fmla="*/ 50007 h 85725"/>
                      <a:gd name="connsiteX6" fmla="*/ 123825 w 123825"/>
                      <a:gd name="connsiteY6" fmla="*/ 0 h 85725"/>
                      <a:gd name="connsiteX0" fmla="*/ 123825 w 123825"/>
                      <a:gd name="connsiteY0" fmla="*/ 0 h 85725"/>
                      <a:gd name="connsiteX1" fmla="*/ 59531 w 123825"/>
                      <a:gd name="connsiteY1" fmla="*/ 11907 h 85725"/>
                      <a:gd name="connsiteX2" fmla="*/ 26194 w 123825"/>
                      <a:gd name="connsiteY2" fmla="*/ 4763 h 85725"/>
                      <a:gd name="connsiteX3" fmla="*/ 0 w 123825"/>
                      <a:gd name="connsiteY3" fmla="*/ 66675 h 85725"/>
                      <a:gd name="connsiteX4" fmla="*/ 42862 w 123825"/>
                      <a:gd name="connsiteY4" fmla="*/ 85725 h 85725"/>
                      <a:gd name="connsiteX5" fmla="*/ 57150 w 123825"/>
                      <a:gd name="connsiteY5" fmla="*/ 50007 h 85725"/>
                      <a:gd name="connsiteX6" fmla="*/ 114300 w 123825"/>
                      <a:gd name="connsiteY6" fmla="*/ 35719 h 85725"/>
                      <a:gd name="connsiteX7" fmla="*/ 123825 w 123825"/>
                      <a:gd name="connsiteY7" fmla="*/ 0 h 85725"/>
                      <a:gd name="connsiteX0" fmla="*/ 123825 w 123825"/>
                      <a:gd name="connsiteY0" fmla="*/ 0 h 85725"/>
                      <a:gd name="connsiteX1" fmla="*/ 59531 w 123825"/>
                      <a:gd name="connsiteY1" fmla="*/ 11907 h 85725"/>
                      <a:gd name="connsiteX2" fmla="*/ 26194 w 123825"/>
                      <a:gd name="connsiteY2" fmla="*/ 4763 h 85725"/>
                      <a:gd name="connsiteX3" fmla="*/ 42862 w 123825"/>
                      <a:gd name="connsiteY3" fmla="*/ 42863 h 85725"/>
                      <a:gd name="connsiteX4" fmla="*/ 0 w 123825"/>
                      <a:gd name="connsiteY4" fmla="*/ 66675 h 85725"/>
                      <a:gd name="connsiteX5" fmla="*/ 42862 w 123825"/>
                      <a:gd name="connsiteY5" fmla="*/ 85725 h 85725"/>
                      <a:gd name="connsiteX6" fmla="*/ 57150 w 123825"/>
                      <a:gd name="connsiteY6" fmla="*/ 50007 h 85725"/>
                      <a:gd name="connsiteX7" fmla="*/ 114300 w 123825"/>
                      <a:gd name="connsiteY7" fmla="*/ 35719 h 85725"/>
                      <a:gd name="connsiteX8" fmla="*/ 123825 w 123825"/>
                      <a:gd name="connsiteY8" fmla="*/ 0 h 85725"/>
                      <a:gd name="connsiteX0" fmla="*/ 123825 w 123825"/>
                      <a:gd name="connsiteY0" fmla="*/ 0 h 85725"/>
                      <a:gd name="connsiteX1" fmla="*/ 59531 w 123825"/>
                      <a:gd name="connsiteY1" fmla="*/ 11907 h 85725"/>
                      <a:gd name="connsiteX2" fmla="*/ 38100 w 123825"/>
                      <a:gd name="connsiteY2" fmla="*/ 9526 h 85725"/>
                      <a:gd name="connsiteX3" fmla="*/ 42862 w 123825"/>
                      <a:gd name="connsiteY3" fmla="*/ 42863 h 85725"/>
                      <a:gd name="connsiteX4" fmla="*/ 0 w 123825"/>
                      <a:gd name="connsiteY4" fmla="*/ 66675 h 85725"/>
                      <a:gd name="connsiteX5" fmla="*/ 42862 w 123825"/>
                      <a:gd name="connsiteY5" fmla="*/ 85725 h 85725"/>
                      <a:gd name="connsiteX6" fmla="*/ 57150 w 123825"/>
                      <a:gd name="connsiteY6" fmla="*/ 50007 h 85725"/>
                      <a:gd name="connsiteX7" fmla="*/ 114300 w 123825"/>
                      <a:gd name="connsiteY7" fmla="*/ 35719 h 85725"/>
                      <a:gd name="connsiteX8" fmla="*/ 123825 w 123825"/>
                      <a:gd name="connsiteY8" fmla="*/ 0 h 85725"/>
                      <a:gd name="connsiteX0" fmla="*/ 123825 w 123825"/>
                      <a:gd name="connsiteY0" fmla="*/ 0 h 85725"/>
                      <a:gd name="connsiteX1" fmla="*/ 59531 w 123825"/>
                      <a:gd name="connsiteY1" fmla="*/ 11907 h 85725"/>
                      <a:gd name="connsiteX2" fmla="*/ 38100 w 123825"/>
                      <a:gd name="connsiteY2" fmla="*/ 9526 h 85725"/>
                      <a:gd name="connsiteX3" fmla="*/ 28575 w 123825"/>
                      <a:gd name="connsiteY3" fmla="*/ 35719 h 85725"/>
                      <a:gd name="connsiteX4" fmla="*/ 0 w 123825"/>
                      <a:gd name="connsiteY4" fmla="*/ 66675 h 85725"/>
                      <a:gd name="connsiteX5" fmla="*/ 42862 w 123825"/>
                      <a:gd name="connsiteY5" fmla="*/ 85725 h 85725"/>
                      <a:gd name="connsiteX6" fmla="*/ 57150 w 123825"/>
                      <a:gd name="connsiteY6" fmla="*/ 50007 h 85725"/>
                      <a:gd name="connsiteX7" fmla="*/ 114300 w 123825"/>
                      <a:gd name="connsiteY7" fmla="*/ 35719 h 85725"/>
                      <a:gd name="connsiteX8" fmla="*/ 123825 w 123825"/>
                      <a:gd name="connsiteY8" fmla="*/ 0 h 85725"/>
                      <a:gd name="connsiteX0" fmla="*/ 123825 w 123825"/>
                      <a:gd name="connsiteY0" fmla="*/ 0 h 78581"/>
                      <a:gd name="connsiteX1" fmla="*/ 59531 w 123825"/>
                      <a:gd name="connsiteY1" fmla="*/ 11907 h 78581"/>
                      <a:gd name="connsiteX2" fmla="*/ 38100 w 123825"/>
                      <a:gd name="connsiteY2" fmla="*/ 9526 h 78581"/>
                      <a:gd name="connsiteX3" fmla="*/ 28575 w 123825"/>
                      <a:gd name="connsiteY3" fmla="*/ 35719 h 78581"/>
                      <a:gd name="connsiteX4" fmla="*/ 0 w 123825"/>
                      <a:gd name="connsiteY4" fmla="*/ 66675 h 78581"/>
                      <a:gd name="connsiteX5" fmla="*/ 28574 w 123825"/>
                      <a:gd name="connsiteY5" fmla="*/ 78581 h 78581"/>
                      <a:gd name="connsiteX6" fmla="*/ 57150 w 123825"/>
                      <a:gd name="connsiteY6" fmla="*/ 50007 h 78581"/>
                      <a:gd name="connsiteX7" fmla="*/ 114300 w 123825"/>
                      <a:gd name="connsiteY7" fmla="*/ 35719 h 78581"/>
                      <a:gd name="connsiteX8" fmla="*/ 123825 w 123825"/>
                      <a:gd name="connsiteY8" fmla="*/ 0 h 78581"/>
                      <a:gd name="connsiteX0" fmla="*/ 111919 w 111919"/>
                      <a:gd name="connsiteY0" fmla="*/ 0 h 78581"/>
                      <a:gd name="connsiteX1" fmla="*/ 47625 w 111919"/>
                      <a:gd name="connsiteY1" fmla="*/ 11907 h 78581"/>
                      <a:gd name="connsiteX2" fmla="*/ 26194 w 111919"/>
                      <a:gd name="connsiteY2" fmla="*/ 9526 h 78581"/>
                      <a:gd name="connsiteX3" fmla="*/ 16669 w 111919"/>
                      <a:gd name="connsiteY3" fmla="*/ 35719 h 78581"/>
                      <a:gd name="connsiteX4" fmla="*/ 0 w 111919"/>
                      <a:gd name="connsiteY4" fmla="*/ 54769 h 78581"/>
                      <a:gd name="connsiteX5" fmla="*/ 16668 w 111919"/>
                      <a:gd name="connsiteY5" fmla="*/ 78581 h 78581"/>
                      <a:gd name="connsiteX6" fmla="*/ 45244 w 111919"/>
                      <a:gd name="connsiteY6" fmla="*/ 50007 h 78581"/>
                      <a:gd name="connsiteX7" fmla="*/ 102394 w 111919"/>
                      <a:gd name="connsiteY7" fmla="*/ 35719 h 78581"/>
                      <a:gd name="connsiteX8" fmla="*/ 111919 w 111919"/>
                      <a:gd name="connsiteY8" fmla="*/ 0 h 78581"/>
                      <a:gd name="connsiteX0" fmla="*/ 111919 w 111919"/>
                      <a:gd name="connsiteY0" fmla="*/ 0 h 78581"/>
                      <a:gd name="connsiteX1" fmla="*/ 47625 w 111919"/>
                      <a:gd name="connsiteY1" fmla="*/ 11907 h 78581"/>
                      <a:gd name="connsiteX2" fmla="*/ 26194 w 111919"/>
                      <a:gd name="connsiteY2" fmla="*/ 9526 h 78581"/>
                      <a:gd name="connsiteX3" fmla="*/ 16669 w 111919"/>
                      <a:gd name="connsiteY3" fmla="*/ 35719 h 78581"/>
                      <a:gd name="connsiteX4" fmla="*/ 0 w 111919"/>
                      <a:gd name="connsiteY4" fmla="*/ 54769 h 78581"/>
                      <a:gd name="connsiteX5" fmla="*/ 16668 w 111919"/>
                      <a:gd name="connsiteY5" fmla="*/ 78581 h 78581"/>
                      <a:gd name="connsiteX6" fmla="*/ 45244 w 111919"/>
                      <a:gd name="connsiteY6" fmla="*/ 50007 h 78581"/>
                      <a:gd name="connsiteX7" fmla="*/ 83344 w 111919"/>
                      <a:gd name="connsiteY7" fmla="*/ 28575 h 78581"/>
                      <a:gd name="connsiteX8" fmla="*/ 102394 w 111919"/>
                      <a:gd name="connsiteY8" fmla="*/ 35719 h 78581"/>
                      <a:gd name="connsiteX9" fmla="*/ 111919 w 111919"/>
                      <a:gd name="connsiteY9" fmla="*/ 0 h 78581"/>
                      <a:gd name="connsiteX0" fmla="*/ 111919 w 111919"/>
                      <a:gd name="connsiteY0" fmla="*/ 0 h 78581"/>
                      <a:gd name="connsiteX1" fmla="*/ 47625 w 111919"/>
                      <a:gd name="connsiteY1" fmla="*/ 11907 h 78581"/>
                      <a:gd name="connsiteX2" fmla="*/ 26194 w 111919"/>
                      <a:gd name="connsiteY2" fmla="*/ 9526 h 78581"/>
                      <a:gd name="connsiteX3" fmla="*/ 16669 w 111919"/>
                      <a:gd name="connsiteY3" fmla="*/ 35719 h 78581"/>
                      <a:gd name="connsiteX4" fmla="*/ 0 w 111919"/>
                      <a:gd name="connsiteY4" fmla="*/ 54769 h 78581"/>
                      <a:gd name="connsiteX5" fmla="*/ 16668 w 111919"/>
                      <a:gd name="connsiteY5" fmla="*/ 78581 h 78581"/>
                      <a:gd name="connsiteX6" fmla="*/ 45244 w 111919"/>
                      <a:gd name="connsiteY6" fmla="*/ 50007 h 78581"/>
                      <a:gd name="connsiteX7" fmla="*/ 83344 w 111919"/>
                      <a:gd name="connsiteY7" fmla="*/ 28575 h 78581"/>
                      <a:gd name="connsiteX8" fmla="*/ 102394 w 111919"/>
                      <a:gd name="connsiteY8" fmla="*/ 35719 h 78581"/>
                      <a:gd name="connsiteX9" fmla="*/ 111919 w 111919"/>
                      <a:gd name="connsiteY9" fmla="*/ 21432 h 78581"/>
                      <a:gd name="connsiteX10" fmla="*/ 111919 w 111919"/>
                      <a:gd name="connsiteY10" fmla="*/ 0 h 7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1919" h="78581">
                        <a:moveTo>
                          <a:pt x="111919" y="0"/>
                        </a:moveTo>
                        <a:lnTo>
                          <a:pt x="47625" y="11907"/>
                        </a:lnTo>
                        <a:lnTo>
                          <a:pt x="26194" y="9526"/>
                        </a:lnTo>
                        <a:cubicBezTo>
                          <a:pt x="22225" y="17463"/>
                          <a:pt x="20638" y="27782"/>
                          <a:pt x="16669" y="35719"/>
                        </a:cubicBezTo>
                        <a:lnTo>
                          <a:pt x="0" y="54769"/>
                        </a:lnTo>
                        <a:lnTo>
                          <a:pt x="16668" y="78581"/>
                        </a:lnTo>
                        <a:cubicBezTo>
                          <a:pt x="26193" y="69850"/>
                          <a:pt x="35719" y="58738"/>
                          <a:pt x="45244" y="50007"/>
                        </a:cubicBezTo>
                        <a:cubicBezTo>
                          <a:pt x="56753" y="43657"/>
                          <a:pt x="73819" y="30956"/>
                          <a:pt x="83344" y="28575"/>
                        </a:cubicBezTo>
                        <a:cubicBezTo>
                          <a:pt x="92869" y="26194"/>
                          <a:pt x="98822" y="37703"/>
                          <a:pt x="102394" y="35719"/>
                        </a:cubicBezTo>
                        <a:cubicBezTo>
                          <a:pt x="103188" y="29369"/>
                          <a:pt x="111125" y="27782"/>
                          <a:pt x="111919" y="21432"/>
                        </a:cubicBezTo>
                        <a:lnTo>
                          <a:pt x="111919" y="0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" name="Freeform 81">
                    <a:extLst>
                      <a:ext uri="{FF2B5EF4-FFF2-40B4-BE49-F238E27FC236}">
                        <a16:creationId xmlns:a16="http://schemas.microsoft.com/office/drawing/2014/main" id="{C00AFFC6-89DF-5DB9-5C0F-2A9368B0DB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8198407" y="5432264"/>
                    <a:ext cx="114299" cy="373856"/>
                  </a:xfrm>
                  <a:custGeom>
                    <a:avLst/>
                    <a:gdLst>
                      <a:gd name="connsiteX0" fmla="*/ 0 w 128587"/>
                      <a:gd name="connsiteY0" fmla="*/ 242888 h 378619"/>
                      <a:gd name="connsiteX1" fmla="*/ 38100 w 128587"/>
                      <a:gd name="connsiteY1" fmla="*/ 207169 h 378619"/>
                      <a:gd name="connsiteX2" fmla="*/ 42862 w 128587"/>
                      <a:gd name="connsiteY2" fmla="*/ 178594 h 378619"/>
                      <a:gd name="connsiteX3" fmla="*/ 71437 w 128587"/>
                      <a:gd name="connsiteY3" fmla="*/ 147638 h 378619"/>
                      <a:gd name="connsiteX4" fmla="*/ 61912 w 128587"/>
                      <a:gd name="connsiteY4" fmla="*/ 121444 h 378619"/>
                      <a:gd name="connsiteX5" fmla="*/ 66675 w 128587"/>
                      <a:gd name="connsiteY5" fmla="*/ 90488 h 378619"/>
                      <a:gd name="connsiteX6" fmla="*/ 95250 w 128587"/>
                      <a:gd name="connsiteY6" fmla="*/ 69056 h 378619"/>
                      <a:gd name="connsiteX7" fmla="*/ 104775 w 128587"/>
                      <a:gd name="connsiteY7" fmla="*/ 59531 h 378619"/>
                      <a:gd name="connsiteX8" fmla="*/ 80962 w 128587"/>
                      <a:gd name="connsiteY8" fmla="*/ 38100 h 378619"/>
                      <a:gd name="connsiteX9" fmla="*/ 114300 w 128587"/>
                      <a:gd name="connsiteY9" fmla="*/ 0 h 378619"/>
                      <a:gd name="connsiteX10" fmla="*/ 128587 w 128587"/>
                      <a:gd name="connsiteY10" fmla="*/ 50006 h 378619"/>
                      <a:gd name="connsiteX11" fmla="*/ 114300 w 128587"/>
                      <a:gd name="connsiteY11" fmla="*/ 73819 h 378619"/>
                      <a:gd name="connsiteX12" fmla="*/ 114300 w 128587"/>
                      <a:gd name="connsiteY12" fmla="*/ 97631 h 378619"/>
                      <a:gd name="connsiteX13" fmla="*/ 95250 w 128587"/>
                      <a:gd name="connsiteY13" fmla="*/ 121444 h 378619"/>
                      <a:gd name="connsiteX14" fmla="*/ 107156 w 128587"/>
                      <a:gd name="connsiteY14" fmla="*/ 154781 h 378619"/>
                      <a:gd name="connsiteX15" fmla="*/ 54769 w 128587"/>
                      <a:gd name="connsiteY15" fmla="*/ 233363 h 378619"/>
                      <a:gd name="connsiteX16" fmla="*/ 90487 w 128587"/>
                      <a:gd name="connsiteY16" fmla="*/ 257175 h 378619"/>
                      <a:gd name="connsiteX17" fmla="*/ 92869 w 128587"/>
                      <a:gd name="connsiteY17" fmla="*/ 295275 h 378619"/>
                      <a:gd name="connsiteX18" fmla="*/ 128587 w 128587"/>
                      <a:gd name="connsiteY18" fmla="*/ 311944 h 378619"/>
                      <a:gd name="connsiteX19" fmla="*/ 111919 w 128587"/>
                      <a:gd name="connsiteY19" fmla="*/ 345281 h 378619"/>
                      <a:gd name="connsiteX20" fmla="*/ 92869 w 128587"/>
                      <a:gd name="connsiteY20" fmla="*/ 335756 h 378619"/>
                      <a:gd name="connsiteX21" fmla="*/ 76200 w 128587"/>
                      <a:gd name="connsiteY21" fmla="*/ 357188 h 378619"/>
                      <a:gd name="connsiteX22" fmla="*/ 54769 w 128587"/>
                      <a:gd name="connsiteY22" fmla="*/ 378619 h 378619"/>
                      <a:gd name="connsiteX23" fmla="*/ 35719 w 128587"/>
                      <a:gd name="connsiteY23" fmla="*/ 376238 h 378619"/>
                      <a:gd name="connsiteX24" fmla="*/ 16669 w 128587"/>
                      <a:gd name="connsiteY24" fmla="*/ 352425 h 378619"/>
                      <a:gd name="connsiteX25" fmla="*/ 42862 w 128587"/>
                      <a:gd name="connsiteY25" fmla="*/ 323850 h 378619"/>
                      <a:gd name="connsiteX26" fmla="*/ 30956 w 128587"/>
                      <a:gd name="connsiteY26" fmla="*/ 304800 h 378619"/>
                      <a:gd name="connsiteX27" fmla="*/ 40481 w 128587"/>
                      <a:gd name="connsiteY27" fmla="*/ 273844 h 378619"/>
                      <a:gd name="connsiteX28" fmla="*/ 0 w 128587"/>
                      <a:gd name="connsiteY28" fmla="*/ 242888 h 378619"/>
                      <a:gd name="connsiteX0" fmla="*/ 0 w 128587"/>
                      <a:gd name="connsiteY0" fmla="*/ 228600 h 364331"/>
                      <a:gd name="connsiteX1" fmla="*/ 38100 w 128587"/>
                      <a:gd name="connsiteY1" fmla="*/ 192881 h 364331"/>
                      <a:gd name="connsiteX2" fmla="*/ 42862 w 128587"/>
                      <a:gd name="connsiteY2" fmla="*/ 164306 h 364331"/>
                      <a:gd name="connsiteX3" fmla="*/ 71437 w 128587"/>
                      <a:gd name="connsiteY3" fmla="*/ 133350 h 364331"/>
                      <a:gd name="connsiteX4" fmla="*/ 61912 w 128587"/>
                      <a:gd name="connsiteY4" fmla="*/ 107156 h 364331"/>
                      <a:gd name="connsiteX5" fmla="*/ 66675 w 128587"/>
                      <a:gd name="connsiteY5" fmla="*/ 76200 h 364331"/>
                      <a:gd name="connsiteX6" fmla="*/ 95250 w 128587"/>
                      <a:gd name="connsiteY6" fmla="*/ 54768 h 364331"/>
                      <a:gd name="connsiteX7" fmla="*/ 104775 w 128587"/>
                      <a:gd name="connsiteY7" fmla="*/ 45243 h 364331"/>
                      <a:gd name="connsiteX8" fmla="*/ 80962 w 128587"/>
                      <a:gd name="connsiteY8" fmla="*/ 23812 h 364331"/>
                      <a:gd name="connsiteX9" fmla="*/ 114300 w 128587"/>
                      <a:gd name="connsiteY9" fmla="*/ 0 h 364331"/>
                      <a:gd name="connsiteX10" fmla="*/ 128587 w 128587"/>
                      <a:gd name="connsiteY10" fmla="*/ 35718 h 364331"/>
                      <a:gd name="connsiteX11" fmla="*/ 114300 w 128587"/>
                      <a:gd name="connsiteY11" fmla="*/ 59531 h 364331"/>
                      <a:gd name="connsiteX12" fmla="*/ 114300 w 128587"/>
                      <a:gd name="connsiteY12" fmla="*/ 83343 h 364331"/>
                      <a:gd name="connsiteX13" fmla="*/ 95250 w 128587"/>
                      <a:gd name="connsiteY13" fmla="*/ 107156 h 364331"/>
                      <a:gd name="connsiteX14" fmla="*/ 107156 w 128587"/>
                      <a:gd name="connsiteY14" fmla="*/ 140493 h 364331"/>
                      <a:gd name="connsiteX15" fmla="*/ 54769 w 128587"/>
                      <a:gd name="connsiteY15" fmla="*/ 219075 h 364331"/>
                      <a:gd name="connsiteX16" fmla="*/ 90487 w 128587"/>
                      <a:gd name="connsiteY16" fmla="*/ 242887 h 364331"/>
                      <a:gd name="connsiteX17" fmla="*/ 92869 w 128587"/>
                      <a:gd name="connsiteY17" fmla="*/ 280987 h 364331"/>
                      <a:gd name="connsiteX18" fmla="*/ 128587 w 128587"/>
                      <a:gd name="connsiteY18" fmla="*/ 297656 h 364331"/>
                      <a:gd name="connsiteX19" fmla="*/ 111919 w 128587"/>
                      <a:gd name="connsiteY19" fmla="*/ 330993 h 364331"/>
                      <a:gd name="connsiteX20" fmla="*/ 92869 w 128587"/>
                      <a:gd name="connsiteY20" fmla="*/ 321468 h 364331"/>
                      <a:gd name="connsiteX21" fmla="*/ 76200 w 128587"/>
                      <a:gd name="connsiteY21" fmla="*/ 342900 h 364331"/>
                      <a:gd name="connsiteX22" fmla="*/ 54769 w 128587"/>
                      <a:gd name="connsiteY22" fmla="*/ 364331 h 364331"/>
                      <a:gd name="connsiteX23" fmla="*/ 35719 w 128587"/>
                      <a:gd name="connsiteY23" fmla="*/ 361950 h 364331"/>
                      <a:gd name="connsiteX24" fmla="*/ 16669 w 128587"/>
                      <a:gd name="connsiteY24" fmla="*/ 338137 h 364331"/>
                      <a:gd name="connsiteX25" fmla="*/ 42862 w 128587"/>
                      <a:gd name="connsiteY25" fmla="*/ 309562 h 364331"/>
                      <a:gd name="connsiteX26" fmla="*/ 30956 w 128587"/>
                      <a:gd name="connsiteY26" fmla="*/ 290512 h 364331"/>
                      <a:gd name="connsiteX27" fmla="*/ 40481 w 128587"/>
                      <a:gd name="connsiteY27" fmla="*/ 259556 h 364331"/>
                      <a:gd name="connsiteX28" fmla="*/ 0 w 128587"/>
                      <a:gd name="connsiteY28" fmla="*/ 228600 h 364331"/>
                      <a:gd name="connsiteX0" fmla="*/ 0 w 128587"/>
                      <a:gd name="connsiteY0" fmla="*/ 235744 h 371475"/>
                      <a:gd name="connsiteX1" fmla="*/ 38100 w 128587"/>
                      <a:gd name="connsiteY1" fmla="*/ 200025 h 371475"/>
                      <a:gd name="connsiteX2" fmla="*/ 42862 w 128587"/>
                      <a:gd name="connsiteY2" fmla="*/ 171450 h 371475"/>
                      <a:gd name="connsiteX3" fmla="*/ 71437 w 128587"/>
                      <a:gd name="connsiteY3" fmla="*/ 140494 h 371475"/>
                      <a:gd name="connsiteX4" fmla="*/ 61912 w 128587"/>
                      <a:gd name="connsiteY4" fmla="*/ 114300 h 371475"/>
                      <a:gd name="connsiteX5" fmla="*/ 66675 w 128587"/>
                      <a:gd name="connsiteY5" fmla="*/ 83344 h 371475"/>
                      <a:gd name="connsiteX6" fmla="*/ 95250 w 128587"/>
                      <a:gd name="connsiteY6" fmla="*/ 61912 h 371475"/>
                      <a:gd name="connsiteX7" fmla="*/ 104775 w 128587"/>
                      <a:gd name="connsiteY7" fmla="*/ 52387 h 371475"/>
                      <a:gd name="connsiteX8" fmla="*/ 80962 w 128587"/>
                      <a:gd name="connsiteY8" fmla="*/ 30956 h 371475"/>
                      <a:gd name="connsiteX9" fmla="*/ 121443 w 128587"/>
                      <a:gd name="connsiteY9" fmla="*/ 0 h 371475"/>
                      <a:gd name="connsiteX10" fmla="*/ 128587 w 128587"/>
                      <a:gd name="connsiteY10" fmla="*/ 42862 h 371475"/>
                      <a:gd name="connsiteX11" fmla="*/ 114300 w 128587"/>
                      <a:gd name="connsiteY11" fmla="*/ 66675 h 371475"/>
                      <a:gd name="connsiteX12" fmla="*/ 114300 w 128587"/>
                      <a:gd name="connsiteY12" fmla="*/ 90487 h 371475"/>
                      <a:gd name="connsiteX13" fmla="*/ 95250 w 128587"/>
                      <a:gd name="connsiteY13" fmla="*/ 114300 h 371475"/>
                      <a:gd name="connsiteX14" fmla="*/ 107156 w 128587"/>
                      <a:gd name="connsiteY14" fmla="*/ 147637 h 371475"/>
                      <a:gd name="connsiteX15" fmla="*/ 54769 w 128587"/>
                      <a:gd name="connsiteY15" fmla="*/ 226219 h 371475"/>
                      <a:gd name="connsiteX16" fmla="*/ 90487 w 128587"/>
                      <a:gd name="connsiteY16" fmla="*/ 250031 h 371475"/>
                      <a:gd name="connsiteX17" fmla="*/ 92869 w 128587"/>
                      <a:gd name="connsiteY17" fmla="*/ 288131 h 371475"/>
                      <a:gd name="connsiteX18" fmla="*/ 128587 w 128587"/>
                      <a:gd name="connsiteY18" fmla="*/ 304800 h 371475"/>
                      <a:gd name="connsiteX19" fmla="*/ 111919 w 128587"/>
                      <a:gd name="connsiteY19" fmla="*/ 338137 h 371475"/>
                      <a:gd name="connsiteX20" fmla="*/ 92869 w 128587"/>
                      <a:gd name="connsiteY20" fmla="*/ 328612 h 371475"/>
                      <a:gd name="connsiteX21" fmla="*/ 76200 w 128587"/>
                      <a:gd name="connsiteY21" fmla="*/ 350044 h 371475"/>
                      <a:gd name="connsiteX22" fmla="*/ 54769 w 128587"/>
                      <a:gd name="connsiteY22" fmla="*/ 371475 h 371475"/>
                      <a:gd name="connsiteX23" fmla="*/ 35719 w 128587"/>
                      <a:gd name="connsiteY23" fmla="*/ 369094 h 371475"/>
                      <a:gd name="connsiteX24" fmla="*/ 16669 w 128587"/>
                      <a:gd name="connsiteY24" fmla="*/ 345281 h 371475"/>
                      <a:gd name="connsiteX25" fmla="*/ 42862 w 128587"/>
                      <a:gd name="connsiteY25" fmla="*/ 316706 h 371475"/>
                      <a:gd name="connsiteX26" fmla="*/ 30956 w 128587"/>
                      <a:gd name="connsiteY26" fmla="*/ 297656 h 371475"/>
                      <a:gd name="connsiteX27" fmla="*/ 40481 w 128587"/>
                      <a:gd name="connsiteY27" fmla="*/ 266700 h 371475"/>
                      <a:gd name="connsiteX28" fmla="*/ 0 w 128587"/>
                      <a:gd name="connsiteY28" fmla="*/ 235744 h 371475"/>
                      <a:gd name="connsiteX0" fmla="*/ 0 w 128587"/>
                      <a:gd name="connsiteY0" fmla="*/ 235744 h 371475"/>
                      <a:gd name="connsiteX1" fmla="*/ 38100 w 128587"/>
                      <a:gd name="connsiteY1" fmla="*/ 200025 h 371475"/>
                      <a:gd name="connsiteX2" fmla="*/ 42862 w 128587"/>
                      <a:gd name="connsiteY2" fmla="*/ 171450 h 371475"/>
                      <a:gd name="connsiteX3" fmla="*/ 71437 w 128587"/>
                      <a:gd name="connsiteY3" fmla="*/ 140494 h 371475"/>
                      <a:gd name="connsiteX4" fmla="*/ 61912 w 128587"/>
                      <a:gd name="connsiteY4" fmla="*/ 114300 h 371475"/>
                      <a:gd name="connsiteX5" fmla="*/ 66675 w 128587"/>
                      <a:gd name="connsiteY5" fmla="*/ 83344 h 371475"/>
                      <a:gd name="connsiteX6" fmla="*/ 95250 w 128587"/>
                      <a:gd name="connsiteY6" fmla="*/ 61912 h 371475"/>
                      <a:gd name="connsiteX7" fmla="*/ 104775 w 128587"/>
                      <a:gd name="connsiteY7" fmla="*/ 52387 h 371475"/>
                      <a:gd name="connsiteX8" fmla="*/ 90487 w 128587"/>
                      <a:gd name="connsiteY8" fmla="*/ 33337 h 371475"/>
                      <a:gd name="connsiteX9" fmla="*/ 121443 w 128587"/>
                      <a:gd name="connsiteY9" fmla="*/ 0 h 371475"/>
                      <a:gd name="connsiteX10" fmla="*/ 128587 w 128587"/>
                      <a:gd name="connsiteY10" fmla="*/ 42862 h 371475"/>
                      <a:gd name="connsiteX11" fmla="*/ 114300 w 128587"/>
                      <a:gd name="connsiteY11" fmla="*/ 66675 h 371475"/>
                      <a:gd name="connsiteX12" fmla="*/ 114300 w 128587"/>
                      <a:gd name="connsiteY12" fmla="*/ 90487 h 371475"/>
                      <a:gd name="connsiteX13" fmla="*/ 95250 w 128587"/>
                      <a:gd name="connsiteY13" fmla="*/ 114300 h 371475"/>
                      <a:gd name="connsiteX14" fmla="*/ 107156 w 128587"/>
                      <a:gd name="connsiteY14" fmla="*/ 147637 h 371475"/>
                      <a:gd name="connsiteX15" fmla="*/ 54769 w 128587"/>
                      <a:gd name="connsiteY15" fmla="*/ 226219 h 371475"/>
                      <a:gd name="connsiteX16" fmla="*/ 90487 w 128587"/>
                      <a:gd name="connsiteY16" fmla="*/ 250031 h 371475"/>
                      <a:gd name="connsiteX17" fmla="*/ 92869 w 128587"/>
                      <a:gd name="connsiteY17" fmla="*/ 288131 h 371475"/>
                      <a:gd name="connsiteX18" fmla="*/ 128587 w 128587"/>
                      <a:gd name="connsiteY18" fmla="*/ 304800 h 371475"/>
                      <a:gd name="connsiteX19" fmla="*/ 111919 w 128587"/>
                      <a:gd name="connsiteY19" fmla="*/ 338137 h 371475"/>
                      <a:gd name="connsiteX20" fmla="*/ 92869 w 128587"/>
                      <a:gd name="connsiteY20" fmla="*/ 328612 h 371475"/>
                      <a:gd name="connsiteX21" fmla="*/ 76200 w 128587"/>
                      <a:gd name="connsiteY21" fmla="*/ 350044 h 371475"/>
                      <a:gd name="connsiteX22" fmla="*/ 54769 w 128587"/>
                      <a:gd name="connsiteY22" fmla="*/ 371475 h 371475"/>
                      <a:gd name="connsiteX23" fmla="*/ 35719 w 128587"/>
                      <a:gd name="connsiteY23" fmla="*/ 369094 h 371475"/>
                      <a:gd name="connsiteX24" fmla="*/ 16669 w 128587"/>
                      <a:gd name="connsiteY24" fmla="*/ 345281 h 371475"/>
                      <a:gd name="connsiteX25" fmla="*/ 42862 w 128587"/>
                      <a:gd name="connsiteY25" fmla="*/ 316706 h 371475"/>
                      <a:gd name="connsiteX26" fmla="*/ 30956 w 128587"/>
                      <a:gd name="connsiteY26" fmla="*/ 297656 h 371475"/>
                      <a:gd name="connsiteX27" fmla="*/ 40481 w 128587"/>
                      <a:gd name="connsiteY27" fmla="*/ 266700 h 371475"/>
                      <a:gd name="connsiteX28" fmla="*/ 0 w 128587"/>
                      <a:gd name="connsiteY28" fmla="*/ 235744 h 371475"/>
                      <a:gd name="connsiteX0" fmla="*/ 0 w 128587"/>
                      <a:gd name="connsiteY0" fmla="*/ 235744 h 371475"/>
                      <a:gd name="connsiteX1" fmla="*/ 38100 w 128587"/>
                      <a:gd name="connsiteY1" fmla="*/ 200025 h 371475"/>
                      <a:gd name="connsiteX2" fmla="*/ 42862 w 128587"/>
                      <a:gd name="connsiteY2" fmla="*/ 171450 h 371475"/>
                      <a:gd name="connsiteX3" fmla="*/ 71437 w 128587"/>
                      <a:gd name="connsiteY3" fmla="*/ 140494 h 371475"/>
                      <a:gd name="connsiteX4" fmla="*/ 61912 w 128587"/>
                      <a:gd name="connsiteY4" fmla="*/ 114300 h 371475"/>
                      <a:gd name="connsiteX5" fmla="*/ 66675 w 128587"/>
                      <a:gd name="connsiteY5" fmla="*/ 83344 h 371475"/>
                      <a:gd name="connsiteX6" fmla="*/ 95250 w 128587"/>
                      <a:gd name="connsiteY6" fmla="*/ 61912 h 371475"/>
                      <a:gd name="connsiteX7" fmla="*/ 104775 w 128587"/>
                      <a:gd name="connsiteY7" fmla="*/ 52387 h 371475"/>
                      <a:gd name="connsiteX8" fmla="*/ 90487 w 128587"/>
                      <a:gd name="connsiteY8" fmla="*/ 33337 h 371475"/>
                      <a:gd name="connsiteX9" fmla="*/ 121443 w 128587"/>
                      <a:gd name="connsiteY9" fmla="*/ 0 h 371475"/>
                      <a:gd name="connsiteX10" fmla="*/ 128587 w 128587"/>
                      <a:gd name="connsiteY10" fmla="*/ 42862 h 371475"/>
                      <a:gd name="connsiteX11" fmla="*/ 114300 w 128587"/>
                      <a:gd name="connsiteY11" fmla="*/ 66675 h 371475"/>
                      <a:gd name="connsiteX12" fmla="*/ 114300 w 128587"/>
                      <a:gd name="connsiteY12" fmla="*/ 90487 h 371475"/>
                      <a:gd name="connsiteX13" fmla="*/ 95250 w 128587"/>
                      <a:gd name="connsiteY13" fmla="*/ 114300 h 371475"/>
                      <a:gd name="connsiteX14" fmla="*/ 107156 w 128587"/>
                      <a:gd name="connsiteY14" fmla="*/ 147637 h 371475"/>
                      <a:gd name="connsiteX15" fmla="*/ 54769 w 128587"/>
                      <a:gd name="connsiteY15" fmla="*/ 226219 h 371475"/>
                      <a:gd name="connsiteX16" fmla="*/ 90487 w 128587"/>
                      <a:gd name="connsiteY16" fmla="*/ 250031 h 371475"/>
                      <a:gd name="connsiteX17" fmla="*/ 100012 w 128587"/>
                      <a:gd name="connsiteY17" fmla="*/ 266700 h 371475"/>
                      <a:gd name="connsiteX18" fmla="*/ 92869 w 128587"/>
                      <a:gd name="connsiteY18" fmla="*/ 288131 h 371475"/>
                      <a:gd name="connsiteX19" fmla="*/ 128587 w 128587"/>
                      <a:gd name="connsiteY19" fmla="*/ 304800 h 371475"/>
                      <a:gd name="connsiteX20" fmla="*/ 111919 w 128587"/>
                      <a:gd name="connsiteY20" fmla="*/ 338137 h 371475"/>
                      <a:gd name="connsiteX21" fmla="*/ 92869 w 128587"/>
                      <a:gd name="connsiteY21" fmla="*/ 328612 h 371475"/>
                      <a:gd name="connsiteX22" fmla="*/ 76200 w 128587"/>
                      <a:gd name="connsiteY22" fmla="*/ 350044 h 371475"/>
                      <a:gd name="connsiteX23" fmla="*/ 54769 w 128587"/>
                      <a:gd name="connsiteY23" fmla="*/ 371475 h 371475"/>
                      <a:gd name="connsiteX24" fmla="*/ 35719 w 128587"/>
                      <a:gd name="connsiteY24" fmla="*/ 369094 h 371475"/>
                      <a:gd name="connsiteX25" fmla="*/ 16669 w 128587"/>
                      <a:gd name="connsiteY25" fmla="*/ 345281 h 371475"/>
                      <a:gd name="connsiteX26" fmla="*/ 42862 w 128587"/>
                      <a:gd name="connsiteY26" fmla="*/ 316706 h 371475"/>
                      <a:gd name="connsiteX27" fmla="*/ 30956 w 128587"/>
                      <a:gd name="connsiteY27" fmla="*/ 297656 h 371475"/>
                      <a:gd name="connsiteX28" fmla="*/ 40481 w 128587"/>
                      <a:gd name="connsiteY28" fmla="*/ 266700 h 371475"/>
                      <a:gd name="connsiteX29" fmla="*/ 0 w 128587"/>
                      <a:gd name="connsiteY29" fmla="*/ 235744 h 371475"/>
                      <a:gd name="connsiteX0" fmla="*/ 0 w 128587"/>
                      <a:gd name="connsiteY0" fmla="*/ 235744 h 371475"/>
                      <a:gd name="connsiteX1" fmla="*/ 38100 w 128587"/>
                      <a:gd name="connsiteY1" fmla="*/ 200025 h 371475"/>
                      <a:gd name="connsiteX2" fmla="*/ 42862 w 128587"/>
                      <a:gd name="connsiteY2" fmla="*/ 171450 h 371475"/>
                      <a:gd name="connsiteX3" fmla="*/ 71437 w 128587"/>
                      <a:gd name="connsiteY3" fmla="*/ 140494 h 371475"/>
                      <a:gd name="connsiteX4" fmla="*/ 61912 w 128587"/>
                      <a:gd name="connsiteY4" fmla="*/ 114300 h 371475"/>
                      <a:gd name="connsiteX5" fmla="*/ 66675 w 128587"/>
                      <a:gd name="connsiteY5" fmla="*/ 83344 h 371475"/>
                      <a:gd name="connsiteX6" fmla="*/ 95250 w 128587"/>
                      <a:gd name="connsiteY6" fmla="*/ 61912 h 371475"/>
                      <a:gd name="connsiteX7" fmla="*/ 104775 w 128587"/>
                      <a:gd name="connsiteY7" fmla="*/ 52387 h 371475"/>
                      <a:gd name="connsiteX8" fmla="*/ 90487 w 128587"/>
                      <a:gd name="connsiteY8" fmla="*/ 33337 h 371475"/>
                      <a:gd name="connsiteX9" fmla="*/ 121443 w 128587"/>
                      <a:gd name="connsiteY9" fmla="*/ 0 h 371475"/>
                      <a:gd name="connsiteX10" fmla="*/ 128587 w 128587"/>
                      <a:gd name="connsiteY10" fmla="*/ 42862 h 371475"/>
                      <a:gd name="connsiteX11" fmla="*/ 114300 w 128587"/>
                      <a:gd name="connsiteY11" fmla="*/ 66675 h 371475"/>
                      <a:gd name="connsiteX12" fmla="*/ 114300 w 128587"/>
                      <a:gd name="connsiteY12" fmla="*/ 90487 h 371475"/>
                      <a:gd name="connsiteX13" fmla="*/ 95250 w 128587"/>
                      <a:gd name="connsiteY13" fmla="*/ 114300 h 371475"/>
                      <a:gd name="connsiteX14" fmla="*/ 107156 w 128587"/>
                      <a:gd name="connsiteY14" fmla="*/ 147637 h 371475"/>
                      <a:gd name="connsiteX15" fmla="*/ 54769 w 128587"/>
                      <a:gd name="connsiteY15" fmla="*/ 226219 h 371475"/>
                      <a:gd name="connsiteX16" fmla="*/ 76200 w 128587"/>
                      <a:gd name="connsiteY16" fmla="*/ 230981 h 371475"/>
                      <a:gd name="connsiteX17" fmla="*/ 90487 w 128587"/>
                      <a:gd name="connsiteY17" fmla="*/ 250031 h 371475"/>
                      <a:gd name="connsiteX18" fmla="*/ 100012 w 128587"/>
                      <a:gd name="connsiteY18" fmla="*/ 266700 h 371475"/>
                      <a:gd name="connsiteX19" fmla="*/ 92869 w 128587"/>
                      <a:gd name="connsiteY19" fmla="*/ 288131 h 371475"/>
                      <a:gd name="connsiteX20" fmla="*/ 128587 w 128587"/>
                      <a:gd name="connsiteY20" fmla="*/ 304800 h 371475"/>
                      <a:gd name="connsiteX21" fmla="*/ 111919 w 128587"/>
                      <a:gd name="connsiteY21" fmla="*/ 338137 h 371475"/>
                      <a:gd name="connsiteX22" fmla="*/ 92869 w 128587"/>
                      <a:gd name="connsiteY22" fmla="*/ 328612 h 371475"/>
                      <a:gd name="connsiteX23" fmla="*/ 76200 w 128587"/>
                      <a:gd name="connsiteY23" fmla="*/ 350044 h 371475"/>
                      <a:gd name="connsiteX24" fmla="*/ 54769 w 128587"/>
                      <a:gd name="connsiteY24" fmla="*/ 371475 h 371475"/>
                      <a:gd name="connsiteX25" fmla="*/ 35719 w 128587"/>
                      <a:gd name="connsiteY25" fmla="*/ 369094 h 371475"/>
                      <a:gd name="connsiteX26" fmla="*/ 16669 w 128587"/>
                      <a:gd name="connsiteY26" fmla="*/ 345281 h 371475"/>
                      <a:gd name="connsiteX27" fmla="*/ 42862 w 128587"/>
                      <a:gd name="connsiteY27" fmla="*/ 316706 h 371475"/>
                      <a:gd name="connsiteX28" fmla="*/ 30956 w 128587"/>
                      <a:gd name="connsiteY28" fmla="*/ 297656 h 371475"/>
                      <a:gd name="connsiteX29" fmla="*/ 40481 w 128587"/>
                      <a:gd name="connsiteY29" fmla="*/ 266700 h 371475"/>
                      <a:gd name="connsiteX30" fmla="*/ 0 w 128587"/>
                      <a:gd name="connsiteY30" fmla="*/ 235744 h 371475"/>
                      <a:gd name="connsiteX0" fmla="*/ 0 w 114299"/>
                      <a:gd name="connsiteY0" fmla="*/ 235744 h 371475"/>
                      <a:gd name="connsiteX1" fmla="*/ 23812 w 114299"/>
                      <a:gd name="connsiteY1" fmla="*/ 200025 h 371475"/>
                      <a:gd name="connsiteX2" fmla="*/ 28574 w 114299"/>
                      <a:gd name="connsiteY2" fmla="*/ 171450 h 371475"/>
                      <a:gd name="connsiteX3" fmla="*/ 57149 w 114299"/>
                      <a:gd name="connsiteY3" fmla="*/ 140494 h 371475"/>
                      <a:gd name="connsiteX4" fmla="*/ 47624 w 114299"/>
                      <a:gd name="connsiteY4" fmla="*/ 114300 h 371475"/>
                      <a:gd name="connsiteX5" fmla="*/ 52387 w 114299"/>
                      <a:gd name="connsiteY5" fmla="*/ 83344 h 371475"/>
                      <a:gd name="connsiteX6" fmla="*/ 80962 w 114299"/>
                      <a:gd name="connsiteY6" fmla="*/ 61912 h 371475"/>
                      <a:gd name="connsiteX7" fmla="*/ 90487 w 114299"/>
                      <a:gd name="connsiteY7" fmla="*/ 52387 h 371475"/>
                      <a:gd name="connsiteX8" fmla="*/ 76199 w 114299"/>
                      <a:gd name="connsiteY8" fmla="*/ 33337 h 371475"/>
                      <a:gd name="connsiteX9" fmla="*/ 107155 w 114299"/>
                      <a:gd name="connsiteY9" fmla="*/ 0 h 371475"/>
                      <a:gd name="connsiteX10" fmla="*/ 114299 w 114299"/>
                      <a:gd name="connsiteY10" fmla="*/ 42862 h 371475"/>
                      <a:gd name="connsiteX11" fmla="*/ 100012 w 114299"/>
                      <a:gd name="connsiteY11" fmla="*/ 66675 h 371475"/>
                      <a:gd name="connsiteX12" fmla="*/ 100012 w 114299"/>
                      <a:gd name="connsiteY12" fmla="*/ 90487 h 371475"/>
                      <a:gd name="connsiteX13" fmla="*/ 80962 w 114299"/>
                      <a:gd name="connsiteY13" fmla="*/ 114300 h 371475"/>
                      <a:gd name="connsiteX14" fmla="*/ 92868 w 114299"/>
                      <a:gd name="connsiteY14" fmla="*/ 147637 h 371475"/>
                      <a:gd name="connsiteX15" fmla="*/ 40481 w 114299"/>
                      <a:gd name="connsiteY15" fmla="*/ 226219 h 371475"/>
                      <a:gd name="connsiteX16" fmla="*/ 61912 w 114299"/>
                      <a:gd name="connsiteY16" fmla="*/ 230981 h 371475"/>
                      <a:gd name="connsiteX17" fmla="*/ 76199 w 114299"/>
                      <a:gd name="connsiteY17" fmla="*/ 250031 h 371475"/>
                      <a:gd name="connsiteX18" fmla="*/ 85724 w 114299"/>
                      <a:gd name="connsiteY18" fmla="*/ 266700 h 371475"/>
                      <a:gd name="connsiteX19" fmla="*/ 78581 w 114299"/>
                      <a:gd name="connsiteY19" fmla="*/ 288131 h 371475"/>
                      <a:gd name="connsiteX20" fmla="*/ 114299 w 114299"/>
                      <a:gd name="connsiteY20" fmla="*/ 304800 h 371475"/>
                      <a:gd name="connsiteX21" fmla="*/ 97631 w 114299"/>
                      <a:gd name="connsiteY21" fmla="*/ 338137 h 371475"/>
                      <a:gd name="connsiteX22" fmla="*/ 78581 w 114299"/>
                      <a:gd name="connsiteY22" fmla="*/ 328612 h 371475"/>
                      <a:gd name="connsiteX23" fmla="*/ 61912 w 114299"/>
                      <a:gd name="connsiteY23" fmla="*/ 350044 h 371475"/>
                      <a:gd name="connsiteX24" fmla="*/ 40481 w 114299"/>
                      <a:gd name="connsiteY24" fmla="*/ 371475 h 371475"/>
                      <a:gd name="connsiteX25" fmla="*/ 21431 w 114299"/>
                      <a:gd name="connsiteY25" fmla="*/ 369094 h 371475"/>
                      <a:gd name="connsiteX26" fmla="*/ 2381 w 114299"/>
                      <a:gd name="connsiteY26" fmla="*/ 345281 h 371475"/>
                      <a:gd name="connsiteX27" fmla="*/ 28574 w 114299"/>
                      <a:gd name="connsiteY27" fmla="*/ 316706 h 371475"/>
                      <a:gd name="connsiteX28" fmla="*/ 16668 w 114299"/>
                      <a:gd name="connsiteY28" fmla="*/ 297656 h 371475"/>
                      <a:gd name="connsiteX29" fmla="*/ 26193 w 114299"/>
                      <a:gd name="connsiteY29" fmla="*/ 266700 h 371475"/>
                      <a:gd name="connsiteX30" fmla="*/ 0 w 114299"/>
                      <a:gd name="connsiteY30" fmla="*/ 235744 h 371475"/>
                      <a:gd name="connsiteX0" fmla="*/ 0 w 114299"/>
                      <a:gd name="connsiteY0" fmla="*/ 235744 h 378619"/>
                      <a:gd name="connsiteX1" fmla="*/ 23812 w 114299"/>
                      <a:gd name="connsiteY1" fmla="*/ 200025 h 378619"/>
                      <a:gd name="connsiteX2" fmla="*/ 28574 w 114299"/>
                      <a:gd name="connsiteY2" fmla="*/ 171450 h 378619"/>
                      <a:gd name="connsiteX3" fmla="*/ 57149 w 114299"/>
                      <a:gd name="connsiteY3" fmla="*/ 140494 h 378619"/>
                      <a:gd name="connsiteX4" fmla="*/ 47624 w 114299"/>
                      <a:gd name="connsiteY4" fmla="*/ 114300 h 378619"/>
                      <a:gd name="connsiteX5" fmla="*/ 52387 w 114299"/>
                      <a:gd name="connsiteY5" fmla="*/ 83344 h 378619"/>
                      <a:gd name="connsiteX6" fmla="*/ 80962 w 114299"/>
                      <a:gd name="connsiteY6" fmla="*/ 61912 h 378619"/>
                      <a:gd name="connsiteX7" fmla="*/ 90487 w 114299"/>
                      <a:gd name="connsiteY7" fmla="*/ 52387 h 378619"/>
                      <a:gd name="connsiteX8" fmla="*/ 76199 w 114299"/>
                      <a:gd name="connsiteY8" fmla="*/ 33337 h 378619"/>
                      <a:gd name="connsiteX9" fmla="*/ 107155 w 114299"/>
                      <a:gd name="connsiteY9" fmla="*/ 0 h 378619"/>
                      <a:gd name="connsiteX10" fmla="*/ 114299 w 114299"/>
                      <a:gd name="connsiteY10" fmla="*/ 42862 h 378619"/>
                      <a:gd name="connsiteX11" fmla="*/ 100012 w 114299"/>
                      <a:gd name="connsiteY11" fmla="*/ 66675 h 378619"/>
                      <a:gd name="connsiteX12" fmla="*/ 100012 w 114299"/>
                      <a:gd name="connsiteY12" fmla="*/ 90487 h 378619"/>
                      <a:gd name="connsiteX13" fmla="*/ 80962 w 114299"/>
                      <a:gd name="connsiteY13" fmla="*/ 114300 h 378619"/>
                      <a:gd name="connsiteX14" fmla="*/ 92868 w 114299"/>
                      <a:gd name="connsiteY14" fmla="*/ 147637 h 378619"/>
                      <a:gd name="connsiteX15" fmla="*/ 40481 w 114299"/>
                      <a:gd name="connsiteY15" fmla="*/ 226219 h 378619"/>
                      <a:gd name="connsiteX16" fmla="*/ 61912 w 114299"/>
                      <a:gd name="connsiteY16" fmla="*/ 230981 h 378619"/>
                      <a:gd name="connsiteX17" fmla="*/ 76199 w 114299"/>
                      <a:gd name="connsiteY17" fmla="*/ 250031 h 378619"/>
                      <a:gd name="connsiteX18" fmla="*/ 85724 w 114299"/>
                      <a:gd name="connsiteY18" fmla="*/ 266700 h 378619"/>
                      <a:gd name="connsiteX19" fmla="*/ 78581 w 114299"/>
                      <a:gd name="connsiteY19" fmla="*/ 288131 h 378619"/>
                      <a:gd name="connsiteX20" fmla="*/ 114299 w 114299"/>
                      <a:gd name="connsiteY20" fmla="*/ 304800 h 378619"/>
                      <a:gd name="connsiteX21" fmla="*/ 97631 w 114299"/>
                      <a:gd name="connsiteY21" fmla="*/ 338137 h 378619"/>
                      <a:gd name="connsiteX22" fmla="*/ 78581 w 114299"/>
                      <a:gd name="connsiteY22" fmla="*/ 328612 h 378619"/>
                      <a:gd name="connsiteX23" fmla="*/ 61912 w 114299"/>
                      <a:gd name="connsiteY23" fmla="*/ 350044 h 378619"/>
                      <a:gd name="connsiteX24" fmla="*/ 57149 w 114299"/>
                      <a:gd name="connsiteY24" fmla="*/ 378619 h 378619"/>
                      <a:gd name="connsiteX25" fmla="*/ 40481 w 114299"/>
                      <a:gd name="connsiteY25" fmla="*/ 371475 h 378619"/>
                      <a:gd name="connsiteX26" fmla="*/ 21431 w 114299"/>
                      <a:gd name="connsiteY26" fmla="*/ 369094 h 378619"/>
                      <a:gd name="connsiteX27" fmla="*/ 2381 w 114299"/>
                      <a:gd name="connsiteY27" fmla="*/ 345281 h 378619"/>
                      <a:gd name="connsiteX28" fmla="*/ 28574 w 114299"/>
                      <a:gd name="connsiteY28" fmla="*/ 316706 h 378619"/>
                      <a:gd name="connsiteX29" fmla="*/ 16668 w 114299"/>
                      <a:gd name="connsiteY29" fmla="*/ 297656 h 378619"/>
                      <a:gd name="connsiteX30" fmla="*/ 26193 w 114299"/>
                      <a:gd name="connsiteY30" fmla="*/ 266700 h 378619"/>
                      <a:gd name="connsiteX31" fmla="*/ 0 w 114299"/>
                      <a:gd name="connsiteY31" fmla="*/ 235744 h 378619"/>
                      <a:gd name="connsiteX0" fmla="*/ 0 w 114299"/>
                      <a:gd name="connsiteY0" fmla="*/ 235744 h 381000"/>
                      <a:gd name="connsiteX1" fmla="*/ 23812 w 114299"/>
                      <a:gd name="connsiteY1" fmla="*/ 200025 h 381000"/>
                      <a:gd name="connsiteX2" fmla="*/ 28574 w 114299"/>
                      <a:gd name="connsiteY2" fmla="*/ 171450 h 381000"/>
                      <a:gd name="connsiteX3" fmla="*/ 57149 w 114299"/>
                      <a:gd name="connsiteY3" fmla="*/ 140494 h 381000"/>
                      <a:gd name="connsiteX4" fmla="*/ 47624 w 114299"/>
                      <a:gd name="connsiteY4" fmla="*/ 114300 h 381000"/>
                      <a:gd name="connsiteX5" fmla="*/ 52387 w 114299"/>
                      <a:gd name="connsiteY5" fmla="*/ 83344 h 381000"/>
                      <a:gd name="connsiteX6" fmla="*/ 80962 w 114299"/>
                      <a:gd name="connsiteY6" fmla="*/ 61912 h 381000"/>
                      <a:gd name="connsiteX7" fmla="*/ 90487 w 114299"/>
                      <a:gd name="connsiteY7" fmla="*/ 52387 h 381000"/>
                      <a:gd name="connsiteX8" fmla="*/ 76199 w 114299"/>
                      <a:gd name="connsiteY8" fmla="*/ 33337 h 381000"/>
                      <a:gd name="connsiteX9" fmla="*/ 107155 w 114299"/>
                      <a:gd name="connsiteY9" fmla="*/ 0 h 381000"/>
                      <a:gd name="connsiteX10" fmla="*/ 114299 w 114299"/>
                      <a:gd name="connsiteY10" fmla="*/ 42862 h 381000"/>
                      <a:gd name="connsiteX11" fmla="*/ 100012 w 114299"/>
                      <a:gd name="connsiteY11" fmla="*/ 66675 h 381000"/>
                      <a:gd name="connsiteX12" fmla="*/ 100012 w 114299"/>
                      <a:gd name="connsiteY12" fmla="*/ 90487 h 381000"/>
                      <a:gd name="connsiteX13" fmla="*/ 80962 w 114299"/>
                      <a:gd name="connsiteY13" fmla="*/ 114300 h 381000"/>
                      <a:gd name="connsiteX14" fmla="*/ 92868 w 114299"/>
                      <a:gd name="connsiteY14" fmla="*/ 147637 h 381000"/>
                      <a:gd name="connsiteX15" fmla="*/ 40481 w 114299"/>
                      <a:gd name="connsiteY15" fmla="*/ 226219 h 381000"/>
                      <a:gd name="connsiteX16" fmla="*/ 61912 w 114299"/>
                      <a:gd name="connsiteY16" fmla="*/ 230981 h 381000"/>
                      <a:gd name="connsiteX17" fmla="*/ 76199 w 114299"/>
                      <a:gd name="connsiteY17" fmla="*/ 250031 h 381000"/>
                      <a:gd name="connsiteX18" fmla="*/ 85724 w 114299"/>
                      <a:gd name="connsiteY18" fmla="*/ 266700 h 381000"/>
                      <a:gd name="connsiteX19" fmla="*/ 78581 w 114299"/>
                      <a:gd name="connsiteY19" fmla="*/ 288131 h 381000"/>
                      <a:gd name="connsiteX20" fmla="*/ 114299 w 114299"/>
                      <a:gd name="connsiteY20" fmla="*/ 304800 h 381000"/>
                      <a:gd name="connsiteX21" fmla="*/ 97631 w 114299"/>
                      <a:gd name="connsiteY21" fmla="*/ 338137 h 381000"/>
                      <a:gd name="connsiteX22" fmla="*/ 78581 w 114299"/>
                      <a:gd name="connsiteY22" fmla="*/ 328612 h 381000"/>
                      <a:gd name="connsiteX23" fmla="*/ 61912 w 114299"/>
                      <a:gd name="connsiteY23" fmla="*/ 350044 h 381000"/>
                      <a:gd name="connsiteX24" fmla="*/ 57149 w 114299"/>
                      <a:gd name="connsiteY24" fmla="*/ 378619 h 381000"/>
                      <a:gd name="connsiteX25" fmla="*/ 35718 w 114299"/>
                      <a:gd name="connsiteY25" fmla="*/ 381000 h 381000"/>
                      <a:gd name="connsiteX26" fmla="*/ 21431 w 114299"/>
                      <a:gd name="connsiteY26" fmla="*/ 369094 h 381000"/>
                      <a:gd name="connsiteX27" fmla="*/ 2381 w 114299"/>
                      <a:gd name="connsiteY27" fmla="*/ 345281 h 381000"/>
                      <a:gd name="connsiteX28" fmla="*/ 28574 w 114299"/>
                      <a:gd name="connsiteY28" fmla="*/ 316706 h 381000"/>
                      <a:gd name="connsiteX29" fmla="*/ 16668 w 114299"/>
                      <a:gd name="connsiteY29" fmla="*/ 297656 h 381000"/>
                      <a:gd name="connsiteX30" fmla="*/ 26193 w 114299"/>
                      <a:gd name="connsiteY30" fmla="*/ 266700 h 381000"/>
                      <a:gd name="connsiteX31" fmla="*/ 0 w 114299"/>
                      <a:gd name="connsiteY31" fmla="*/ 235744 h 381000"/>
                      <a:gd name="connsiteX0" fmla="*/ 0 w 114299"/>
                      <a:gd name="connsiteY0" fmla="*/ 235744 h 381000"/>
                      <a:gd name="connsiteX1" fmla="*/ 23812 w 114299"/>
                      <a:gd name="connsiteY1" fmla="*/ 200025 h 381000"/>
                      <a:gd name="connsiteX2" fmla="*/ 28574 w 114299"/>
                      <a:gd name="connsiteY2" fmla="*/ 171450 h 381000"/>
                      <a:gd name="connsiteX3" fmla="*/ 57149 w 114299"/>
                      <a:gd name="connsiteY3" fmla="*/ 140494 h 381000"/>
                      <a:gd name="connsiteX4" fmla="*/ 47624 w 114299"/>
                      <a:gd name="connsiteY4" fmla="*/ 114300 h 381000"/>
                      <a:gd name="connsiteX5" fmla="*/ 52387 w 114299"/>
                      <a:gd name="connsiteY5" fmla="*/ 83344 h 381000"/>
                      <a:gd name="connsiteX6" fmla="*/ 80962 w 114299"/>
                      <a:gd name="connsiteY6" fmla="*/ 61912 h 381000"/>
                      <a:gd name="connsiteX7" fmla="*/ 90487 w 114299"/>
                      <a:gd name="connsiteY7" fmla="*/ 52387 h 381000"/>
                      <a:gd name="connsiteX8" fmla="*/ 76199 w 114299"/>
                      <a:gd name="connsiteY8" fmla="*/ 33337 h 381000"/>
                      <a:gd name="connsiteX9" fmla="*/ 107155 w 114299"/>
                      <a:gd name="connsiteY9" fmla="*/ 0 h 381000"/>
                      <a:gd name="connsiteX10" fmla="*/ 114299 w 114299"/>
                      <a:gd name="connsiteY10" fmla="*/ 42862 h 381000"/>
                      <a:gd name="connsiteX11" fmla="*/ 100012 w 114299"/>
                      <a:gd name="connsiteY11" fmla="*/ 66675 h 381000"/>
                      <a:gd name="connsiteX12" fmla="*/ 100012 w 114299"/>
                      <a:gd name="connsiteY12" fmla="*/ 90487 h 381000"/>
                      <a:gd name="connsiteX13" fmla="*/ 80962 w 114299"/>
                      <a:gd name="connsiteY13" fmla="*/ 114300 h 381000"/>
                      <a:gd name="connsiteX14" fmla="*/ 92868 w 114299"/>
                      <a:gd name="connsiteY14" fmla="*/ 147637 h 381000"/>
                      <a:gd name="connsiteX15" fmla="*/ 40481 w 114299"/>
                      <a:gd name="connsiteY15" fmla="*/ 226219 h 381000"/>
                      <a:gd name="connsiteX16" fmla="*/ 61912 w 114299"/>
                      <a:gd name="connsiteY16" fmla="*/ 230981 h 381000"/>
                      <a:gd name="connsiteX17" fmla="*/ 76199 w 114299"/>
                      <a:gd name="connsiteY17" fmla="*/ 250031 h 381000"/>
                      <a:gd name="connsiteX18" fmla="*/ 85724 w 114299"/>
                      <a:gd name="connsiteY18" fmla="*/ 266700 h 381000"/>
                      <a:gd name="connsiteX19" fmla="*/ 78581 w 114299"/>
                      <a:gd name="connsiteY19" fmla="*/ 288131 h 381000"/>
                      <a:gd name="connsiteX20" fmla="*/ 104774 w 114299"/>
                      <a:gd name="connsiteY20" fmla="*/ 307181 h 381000"/>
                      <a:gd name="connsiteX21" fmla="*/ 97631 w 114299"/>
                      <a:gd name="connsiteY21" fmla="*/ 338137 h 381000"/>
                      <a:gd name="connsiteX22" fmla="*/ 78581 w 114299"/>
                      <a:gd name="connsiteY22" fmla="*/ 328612 h 381000"/>
                      <a:gd name="connsiteX23" fmla="*/ 61912 w 114299"/>
                      <a:gd name="connsiteY23" fmla="*/ 350044 h 381000"/>
                      <a:gd name="connsiteX24" fmla="*/ 57149 w 114299"/>
                      <a:gd name="connsiteY24" fmla="*/ 378619 h 381000"/>
                      <a:gd name="connsiteX25" fmla="*/ 35718 w 114299"/>
                      <a:gd name="connsiteY25" fmla="*/ 381000 h 381000"/>
                      <a:gd name="connsiteX26" fmla="*/ 21431 w 114299"/>
                      <a:gd name="connsiteY26" fmla="*/ 369094 h 381000"/>
                      <a:gd name="connsiteX27" fmla="*/ 2381 w 114299"/>
                      <a:gd name="connsiteY27" fmla="*/ 345281 h 381000"/>
                      <a:gd name="connsiteX28" fmla="*/ 28574 w 114299"/>
                      <a:gd name="connsiteY28" fmla="*/ 316706 h 381000"/>
                      <a:gd name="connsiteX29" fmla="*/ 16668 w 114299"/>
                      <a:gd name="connsiteY29" fmla="*/ 297656 h 381000"/>
                      <a:gd name="connsiteX30" fmla="*/ 26193 w 114299"/>
                      <a:gd name="connsiteY30" fmla="*/ 266700 h 381000"/>
                      <a:gd name="connsiteX31" fmla="*/ 0 w 114299"/>
                      <a:gd name="connsiteY31" fmla="*/ 235744 h 381000"/>
                      <a:gd name="connsiteX0" fmla="*/ 0 w 114299"/>
                      <a:gd name="connsiteY0" fmla="*/ 228600 h 373856"/>
                      <a:gd name="connsiteX1" fmla="*/ 23812 w 114299"/>
                      <a:gd name="connsiteY1" fmla="*/ 192881 h 373856"/>
                      <a:gd name="connsiteX2" fmla="*/ 28574 w 114299"/>
                      <a:gd name="connsiteY2" fmla="*/ 164306 h 373856"/>
                      <a:gd name="connsiteX3" fmla="*/ 57149 w 114299"/>
                      <a:gd name="connsiteY3" fmla="*/ 133350 h 373856"/>
                      <a:gd name="connsiteX4" fmla="*/ 47624 w 114299"/>
                      <a:gd name="connsiteY4" fmla="*/ 107156 h 373856"/>
                      <a:gd name="connsiteX5" fmla="*/ 52387 w 114299"/>
                      <a:gd name="connsiteY5" fmla="*/ 76200 h 373856"/>
                      <a:gd name="connsiteX6" fmla="*/ 80962 w 114299"/>
                      <a:gd name="connsiteY6" fmla="*/ 54768 h 373856"/>
                      <a:gd name="connsiteX7" fmla="*/ 90487 w 114299"/>
                      <a:gd name="connsiteY7" fmla="*/ 45243 h 373856"/>
                      <a:gd name="connsiteX8" fmla="*/ 76199 w 114299"/>
                      <a:gd name="connsiteY8" fmla="*/ 26193 h 373856"/>
                      <a:gd name="connsiteX9" fmla="*/ 104774 w 114299"/>
                      <a:gd name="connsiteY9" fmla="*/ 0 h 373856"/>
                      <a:gd name="connsiteX10" fmla="*/ 114299 w 114299"/>
                      <a:gd name="connsiteY10" fmla="*/ 35718 h 373856"/>
                      <a:gd name="connsiteX11" fmla="*/ 100012 w 114299"/>
                      <a:gd name="connsiteY11" fmla="*/ 59531 h 373856"/>
                      <a:gd name="connsiteX12" fmla="*/ 100012 w 114299"/>
                      <a:gd name="connsiteY12" fmla="*/ 83343 h 373856"/>
                      <a:gd name="connsiteX13" fmla="*/ 80962 w 114299"/>
                      <a:gd name="connsiteY13" fmla="*/ 107156 h 373856"/>
                      <a:gd name="connsiteX14" fmla="*/ 92868 w 114299"/>
                      <a:gd name="connsiteY14" fmla="*/ 140493 h 373856"/>
                      <a:gd name="connsiteX15" fmla="*/ 40481 w 114299"/>
                      <a:gd name="connsiteY15" fmla="*/ 219075 h 373856"/>
                      <a:gd name="connsiteX16" fmla="*/ 61912 w 114299"/>
                      <a:gd name="connsiteY16" fmla="*/ 223837 h 373856"/>
                      <a:gd name="connsiteX17" fmla="*/ 76199 w 114299"/>
                      <a:gd name="connsiteY17" fmla="*/ 242887 h 373856"/>
                      <a:gd name="connsiteX18" fmla="*/ 85724 w 114299"/>
                      <a:gd name="connsiteY18" fmla="*/ 259556 h 373856"/>
                      <a:gd name="connsiteX19" fmla="*/ 78581 w 114299"/>
                      <a:gd name="connsiteY19" fmla="*/ 280987 h 373856"/>
                      <a:gd name="connsiteX20" fmla="*/ 104774 w 114299"/>
                      <a:gd name="connsiteY20" fmla="*/ 300037 h 373856"/>
                      <a:gd name="connsiteX21" fmla="*/ 97631 w 114299"/>
                      <a:gd name="connsiteY21" fmla="*/ 330993 h 373856"/>
                      <a:gd name="connsiteX22" fmla="*/ 78581 w 114299"/>
                      <a:gd name="connsiteY22" fmla="*/ 321468 h 373856"/>
                      <a:gd name="connsiteX23" fmla="*/ 61912 w 114299"/>
                      <a:gd name="connsiteY23" fmla="*/ 342900 h 373856"/>
                      <a:gd name="connsiteX24" fmla="*/ 57149 w 114299"/>
                      <a:gd name="connsiteY24" fmla="*/ 371475 h 373856"/>
                      <a:gd name="connsiteX25" fmla="*/ 35718 w 114299"/>
                      <a:gd name="connsiteY25" fmla="*/ 373856 h 373856"/>
                      <a:gd name="connsiteX26" fmla="*/ 21431 w 114299"/>
                      <a:gd name="connsiteY26" fmla="*/ 361950 h 373856"/>
                      <a:gd name="connsiteX27" fmla="*/ 2381 w 114299"/>
                      <a:gd name="connsiteY27" fmla="*/ 338137 h 373856"/>
                      <a:gd name="connsiteX28" fmla="*/ 28574 w 114299"/>
                      <a:gd name="connsiteY28" fmla="*/ 309562 h 373856"/>
                      <a:gd name="connsiteX29" fmla="*/ 16668 w 114299"/>
                      <a:gd name="connsiteY29" fmla="*/ 290512 h 373856"/>
                      <a:gd name="connsiteX30" fmla="*/ 26193 w 114299"/>
                      <a:gd name="connsiteY30" fmla="*/ 259556 h 373856"/>
                      <a:gd name="connsiteX31" fmla="*/ 0 w 114299"/>
                      <a:gd name="connsiteY31" fmla="*/ 228600 h 373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14299" h="373856">
                        <a:moveTo>
                          <a:pt x="0" y="228600"/>
                        </a:moveTo>
                        <a:lnTo>
                          <a:pt x="23812" y="192881"/>
                        </a:lnTo>
                        <a:lnTo>
                          <a:pt x="28574" y="164306"/>
                        </a:lnTo>
                        <a:lnTo>
                          <a:pt x="57149" y="133350"/>
                        </a:lnTo>
                        <a:lnTo>
                          <a:pt x="47624" y="107156"/>
                        </a:lnTo>
                        <a:lnTo>
                          <a:pt x="52387" y="76200"/>
                        </a:lnTo>
                        <a:lnTo>
                          <a:pt x="80962" y="54768"/>
                        </a:lnTo>
                        <a:lnTo>
                          <a:pt x="90487" y="45243"/>
                        </a:lnTo>
                        <a:lnTo>
                          <a:pt x="76199" y="26193"/>
                        </a:lnTo>
                        <a:lnTo>
                          <a:pt x="104774" y="0"/>
                        </a:lnTo>
                        <a:lnTo>
                          <a:pt x="114299" y="35718"/>
                        </a:lnTo>
                        <a:lnTo>
                          <a:pt x="100012" y="59531"/>
                        </a:lnTo>
                        <a:lnTo>
                          <a:pt x="100012" y="83343"/>
                        </a:lnTo>
                        <a:lnTo>
                          <a:pt x="80962" y="107156"/>
                        </a:lnTo>
                        <a:lnTo>
                          <a:pt x="92868" y="140493"/>
                        </a:lnTo>
                        <a:lnTo>
                          <a:pt x="40481" y="219075"/>
                        </a:lnTo>
                        <a:cubicBezTo>
                          <a:pt x="45243" y="223837"/>
                          <a:pt x="57150" y="219075"/>
                          <a:pt x="61912" y="223837"/>
                        </a:cubicBezTo>
                        <a:lnTo>
                          <a:pt x="76199" y="242887"/>
                        </a:lnTo>
                        <a:cubicBezTo>
                          <a:pt x="76993" y="247650"/>
                          <a:pt x="84930" y="254793"/>
                          <a:pt x="85724" y="259556"/>
                        </a:cubicBezTo>
                        <a:lnTo>
                          <a:pt x="78581" y="280987"/>
                        </a:lnTo>
                        <a:lnTo>
                          <a:pt x="104774" y="300037"/>
                        </a:lnTo>
                        <a:lnTo>
                          <a:pt x="97631" y="330993"/>
                        </a:lnTo>
                        <a:lnTo>
                          <a:pt x="78581" y="321468"/>
                        </a:lnTo>
                        <a:lnTo>
                          <a:pt x="61912" y="342900"/>
                        </a:lnTo>
                        <a:cubicBezTo>
                          <a:pt x="58737" y="347662"/>
                          <a:pt x="60324" y="366713"/>
                          <a:pt x="57149" y="371475"/>
                        </a:cubicBezTo>
                        <a:lnTo>
                          <a:pt x="35718" y="373856"/>
                        </a:lnTo>
                        <a:lnTo>
                          <a:pt x="21431" y="361950"/>
                        </a:lnTo>
                        <a:lnTo>
                          <a:pt x="2381" y="338137"/>
                        </a:lnTo>
                        <a:lnTo>
                          <a:pt x="28574" y="309562"/>
                        </a:lnTo>
                        <a:lnTo>
                          <a:pt x="16668" y="290512"/>
                        </a:lnTo>
                        <a:lnTo>
                          <a:pt x="26193" y="259556"/>
                        </a:lnTo>
                        <a:lnTo>
                          <a:pt x="0" y="228600"/>
                        </a:lnTo>
                        <a:close/>
                      </a:path>
                    </a:pathLst>
                  </a:custGeom>
                  <a:grpFill/>
                  <a:ln w="6350" cap="flat" cmpd="sng" algn="ctr">
                    <a:solidFill>
                      <a:srgbClr val="FFFFFF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aphicFrame>
        <p:nvGraphicFramePr>
          <p:cNvPr id="160" name="Γράφημα 159">
            <a:extLst>
              <a:ext uri="{FF2B5EF4-FFF2-40B4-BE49-F238E27FC236}">
                <a16:creationId xmlns:a16="http://schemas.microsoft.com/office/drawing/2014/main" id="{65C885CE-A27F-6CD0-FE54-E3A58698ED88}"/>
              </a:ext>
            </a:extLst>
          </p:cNvPr>
          <p:cNvGraphicFramePr/>
          <p:nvPr/>
        </p:nvGraphicFramePr>
        <p:xfrm>
          <a:off x="0" y="5338546"/>
          <a:ext cx="12034983" cy="155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2" name="TextBox 161">
            <a:extLst>
              <a:ext uri="{FF2B5EF4-FFF2-40B4-BE49-F238E27FC236}">
                <a16:creationId xmlns:a16="http://schemas.microsoft.com/office/drawing/2014/main" id="{C12648BD-F8B3-E1A4-21C6-ACFD506AB074}"/>
              </a:ext>
            </a:extLst>
          </p:cNvPr>
          <p:cNvSpPr txBox="1"/>
          <p:nvPr/>
        </p:nvSpPr>
        <p:spPr>
          <a:xfrm>
            <a:off x="-31502" y="4964350"/>
            <a:ext cx="5146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b="1" dirty="0">
                <a:solidFill>
                  <a:srgbClr val="002060"/>
                </a:solidFill>
                <a:cs typeface="Calibri" panose="020F0502020204030204" pitchFamily="34" charset="0"/>
              </a:rPr>
              <a:t>Τρέχουσα Δυναμικότητα σε σύγκριση με προηγούμενους μήνες</a:t>
            </a:r>
          </a:p>
          <a:p>
            <a:pPr algn="ctr"/>
            <a:r>
              <a:rPr lang="el-GR" sz="1200" dirty="0">
                <a:solidFill>
                  <a:srgbClr val="002060"/>
                </a:solidFill>
                <a:cs typeface="Calibri" panose="020F0502020204030204" pitchFamily="34" charset="0"/>
              </a:rPr>
              <a:t>Ιούνιος 2023 – Μάιος 2024</a:t>
            </a:r>
          </a:p>
          <a:p>
            <a:pPr algn="ctr"/>
            <a:r>
              <a:rPr lang="el-GR" sz="12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3" name="Rectangle 115">
            <a:extLst>
              <a:ext uri="{FF2B5EF4-FFF2-40B4-BE49-F238E27FC236}">
                <a16:creationId xmlns:a16="http://schemas.microsoft.com/office/drawing/2014/main" id="{A854E670-D005-1A0D-BCCB-A492257805F6}"/>
              </a:ext>
            </a:extLst>
          </p:cNvPr>
          <p:cNvSpPr>
            <a:spLocks/>
          </p:cNvSpPr>
          <p:nvPr/>
        </p:nvSpPr>
        <p:spPr>
          <a:xfrm>
            <a:off x="5418523" y="774259"/>
            <a:ext cx="2139201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800" b="1" dirty="0">
                <a:latin typeface="Arial" panose="020B0604020202020204" pitchFamily="34" charset="0"/>
                <a:cs typeface="Arial" panose="020B0604020202020204" pitchFamily="34" charset="0"/>
              </a:rPr>
              <a:t>Κεντρική Μακεδονία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900" b="1" dirty="0">
                <a:solidFill>
                  <a:srgbClr val="4567A5"/>
                </a:solidFill>
              </a:rPr>
              <a:t>6</a:t>
            </a:r>
            <a:r>
              <a:rPr lang="el-GR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δομές φιλοξενίας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rgbClr val="4567A5"/>
                </a:solidFill>
              </a:rPr>
              <a:t>1</a:t>
            </a:r>
            <a:r>
              <a:rPr lang="el-GR" sz="900" b="1" dirty="0">
                <a:solidFill>
                  <a:srgbClr val="4567A5"/>
                </a:solidFill>
              </a:rPr>
              <a:t>75</a:t>
            </a:r>
            <a:r>
              <a:rPr lang="en-US" sz="900" b="1" dirty="0">
                <a:solidFill>
                  <a:srgbClr val="4567A5"/>
                </a:solidFill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θέσεις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dirty="0">
                <a:solidFill>
                  <a:srgbClr val="4567A5"/>
                </a:solidFill>
              </a:rPr>
              <a:t>5</a:t>
            </a:r>
            <a:r>
              <a:rPr lang="el-GR" sz="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διαμερίσματα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900" b="1" dirty="0">
                <a:solidFill>
                  <a:srgbClr val="4567A5"/>
                </a:solidFill>
              </a:rPr>
              <a:t>20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θέσεις</a:t>
            </a:r>
          </a:p>
          <a:p>
            <a:r>
              <a:rPr lang="en-US" sz="900" b="1" dirty="0">
                <a:solidFill>
                  <a:srgbClr val="4567A5"/>
                </a:solidFill>
              </a:rPr>
              <a:t>1</a:t>
            </a:r>
            <a:r>
              <a:rPr lang="el-GR" sz="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δομή επείγουσας φιλοξενίας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rgbClr val="4567A5"/>
                </a:solidFill>
              </a:rPr>
              <a:t>45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θέσεις</a:t>
            </a:r>
            <a:endParaRPr lang="en-US" sz="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ctangle 116">
            <a:extLst>
              <a:ext uri="{FF2B5EF4-FFF2-40B4-BE49-F238E27FC236}">
                <a16:creationId xmlns:a16="http://schemas.microsoft.com/office/drawing/2014/main" id="{3FCED50F-065E-A4F5-A085-481E98F40548}"/>
              </a:ext>
            </a:extLst>
          </p:cNvPr>
          <p:cNvSpPr>
            <a:spLocks/>
          </p:cNvSpPr>
          <p:nvPr/>
        </p:nvSpPr>
        <p:spPr>
          <a:xfrm>
            <a:off x="7175729" y="759951"/>
            <a:ext cx="1879039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800" b="1" dirty="0">
                <a:latin typeface="Arial" panose="020B0604020202020204" pitchFamily="34" charset="0"/>
                <a:cs typeface="Arial" panose="020B0604020202020204" pitchFamily="34" charset="0"/>
              </a:rPr>
              <a:t>Ανατολική Μακεδονία και Θράκη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l-GR" sz="900" b="1" dirty="0">
                <a:solidFill>
                  <a:srgbClr val="4567A5"/>
                </a:solidFill>
              </a:rPr>
              <a:t>2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δομές φιλοξενίας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900" b="1" dirty="0">
                <a:solidFill>
                  <a:srgbClr val="4567A5"/>
                </a:solidFill>
              </a:rPr>
              <a:t>50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θέσεις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ectangle 117">
            <a:extLst>
              <a:ext uri="{FF2B5EF4-FFF2-40B4-BE49-F238E27FC236}">
                <a16:creationId xmlns:a16="http://schemas.microsoft.com/office/drawing/2014/main" id="{32180CC0-7786-70A7-1E2D-847166E67101}"/>
              </a:ext>
            </a:extLst>
          </p:cNvPr>
          <p:cNvSpPr>
            <a:spLocks/>
          </p:cNvSpPr>
          <p:nvPr/>
        </p:nvSpPr>
        <p:spPr>
          <a:xfrm>
            <a:off x="3783874" y="912554"/>
            <a:ext cx="1619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900" b="1" dirty="0">
                <a:cs typeface="Arial" panose="020B0604020202020204" pitchFamily="34" charset="0"/>
              </a:rPr>
              <a:t>Δυτική Μακεδονία</a:t>
            </a:r>
            <a:r>
              <a:rPr lang="en-US" sz="900" b="1" dirty="0">
                <a:cs typeface="Arial" panose="020B0604020202020204" pitchFamily="34" charset="0"/>
              </a:rPr>
              <a:t>:</a:t>
            </a:r>
            <a:endParaRPr lang="el-GR" sz="900" b="1" dirty="0">
              <a:cs typeface="Arial" panose="020B0604020202020204" pitchFamily="34" charset="0"/>
            </a:endParaRPr>
          </a:p>
          <a:p>
            <a:r>
              <a:rPr lang="el-GR" sz="900" b="1" dirty="0">
                <a:solidFill>
                  <a:srgbClr val="4567A5"/>
                </a:solidFill>
              </a:rPr>
              <a:t>2</a:t>
            </a:r>
            <a:r>
              <a:rPr lang="en-US" sz="900" b="1" dirty="0">
                <a:cs typeface="Arial" panose="020B0604020202020204" pitchFamily="34" charset="0"/>
              </a:rPr>
              <a:t> </a:t>
            </a:r>
            <a:r>
              <a:rPr lang="el-GR" sz="900" dirty="0">
                <a:cs typeface="Arial" panose="020B0604020202020204" pitchFamily="34" charset="0"/>
              </a:rPr>
              <a:t>δομές φιλοξενίας - </a:t>
            </a:r>
            <a:r>
              <a:rPr lang="el-GR" sz="900" b="1" dirty="0">
                <a:solidFill>
                  <a:srgbClr val="4567A5"/>
                </a:solidFill>
              </a:rPr>
              <a:t>76</a:t>
            </a:r>
            <a:r>
              <a:rPr lang="en-US" sz="900" b="1" dirty="0">
                <a:cs typeface="Arial" panose="020B0604020202020204" pitchFamily="34" charset="0"/>
              </a:rPr>
              <a:t> </a:t>
            </a:r>
            <a:r>
              <a:rPr lang="el-GR" sz="900" dirty="0">
                <a:cs typeface="Arial" panose="020B0604020202020204" pitchFamily="34" charset="0"/>
              </a:rPr>
              <a:t>θέσεις</a:t>
            </a:r>
          </a:p>
        </p:txBody>
      </p:sp>
      <p:sp>
        <p:nvSpPr>
          <p:cNvPr id="166" name="Rectangle 118">
            <a:extLst>
              <a:ext uri="{FF2B5EF4-FFF2-40B4-BE49-F238E27FC236}">
                <a16:creationId xmlns:a16="http://schemas.microsoft.com/office/drawing/2014/main" id="{F663459B-E3B6-B195-7672-429BD7D0BB85}"/>
              </a:ext>
            </a:extLst>
          </p:cNvPr>
          <p:cNvSpPr>
            <a:spLocks/>
          </p:cNvSpPr>
          <p:nvPr/>
        </p:nvSpPr>
        <p:spPr>
          <a:xfrm>
            <a:off x="3745202" y="1587787"/>
            <a:ext cx="165074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800" b="1" dirty="0">
                <a:latin typeface="Arial" panose="020B0604020202020204" pitchFamily="34" charset="0"/>
                <a:cs typeface="Arial" panose="020B0604020202020204" pitchFamily="34" charset="0"/>
              </a:rPr>
              <a:t>Ήπειρος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l-GR" sz="900" b="1" dirty="0">
                <a:solidFill>
                  <a:srgbClr val="4567A5"/>
                </a:solidFill>
              </a:rPr>
              <a:t>4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δομές φιλοξενίας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900" b="1" dirty="0">
                <a:solidFill>
                  <a:srgbClr val="4567A5"/>
                </a:solidFill>
              </a:rPr>
              <a:t>16</a:t>
            </a:r>
            <a:r>
              <a:rPr lang="en-US" sz="900" b="1" dirty="0">
                <a:solidFill>
                  <a:srgbClr val="4567A5"/>
                </a:solidFill>
              </a:rPr>
              <a:t>0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θέσεις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38CBF83-39EC-CADE-F274-79C04E40719E}"/>
              </a:ext>
            </a:extLst>
          </p:cNvPr>
          <p:cNvSpPr txBox="1"/>
          <p:nvPr/>
        </p:nvSpPr>
        <p:spPr>
          <a:xfrm>
            <a:off x="3881978" y="2914534"/>
            <a:ext cx="161536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 dirty="0"/>
              <a:t>Δυτική Ελλάδα:</a:t>
            </a:r>
            <a:endParaRPr lang="en-US" dirty="0"/>
          </a:p>
          <a:p>
            <a:r>
              <a:rPr lang="en-US" sz="900" dirty="0">
                <a:solidFill>
                  <a:srgbClr val="4567A5"/>
                </a:solidFill>
                <a:latin typeface="+mn-lt"/>
                <a:cs typeface="+mn-cs"/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b="0" dirty="0"/>
              <a:t>δομές φιλοξενίας </a:t>
            </a:r>
            <a:r>
              <a:rPr lang="en-US" b="0" dirty="0"/>
              <a:t>-</a:t>
            </a:r>
            <a:r>
              <a:rPr lang="el-GR" b="0" dirty="0"/>
              <a:t> </a:t>
            </a:r>
            <a:r>
              <a:rPr lang="el-GR" sz="900" dirty="0">
                <a:solidFill>
                  <a:srgbClr val="4567A5"/>
                </a:solidFill>
                <a:latin typeface="+mn-lt"/>
                <a:cs typeface="+mn-cs"/>
              </a:rPr>
              <a:t>53</a:t>
            </a:r>
            <a:r>
              <a:rPr lang="en-US" dirty="0"/>
              <a:t> </a:t>
            </a:r>
            <a:r>
              <a:rPr lang="el-GR" b="0" dirty="0"/>
              <a:t>θέσεις</a:t>
            </a:r>
            <a:endParaRPr lang="en-US" b="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3A7A29F-8ECB-079F-A82E-143A118F6488}"/>
              </a:ext>
            </a:extLst>
          </p:cNvPr>
          <p:cNvSpPr txBox="1"/>
          <p:nvPr/>
        </p:nvSpPr>
        <p:spPr>
          <a:xfrm>
            <a:off x="4974634" y="1971002"/>
            <a:ext cx="161040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 dirty="0"/>
              <a:t>Θεσσαλία</a:t>
            </a:r>
            <a:r>
              <a:rPr lang="en-US" dirty="0"/>
              <a:t>:</a:t>
            </a:r>
          </a:p>
          <a:p>
            <a:r>
              <a:rPr lang="el-GR" sz="900" dirty="0">
                <a:solidFill>
                  <a:srgbClr val="4567A5"/>
                </a:solidFill>
                <a:latin typeface="+mn-lt"/>
                <a:cs typeface="+mn-cs"/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b="0" dirty="0"/>
              <a:t>δομές φιλοξενίας </a:t>
            </a:r>
            <a:r>
              <a:rPr lang="en-US" b="0" dirty="0">
                <a:solidFill>
                  <a:srgbClr val="0000FF"/>
                </a:solidFill>
              </a:rPr>
              <a:t>-</a:t>
            </a:r>
            <a:r>
              <a:rPr lang="el-GR" b="0" dirty="0">
                <a:solidFill>
                  <a:srgbClr val="0000FF"/>
                </a:solidFill>
              </a:rPr>
              <a:t> </a:t>
            </a:r>
            <a:r>
              <a:rPr lang="en-US" sz="900" dirty="0">
                <a:solidFill>
                  <a:srgbClr val="4567A5"/>
                </a:solidFill>
                <a:latin typeface="+mn-lt"/>
                <a:cs typeface="+mn-cs"/>
              </a:rPr>
              <a:t>10</a:t>
            </a:r>
            <a:r>
              <a:rPr lang="el-GR" sz="900" dirty="0">
                <a:solidFill>
                  <a:srgbClr val="4567A5"/>
                </a:solidFill>
                <a:latin typeface="+mn-lt"/>
                <a:cs typeface="+mn-cs"/>
              </a:rPr>
              <a:t>3 </a:t>
            </a:r>
            <a:r>
              <a:rPr lang="el-GR" b="0" dirty="0"/>
              <a:t>θέσεις</a:t>
            </a:r>
            <a:endParaRPr lang="en-US" b="0" dirty="0"/>
          </a:p>
        </p:txBody>
      </p:sp>
      <p:sp>
        <p:nvSpPr>
          <p:cNvPr id="169" name="Rectangle 125">
            <a:extLst>
              <a:ext uri="{FF2B5EF4-FFF2-40B4-BE49-F238E27FC236}">
                <a16:creationId xmlns:a16="http://schemas.microsoft.com/office/drawing/2014/main" id="{A250598E-BDFC-1E64-997D-1AF8845C7266}"/>
              </a:ext>
            </a:extLst>
          </p:cNvPr>
          <p:cNvSpPr>
            <a:spLocks/>
          </p:cNvSpPr>
          <p:nvPr/>
        </p:nvSpPr>
        <p:spPr>
          <a:xfrm>
            <a:off x="6091326" y="2975788"/>
            <a:ext cx="22511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800" b="1" dirty="0">
                <a:latin typeface="Arial" panose="020B0604020202020204" pitchFamily="34" charset="0"/>
                <a:cs typeface="Arial" panose="020B0604020202020204" pitchFamily="34" charset="0"/>
              </a:rPr>
              <a:t>Αττική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l-GR" sz="900" b="1" dirty="0">
                <a:solidFill>
                  <a:srgbClr val="4567A5"/>
                </a:solidFill>
              </a:rPr>
              <a:t>35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δομές φιλοξενίας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900" b="1" dirty="0">
                <a:solidFill>
                  <a:srgbClr val="4567A5"/>
                </a:solidFill>
              </a:rPr>
              <a:t>960</a:t>
            </a:r>
            <a:r>
              <a:rPr lang="el-GR" sz="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θέσεις</a:t>
            </a:r>
          </a:p>
          <a:p>
            <a:r>
              <a:rPr lang="en-US" sz="900" b="1" dirty="0">
                <a:solidFill>
                  <a:srgbClr val="4567A5"/>
                </a:solidFill>
              </a:rPr>
              <a:t>49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διαμερίσματα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rgbClr val="4567A5"/>
                </a:solidFill>
              </a:rPr>
              <a:t>196</a:t>
            </a:r>
            <a:r>
              <a:rPr lang="en-US" sz="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θέσεις</a:t>
            </a:r>
          </a:p>
          <a:p>
            <a:r>
              <a:rPr lang="el-GR" sz="900" b="1" dirty="0">
                <a:solidFill>
                  <a:srgbClr val="4567A5"/>
                </a:solidFill>
              </a:rPr>
              <a:t>3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δομές επείγουσας φιλοξενίας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900" b="1" dirty="0">
                <a:solidFill>
                  <a:srgbClr val="4567A5"/>
                </a:solidFill>
              </a:rPr>
              <a:t>1</a:t>
            </a:r>
            <a:r>
              <a:rPr lang="en-US" sz="900" b="1" dirty="0">
                <a:solidFill>
                  <a:srgbClr val="4567A5"/>
                </a:solidFill>
              </a:rPr>
              <a:t>10</a:t>
            </a:r>
            <a:r>
              <a:rPr lang="el-GR" sz="900" b="1" dirty="0">
                <a:solidFill>
                  <a:srgbClr val="4567A5"/>
                </a:solidFill>
              </a:rPr>
              <a:t> </a:t>
            </a:r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θέσεις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B46175F-45DF-F763-4AD5-EAD111D763CE}"/>
              </a:ext>
            </a:extLst>
          </p:cNvPr>
          <p:cNvSpPr txBox="1"/>
          <p:nvPr/>
        </p:nvSpPr>
        <p:spPr>
          <a:xfrm>
            <a:off x="7179219" y="2348281"/>
            <a:ext cx="20630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 dirty="0"/>
              <a:t>Βόρειο Αιγαίο:</a:t>
            </a:r>
            <a:endParaRPr lang="en-US" dirty="0"/>
          </a:p>
          <a:p>
            <a:r>
              <a:rPr lang="en-US" sz="900" dirty="0">
                <a:solidFill>
                  <a:srgbClr val="4567A5"/>
                </a:solidFill>
                <a:latin typeface="+mn-lt"/>
                <a:cs typeface="+mn-cs"/>
              </a:rPr>
              <a:t>7</a:t>
            </a:r>
            <a:r>
              <a:rPr lang="el-GR" b="0" dirty="0">
                <a:solidFill>
                  <a:srgbClr val="0000FF"/>
                </a:solidFill>
              </a:rPr>
              <a:t> </a:t>
            </a:r>
            <a:r>
              <a:rPr lang="el-GR" b="0" dirty="0"/>
              <a:t>δομές φιλοξενίας - </a:t>
            </a:r>
            <a:r>
              <a:rPr lang="el-GR" sz="900" dirty="0">
                <a:solidFill>
                  <a:srgbClr val="4567A5"/>
                </a:solidFill>
                <a:latin typeface="+mn-lt"/>
                <a:cs typeface="+mn-cs"/>
              </a:rPr>
              <a:t>20</a:t>
            </a:r>
            <a:r>
              <a:rPr lang="en-US" sz="900" dirty="0">
                <a:solidFill>
                  <a:srgbClr val="4567A5"/>
                </a:solidFill>
                <a:latin typeface="+mn-lt"/>
                <a:cs typeface="+mn-cs"/>
              </a:rPr>
              <a:t>6 </a:t>
            </a:r>
            <a:r>
              <a:rPr lang="el-GR" b="0" dirty="0"/>
              <a:t>θέσεις</a:t>
            </a:r>
            <a:endParaRPr lang="en-US" b="0" dirty="0"/>
          </a:p>
          <a:p>
            <a:r>
              <a:rPr lang="en-US" sz="900" dirty="0">
                <a:solidFill>
                  <a:srgbClr val="4567A5"/>
                </a:solidFill>
                <a:latin typeface="+mn-lt"/>
                <a:cs typeface="+mn-cs"/>
              </a:rPr>
              <a:t>5</a:t>
            </a: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διαμερίσματα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rgbClr val="4567A5"/>
                </a:solidFill>
                <a:latin typeface="+mn-lt"/>
                <a:cs typeface="+mn-cs"/>
              </a:rPr>
              <a:t>2</a:t>
            </a:r>
            <a:r>
              <a:rPr lang="el-GR" sz="900" dirty="0">
                <a:solidFill>
                  <a:srgbClr val="4567A5"/>
                </a:solidFill>
                <a:latin typeface="+mn-lt"/>
                <a:cs typeface="+mn-cs"/>
              </a:rPr>
              <a:t>0</a:t>
            </a:r>
            <a:r>
              <a:rPr lang="en-US" sz="900" dirty="0">
                <a:solidFill>
                  <a:srgbClr val="4567A5"/>
                </a:solidFill>
                <a:latin typeface="+mn-lt"/>
                <a:cs typeface="+mn-cs"/>
              </a:rPr>
              <a:t> </a:t>
            </a:r>
            <a:r>
              <a:rPr kumimoji="0" lang="el-G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θέσεις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B1B800A-A327-CEC5-7F87-0E169DDF2D34}"/>
              </a:ext>
            </a:extLst>
          </p:cNvPr>
          <p:cNvSpPr txBox="1"/>
          <p:nvPr/>
        </p:nvSpPr>
        <p:spPr>
          <a:xfrm>
            <a:off x="6317766" y="4942560"/>
            <a:ext cx="161536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 dirty="0"/>
              <a:t>Κρήτη:</a:t>
            </a:r>
            <a:endParaRPr lang="en-US" dirty="0"/>
          </a:p>
          <a:p>
            <a:r>
              <a:rPr lang="el-GR" sz="900" dirty="0">
                <a:solidFill>
                  <a:srgbClr val="4567A5"/>
                </a:solidFill>
                <a:latin typeface="+mn-lt"/>
                <a:cs typeface="+mn-cs"/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b="0" dirty="0"/>
              <a:t>δομή φιλοξενίας </a:t>
            </a:r>
            <a:r>
              <a:rPr lang="en-US" b="0" dirty="0"/>
              <a:t>-</a:t>
            </a:r>
            <a:r>
              <a:rPr lang="el-GR" dirty="0"/>
              <a:t> </a:t>
            </a:r>
            <a:r>
              <a:rPr lang="el-GR" sz="900" dirty="0">
                <a:solidFill>
                  <a:srgbClr val="4567A5"/>
                </a:solidFill>
                <a:latin typeface="+mn-lt"/>
                <a:cs typeface="+mn-cs"/>
              </a:rPr>
              <a:t>25</a:t>
            </a:r>
            <a:r>
              <a:rPr lang="en-US" dirty="0"/>
              <a:t> </a:t>
            </a:r>
            <a:r>
              <a:rPr lang="el-GR" b="0" dirty="0"/>
              <a:t>θέσεις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3858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3D5C9-E357-663F-118F-A6D1A69DEAB1}"/>
              </a:ext>
            </a:extLst>
          </p:cNvPr>
          <p:cNvSpPr txBox="1"/>
          <p:nvPr/>
        </p:nvSpPr>
        <p:spPr>
          <a:xfrm>
            <a:off x="612648" y="365124"/>
            <a:ext cx="5221224" cy="2066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Στέγαση ασυνόδευτων ανηλίκων </a:t>
            </a:r>
            <a:br>
              <a:rPr 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Κέντρα φιλοξενίας</a:t>
            </a:r>
          </a:p>
        </p:txBody>
      </p:sp>
      <p:pic>
        <p:nvPicPr>
          <p:cNvPr id="8" name="Picture 7" descr="A person painting on paper&#10;&#10;Description automatically generated">
            <a:extLst>
              <a:ext uri="{FF2B5EF4-FFF2-40B4-BE49-F238E27FC236}">
                <a16:creationId xmlns:a16="http://schemas.microsoft.com/office/drawing/2014/main" id="{BD66FB96-3641-FF23-A287-6851616AE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 r="-5" b="25036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3" name="Εικόνα 6" descr="Εικόνα που περιέχει ρουχισμός, άνδρας, εσωτερικός χώρο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FD1FE242-78D8-89D8-AA61-C853D83E41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r="1583" b="5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63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11B01D-282B-D1EC-285B-F43B05350BD1}"/>
              </a:ext>
            </a:extLst>
          </p:cNvPr>
          <p:cNvSpPr txBox="1"/>
          <p:nvPr/>
        </p:nvSpPr>
        <p:spPr>
          <a:xfrm>
            <a:off x="612648" y="2843784"/>
            <a:ext cx="5221224" cy="3328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1500" dirty="0"/>
              <a:t>Το σύστημα μακροχρόνιας φιλοξενίας ασυνόδευτων ανηλίκων αποτελείται από τα Κέντρα Φιλοξενίας Ασυνόδευτων Ανηλίκων και τα Εποπτευόμενα Διαμερίσματα Ημιαυτόνομης Διαβίωσης.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1500" dirty="0"/>
              <a:t>Η λειτουργία των</a:t>
            </a:r>
            <a:r>
              <a:rPr lang="en-US" sz="1500" dirty="0"/>
              <a:t> Κέντρων </a:t>
            </a:r>
            <a:r>
              <a:rPr lang="en-US" sz="1500" dirty="0" err="1"/>
              <a:t>Φιλοξενί</a:t>
            </a:r>
            <a:r>
              <a:rPr lang="en-US" sz="1500" dirty="0"/>
              <a:t>α</a:t>
            </a:r>
            <a:r>
              <a:rPr lang="en-US" sz="1500" dirty="0" err="1"/>
              <a:t>ς</a:t>
            </a:r>
            <a:r>
              <a:rPr lang="en-US" sz="1500" dirty="0"/>
              <a:t> </a:t>
            </a:r>
            <a:r>
              <a:rPr lang="el-GR" sz="1500" dirty="0" err="1"/>
              <a:t>διέπεται</a:t>
            </a:r>
            <a:r>
              <a:rPr lang="el-GR" sz="1500" dirty="0"/>
              <a:t> από εξειδικευμένο θεσμικό πλαίσιο. </a:t>
            </a:r>
            <a:r>
              <a:rPr lang="en-US" sz="1500" dirty="0" err="1"/>
              <a:t>Στις</a:t>
            </a:r>
            <a:r>
              <a:rPr lang="en-US" sz="1500" dirty="0"/>
              <a:t> </a:t>
            </a:r>
            <a:r>
              <a:rPr lang="en-US" sz="1500" dirty="0" err="1"/>
              <a:t>δομές</a:t>
            </a:r>
            <a:r>
              <a:rPr lang="en-US" sz="1500" dirty="0"/>
              <a:t> α</a:t>
            </a:r>
            <a:r>
              <a:rPr lang="en-US" sz="1500" dirty="0" err="1"/>
              <a:t>υτές</a:t>
            </a:r>
            <a:r>
              <a:rPr lang="en-US" sz="1500" dirty="0"/>
              <a:t>, τα πα</a:t>
            </a:r>
            <a:r>
              <a:rPr lang="en-US" sz="1500" dirty="0" err="1"/>
              <a:t>ιδιά</a:t>
            </a:r>
            <a:r>
              <a:rPr lang="en-US" sz="1500" dirty="0"/>
              <a:t> λαμβ</a:t>
            </a:r>
            <a:r>
              <a:rPr lang="en-US" sz="1500" dirty="0" err="1"/>
              <a:t>άνουν</a:t>
            </a:r>
            <a:r>
              <a:rPr lang="en-US" sz="1500" dirty="0"/>
              <a:t> 24ωρη </a:t>
            </a:r>
            <a:r>
              <a:rPr lang="en-US" sz="1500" dirty="0" err="1"/>
              <a:t>φροντίδ</a:t>
            </a:r>
            <a:r>
              <a:rPr lang="en-US" sz="1500" dirty="0"/>
              <a:t>α, ψυχοκοινωνική και νομική υποστήριξη, καθώς και εκπαιδευτικές δραστηριότητες, ενώ παράλληλα πραγματοποιείται ένα ολιστικό σχέδιο ένταξης στο πλαίσιο της γενικής ευημερίας των παιδιών.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 </a:t>
            </a:r>
            <a:r>
              <a:rPr lang="en-US" sz="1500" dirty="0" err="1"/>
              <a:t>Οι</a:t>
            </a:r>
            <a:r>
              <a:rPr lang="en-US" sz="1500" dirty="0"/>
              <a:t> </a:t>
            </a:r>
            <a:r>
              <a:rPr lang="en-US" sz="1500" dirty="0" err="1"/>
              <a:t>δομές</a:t>
            </a:r>
            <a:r>
              <a:rPr lang="en-US" sz="1500" dirty="0"/>
              <a:t> </a:t>
            </a:r>
            <a:r>
              <a:rPr lang="en-US" sz="1500" dirty="0" err="1"/>
              <a:t>φιλοξενούν</a:t>
            </a:r>
            <a:r>
              <a:rPr lang="en-US" sz="1500" dirty="0"/>
              <a:t>:</a:t>
            </a:r>
          </a:p>
          <a:p>
            <a:pPr marL="285750" indent="-228600">
              <a:lnSpc>
                <a:spcPct val="90000"/>
              </a:lnSpc>
              <a:spcAft>
                <a:spcPts val="688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Αγόρι</a:t>
            </a:r>
            <a:r>
              <a:rPr lang="en-US" sz="1500" dirty="0"/>
              <a:t>α  ηλικίας έως δώδεκα (12) ετών, </a:t>
            </a:r>
          </a:p>
          <a:p>
            <a:pPr marL="285750" indent="-228600">
              <a:lnSpc>
                <a:spcPct val="90000"/>
              </a:lnSpc>
              <a:spcAft>
                <a:spcPts val="688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Αγόρι</a:t>
            </a:r>
            <a:r>
              <a:rPr lang="en-US" sz="1500" dirty="0"/>
              <a:t>α ηλικίας άνω των δώδεκα (12) και έως δεκαοκτώ (18) ετών, </a:t>
            </a:r>
          </a:p>
          <a:p>
            <a:pPr marL="285750" indent="-228600">
              <a:lnSpc>
                <a:spcPct val="90000"/>
              </a:lnSpc>
              <a:spcAft>
                <a:spcPts val="688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Κορίτσι</a:t>
            </a:r>
            <a:r>
              <a:rPr lang="en-US" sz="1500" dirty="0"/>
              <a:t>α ηλικίας έως δώδεκα (12) ετών, </a:t>
            </a:r>
          </a:p>
          <a:p>
            <a:pPr marL="285750" indent="-228600">
              <a:lnSpc>
                <a:spcPct val="90000"/>
              </a:lnSpc>
              <a:spcAft>
                <a:spcPts val="688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Κορίτσι</a:t>
            </a:r>
            <a:r>
              <a:rPr lang="en-US" sz="1500" dirty="0"/>
              <a:t>α  ηλικίας άνω των δώδεκα (12) και έως δεκαοκτώ (18) ετών. 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4" name="Picture 3" descr="Two people holding up their faces with their faces covered by paintings&#10;&#10;Description automatically generated">
            <a:extLst>
              <a:ext uri="{FF2B5EF4-FFF2-40B4-BE49-F238E27FC236}">
                <a16:creationId xmlns:a16="http://schemas.microsoft.com/office/drawing/2014/main" id="{8ECF6B05-CD6D-1B6B-0BE5-84F00407D0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5" r="2" b="15046"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376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7" descr="A group of men playing foosball&#10;&#10;Description automatically generated">
            <a:extLst>
              <a:ext uri="{FF2B5EF4-FFF2-40B4-BE49-F238E27FC236}">
                <a16:creationId xmlns:a16="http://schemas.microsoft.com/office/drawing/2014/main" id="{CC6EC385-23FD-CCD2-3815-2CF8335F8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B28056A7-9635-5AB1-4591-8D5EB8B26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1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527D7-DBF2-3BDC-0ACB-CEB977F3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Εποπ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τευόμεν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 διαμερίσματα ημιαυτόνομης διαβίωσης</a:t>
            </a:r>
            <a:endParaRPr lang="en-US" sz="3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5A371-4800-E831-E8BF-ED5639F2B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Τα </a:t>
            </a:r>
            <a:r>
              <a:rPr lang="en-US" dirty="0" err="1">
                <a:effectLst/>
              </a:rPr>
              <a:t>δι</a:t>
            </a:r>
            <a:r>
              <a:rPr lang="en-US" dirty="0">
                <a:effectLst/>
              </a:rPr>
              <a:t>αμερίσματα καλύπτουν κυρίως τις στεγαστικές ανάγκες εφήβων 16,5 έως 17+ ετών</a:t>
            </a:r>
            <a:r>
              <a:rPr lang="en-US" dirty="0"/>
              <a:t> σε Αθήνα, Θεσσαλονίκη </a:t>
            </a:r>
            <a:r>
              <a:rPr lang="en-US" dirty="0" err="1"/>
              <a:t>κ</a:t>
            </a:r>
            <a:r>
              <a:rPr lang="en-US" dirty="0"/>
              <a:t>α</a:t>
            </a:r>
            <a:r>
              <a:rPr lang="en-US" dirty="0" err="1"/>
              <a:t>ι</a:t>
            </a:r>
            <a:r>
              <a:rPr lang="en-US" dirty="0"/>
              <a:t> </a:t>
            </a:r>
            <a:r>
              <a:rPr lang="en-US" dirty="0" err="1"/>
              <a:t>Λέσ</a:t>
            </a:r>
            <a:r>
              <a:rPr lang="en-US" dirty="0"/>
              <a:t>β</a:t>
            </a:r>
            <a:r>
              <a:rPr lang="en-US" dirty="0" err="1"/>
              <a:t>ο</a:t>
            </a:r>
            <a:r>
              <a:rPr lang="en-US" dirty="0"/>
              <a:t>.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Στο</a:t>
            </a:r>
            <a:r>
              <a:rPr lang="en-US" dirty="0">
                <a:effectLst/>
              </a:rPr>
              <a:t> πλα</a:t>
            </a:r>
            <a:r>
              <a:rPr lang="en-US" dirty="0" err="1">
                <a:effectLst/>
              </a:rPr>
              <a:t>ίσιο</a:t>
            </a:r>
            <a:r>
              <a:rPr lang="en-US" dirty="0">
                <a:effectLst/>
              </a:rPr>
              <a:t> α</a:t>
            </a:r>
            <a:r>
              <a:rPr lang="en-US" dirty="0" err="1">
                <a:effectLst/>
              </a:rPr>
              <a:t>υτού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του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μοντέλου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φιλοξενί</a:t>
            </a:r>
            <a:r>
              <a:rPr lang="en-US" dirty="0">
                <a:effectLst/>
              </a:rPr>
              <a:t>ας, τα ασυνόδευτα παιδιά εκπαιδεύονται και υποστηρίζονται να ζουν πιο ανεξάρτητα, με αποτέλεσμα τα παιδιά να είναι πιο έτοιμα να ενταχθούν στην κοινωνία κατά την ενηλικίωσή τους.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 err="1"/>
              <a:t>Κάθε</a:t>
            </a:r>
            <a:r>
              <a:rPr lang="en-US" dirty="0"/>
              <a:t> </a:t>
            </a:r>
            <a:r>
              <a:rPr lang="en-US" dirty="0" err="1"/>
              <a:t>δι</a:t>
            </a:r>
            <a:r>
              <a:rPr lang="en-US" dirty="0"/>
              <a:t>αμέρισμα φιλοξενεί μέχρι 4 παιδιά.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l-GR" dirty="0">
              <a:highlight>
                <a:srgbClr val="FFFF00"/>
              </a:highlight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l-GR" dirty="0">
              <a:highlight>
                <a:srgbClr val="FFFF00"/>
              </a:highlight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l-GR" dirty="0"/>
              <a:t>Α</a:t>
            </a:r>
            <a:r>
              <a:rPr lang="en-US" dirty="0"/>
              <a:t>π</a:t>
            </a:r>
            <a:r>
              <a:rPr lang="en-US" dirty="0" err="1"/>
              <a:t>ό</a:t>
            </a:r>
            <a:r>
              <a:rPr lang="en-US" dirty="0"/>
              <a:t> </a:t>
            </a:r>
            <a:r>
              <a:rPr lang="en-US" dirty="0" err="1"/>
              <a:t>την</a:t>
            </a:r>
            <a:r>
              <a:rPr lang="en-US" dirty="0"/>
              <a:t> α</a:t>
            </a:r>
            <a:r>
              <a:rPr lang="en-US" dirty="0" err="1"/>
              <a:t>ρχή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 </a:t>
            </a:r>
            <a:r>
              <a:rPr lang="en-US" dirty="0" err="1"/>
              <a:t>έτους</a:t>
            </a:r>
            <a:r>
              <a:rPr lang="en-US" dirty="0"/>
              <a:t> και </a:t>
            </a:r>
            <a:r>
              <a:rPr lang="en-US" dirty="0" err="1"/>
              <a:t>μέχρι</a:t>
            </a:r>
            <a:r>
              <a:rPr lang="en-US" dirty="0"/>
              <a:t> </a:t>
            </a:r>
            <a:r>
              <a:rPr lang="en-US" dirty="0" err="1"/>
              <a:t>σήμερ</a:t>
            </a:r>
            <a:r>
              <a:rPr lang="en-US" dirty="0"/>
              <a:t>α</a:t>
            </a:r>
            <a:r>
              <a:rPr lang="el-GR" dirty="0"/>
              <a:t> έχουν στεγαστεί</a:t>
            </a:r>
            <a:r>
              <a:rPr lang="en-US" dirty="0"/>
              <a:t> 2.040 πα</a:t>
            </a:r>
            <a:r>
              <a:rPr lang="en-US" dirty="0" err="1"/>
              <a:t>ιδιά</a:t>
            </a:r>
            <a:r>
              <a:rPr lang="el-GR" dirty="0"/>
              <a:t>. Κατά μέσο όρο, κάθε έτος στεγάζονται περίπου 4000 ασυνόδευτα παιδιά.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5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951658-1F88-A28F-8EDB-2C306F018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CE1AC4-0EDF-953A-77FE-C964ED60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/>
              <a:t>Εθνικό</a:t>
            </a:r>
            <a:r>
              <a:rPr lang="en-US" sz="3100" b="1" dirty="0"/>
              <a:t> </a:t>
            </a:r>
            <a:r>
              <a:rPr lang="en-US" sz="3100" b="1" dirty="0" err="1"/>
              <a:t>Σύστημ</a:t>
            </a:r>
            <a:r>
              <a:rPr lang="en-US" sz="3100" b="1" dirty="0"/>
              <a:t>α Επιτροπείας Ασυνόδευτων Ανηλίκων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E8C50F-ED08-6CF1-CA40-3BAD41435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>
                <a:effectLst/>
              </a:rPr>
              <a:t>Σύμφων</a:t>
            </a:r>
            <a:r>
              <a:rPr lang="en-US" sz="1700" dirty="0">
                <a:effectLst/>
              </a:rPr>
              <a:t>α με τον νόμο, νομικά πρόσωπα με διαπιστωμένη εξειδίκευση στην παιδική προστασία είναι δυνατό να ορίζονται επίτροποι για κάθε ασυνόδευτο ανήλικο.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>
                <a:effectLst/>
              </a:rPr>
              <a:t>Οι</a:t>
            </a:r>
            <a:r>
              <a:rPr lang="en-US" sz="1700" dirty="0">
                <a:effectLst/>
              </a:rPr>
              <a:t> επ</a:t>
            </a:r>
            <a:r>
              <a:rPr lang="en-US" sz="1700" dirty="0" err="1">
                <a:effectLst/>
              </a:rPr>
              <a:t>ίτρο</a:t>
            </a:r>
            <a:r>
              <a:rPr lang="en-US" sz="1700" dirty="0">
                <a:effectLst/>
              </a:rPr>
              <a:t>ποι εκπροσωπούν τα ασυνόδευτα παιδιά και είναι υπεύθυνοι για την διασφάλιση της συνολικής ευημερίας και της πρόσβασης στα δικαιώματά τους.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>
                <a:effectLst/>
              </a:rPr>
              <a:t>Κάθε</a:t>
            </a:r>
            <a:r>
              <a:rPr lang="en-US" sz="1700" dirty="0">
                <a:effectLst/>
              </a:rPr>
              <a:t> επ</a:t>
            </a:r>
            <a:r>
              <a:rPr lang="en-US" sz="1700" dirty="0" err="1">
                <a:effectLst/>
              </a:rPr>
              <a:t>ίτρο</a:t>
            </a:r>
            <a:r>
              <a:rPr lang="en-US" sz="1700" dirty="0">
                <a:effectLst/>
              </a:rPr>
              <a:t>πος είναι υποχρεωμένος να αναθέτει τα επιτροπικά καθήκοντα σε κατάλληλο φυσικό πρόσωπο που απασχολεί με σχέση εργασίας.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6503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15BA5-E5DE-497B-304E-E8C467B6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l-GR" sz="4000" b="1" dirty="0"/>
              <a:t>Εθνικό σύστημα επιτροπείας ασυνόδευτων ανηλίκων </a:t>
            </a:r>
            <a:endParaRPr lang="en-US" sz="4000" b="1" dirty="0"/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7D5934B-575B-FFD8-2D31-545024E3A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r="472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219E9-A4D7-323B-4CF7-0D3B8725C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900" dirty="0"/>
              <a:t>Το πρόγραμμα είχε σταδιακή ανάπτυξη: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900" dirty="0"/>
              <a:t>Ιαν.- Φεβ.</a:t>
            </a:r>
            <a:r>
              <a:rPr lang="en-US" sz="1900" dirty="0"/>
              <a:t> </a:t>
            </a:r>
            <a:r>
              <a:rPr lang="el-GR" sz="1900" dirty="0"/>
              <a:t>60 εντεταλμένοι επιτροπείας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900" dirty="0"/>
              <a:t>Μαρ.-Απρ. 120</a:t>
            </a:r>
            <a:r>
              <a:rPr lang="en-US" sz="1900" dirty="0"/>
              <a:t> </a:t>
            </a:r>
            <a:r>
              <a:rPr lang="el-GR" sz="1900" dirty="0"/>
              <a:t>εντεταλμένοι επιτροπείας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900" dirty="0"/>
              <a:t>Μάιος- Δεκ. 170 εντεταλμένοι επιτροπείας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/>
              <a:t>1.620 α</a:t>
            </a:r>
            <a:r>
              <a:rPr lang="en-US" sz="1900" dirty="0" err="1"/>
              <a:t>συνόδευτ</a:t>
            </a:r>
            <a:r>
              <a:rPr lang="en-US" sz="1900" dirty="0"/>
              <a:t>α παιδιά υποστηρίζονται από την εντεταλμένους επιτροπείας σε 25 σημεία στην Ελλάδα</a:t>
            </a:r>
            <a:r>
              <a:rPr lang="el-GR" sz="1900" dirty="0"/>
              <a:t>, σύνολο το 80% των παιδιών που βρίσκονται στην Ελλάδα</a:t>
            </a:r>
            <a:r>
              <a:rPr lang="en-US" sz="1900" dirty="0"/>
              <a:t>. </a:t>
            </a:r>
            <a:endParaRPr lang="el-GR" sz="19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 err="1"/>
              <a:t>Μέχρι</a:t>
            </a:r>
            <a:r>
              <a:rPr lang="en-US" sz="1900" dirty="0"/>
              <a:t> </a:t>
            </a:r>
            <a:r>
              <a:rPr lang="en-US" sz="1900" dirty="0" err="1"/>
              <a:t>σήμερ</a:t>
            </a:r>
            <a:r>
              <a:rPr lang="en-US" sz="1900" dirty="0"/>
              <a:t>α 2.160 παιδιά έλαβαν υπηρεσίες επιτροπείας. </a:t>
            </a:r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106065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254B1-92C9-9C0B-BBD7-CF79E659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 fontScale="90000"/>
          </a:bodyPr>
          <a:lstStyle/>
          <a:p>
            <a:r>
              <a:rPr lang="el-GR" b="1" dirty="0"/>
              <a:t>Προγράμματα προς υλοποίηση &amp; οριζόντια υποστήριξη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A1A3C-4C69-F6A4-5369-82FA16E4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r="18145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4CD33-4B12-8722-F4A5-EBDAD3E0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1900" b="1" dirty="0"/>
              <a:t>ΠΥΞΙΔΑ: </a:t>
            </a:r>
            <a:r>
              <a:rPr lang="el-GR" sz="1900" dirty="0"/>
              <a:t>Χρηματοδότηση μέσω </a:t>
            </a:r>
            <a:r>
              <a:rPr lang="en-US" sz="1900" dirty="0"/>
              <a:t>AMIF-Specific</a:t>
            </a:r>
            <a:r>
              <a:rPr lang="el-GR" sz="1900" dirty="0"/>
              <a:t>, η δράση λειτουργεί συμπληρωματικά στους στόχους της Εθνικής Στρατηγικής για τα ασυνόδευτα παιδιά. Σύντομα πρόκειται να λειτουργήσουν κέντρα ημέρας σε Αθήνα, Θεσσαλονίκη, Ιωάννινα, Λάρισα και Λέσβο, ενισχύει τη δημοκρατικότητα και τη </a:t>
            </a:r>
            <a:r>
              <a:rPr lang="el-GR" sz="1900" dirty="0" err="1"/>
              <a:t>συμμετοχικότητα</a:t>
            </a:r>
            <a:r>
              <a:rPr lang="el-GR" sz="1900" dirty="0"/>
              <a:t> των παιδιών μέσω δράσεων σε όλη την Ελλάδα, θα καλύπτει συνοδείες για εξειδικευμένα ιατρικά ζητήματα, ενώ εποπτεία ομάδων θα παρέχεται στους επαγγελματίες πρώτης γραμμής. </a:t>
            </a:r>
          </a:p>
          <a:p>
            <a:pPr algn="just"/>
            <a:r>
              <a:rPr lang="el-GR" sz="1900" b="1" dirty="0"/>
              <a:t>Πρόγραμμα </a:t>
            </a:r>
            <a:r>
              <a:rPr lang="el-GR" sz="1900" b="1" dirty="0" err="1"/>
              <a:t>Στήριξις</a:t>
            </a:r>
            <a:r>
              <a:rPr lang="el-GR" sz="1900" b="1" dirty="0"/>
              <a:t>: </a:t>
            </a:r>
            <a:r>
              <a:rPr lang="el-GR" sz="1900" dirty="0"/>
              <a:t>πρόγραμμα στέγασης 500 θέσεων για ευάλωτους πολίτες τρίτων χωρών, αιτούντων άσυλο. Το πρόγραμμα θα λειτουργήσει σε Αθήνα και Θεσσαλονίκη.</a:t>
            </a:r>
          </a:p>
          <a:p>
            <a:pPr algn="just"/>
            <a:r>
              <a:rPr lang="el-GR" sz="1900" dirty="0"/>
              <a:t>Ετήσιος </a:t>
            </a:r>
            <a:r>
              <a:rPr lang="el-GR" sz="1900" b="1" dirty="0"/>
              <a:t>απολογισμός δράσεων </a:t>
            </a:r>
            <a:r>
              <a:rPr lang="el-GR" sz="1900" dirty="0"/>
              <a:t>της ΓΓΕΠΘΠ. 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07057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958EFDBB-BA21-4157-936B-9046828CC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r="12185"/>
          <a:stretch/>
        </p:blipFill>
        <p:spPr>
          <a:xfrm rot="16200000">
            <a:off x="2663951" y="-2702442"/>
            <a:ext cx="6858000" cy="1219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CE1CA-19D1-4CB1-95AA-EF142727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650" y="266853"/>
            <a:ext cx="7296150" cy="3162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5200" dirty="0">
                <a:solidFill>
                  <a:schemeClr val="bg1"/>
                </a:solidFill>
              </a:rPr>
              <a:t>Ευχαριστώ πολύ</a:t>
            </a:r>
            <a:r>
              <a:rPr lang="en-US" sz="5200" dirty="0">
                <a:solidFill>
                  <a:schemeClr val="bg1"/>
                </a:solidFill>
              </a:rPr>
              <a:t>!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88336-CC93-EF31-06BD-01175B04EC0E}"/>
              </a:ext>
            </a:extLst>
          </p:cNvPr>
          <p:cNvSpPr txBox="1"/>
          <p:nvPr/>
        </p:nvSpPr>
        <p:spPr>
          <a:xfrm>
            <a:off x="923925" y="5229224"/>
            <a:ext cx="4410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Claire Pavlaki </a:t>
            </a:r>
          </a:p>
          <a:p>
            <a:r>
              <a:rPr lang="en-US" dirty="0">
                <a:hlinkClick r:id="rId3"/>
              </a:rPr>
              <a:t>Ch.pavlaki@migration.gov.gr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b14f67b-07fb-4990-84f3-2bcbd421439c" xsi:nil="true"/>
    <_ip_UnifiedCompliancePolicyProperties xmlns="http://schemas.microsoft.com/sharepoint/v3" xsi:nil="true"/>
    <lcf76f155ced4ddcb4097134ff3c332f xmlns="231fdfef-a9ee-4488-87d7-25509bb61a6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6BBF09E51E3D747983419EBE5C3D381" ma:contentTypeVersion="20" ma:contentTypeDescription="Δημιουργία νέου εγγράφου" ma:contentTypeScope="" ma:versionID="a4893b5f816384f3d8edec56dc241100">
  <xsd:schema xmlns:xsd="http://www.w3.org/2001/XMLSchema" xmlns:xs="http://www.w3.org/2001/XMLSchema" xmlns:p="http://schemas.microsoft.com/office/2006/metadata/properties" xmlns:ns1="http://schemas.microsoft.com/sharepoint/v3" xmlns:ns2="231fdfef-a9ee-4488-87d7-25509bb61a67" xmlns:ns3="9b14f67b-07fb-4990-84f3-2bcbd421439c" targetNamespace="http://schemas.microsoft.com/office/2006/metadata/properties" ma:root="true" ma:fieldsID="00f8cbdd0af5caaf21466da7d3e0743b" ns1:_="" ns2:_="" ns3:_="">
    <xsd:import namespace="http://schemas.microsoft.com/sharepoint/v3"/>
    <xsd:import namespace="231fdfef-a9ee-4488-87d7-25509bb61a67"/>
    <xsd:import namespace="9b14f67b-07fb-4990-84f3-2bcbd4214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Ιδιότητες Ενοποιημένης Πολιτικής Συμμόρφωσης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Ενέργεια περιβάλλοντος εργασίας χρήστη της Ενοποιημένης Πολιτικής Συμμόρφωσης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dfef-a9ee-4488-87d7-25509bb61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1ffcd1c-9fc4-4600-a7bb-478e76d53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4f67b-07fb-4990-84f3-2bcbd42143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3bdc304-1838-491a-bef6-e0c7cdf51524}" ma:internalName="TaxCatchAll" ma:showField="CatchAllData" ma:web="9b14f67b-07fb-4990-84f3-2bcbd4214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2AED78-44C0-4DD8-BF37-5B0421443FE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b14f67b-07fb-4990-84f3-2bcbd421439c"/>
    <ds:schemaRef ds:uri="231fdfef-a9ee-4488-87d7-25509bb61a67"/>
  </ds:schemaRefs>
</ds:datastoreItem>
</file>

<file path=customXml/itemProps2.xml><?xml version="1.0" encoding="utf-8"?>
<ds:datastoreItem xmlns:ds="http://schemas.openxmlformats.org/officeDocument/2006/customXml" ds:itemID="{0C8190F8-59A8-4048-A497-3A4F89273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1fdfef-a9ee-4488-87d7-25509bb61a67"/>
    <ds:schemaRef ds:uri="9b14f67b-07fb-4990-84f3-2bcbd4214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C08E5E-F1DD-488D-9097-619B8E2FA4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714</Words>
  <Application>Microsoft Office PowerPoint</Application>
  <PresentationFormat>Ευρεία οθόνη</PresentationFormat>
  <Paragraphs>80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Courier New</vt:lpstr>
      <vt:lpstr>Office Theme</vt:lpstr>
      <vt:lpstr>Θέμα του Office</vt:lpstr>
      <vt:lpstr> </vt:lpstr>
      <vt:lpstr>Παρουσίαση του PowerPoint</vt:lpstr>
      <vt:lpstr>Παρουσίαση του PowerPoint</vt:lpstr>
      <vt:lpstr>Παρουσίαση του PowerPoint</vt:lpstr>
      <vt:lpstr>Εποπτευόμενα διαμερίσματα ημιαυτόνομης διαβίωσης</vt:lpstr>
      <vt:lpstr>Εθνικό Σύστημα Επιτροπείας Ασυνόδευτων Ανηλίκων</vt:lpstr>
      <vt:lpstr>Εθνικό σύστημα επιτροπείας ασυνόδευτων ανηλίκων </vt:lpstr>
      <vt:lpstr>Προγράμματα προς υλοποίηση &amp; οριζόντια υποστήριξη</vt:lpstr>
      <vt:lpstr>Ευχαριστώ πολύ!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Κλαίρη Παυλάκη</dc:creator>
  <cp:lastModifiedBy>Χαρίκλεια Οικονομοπούλου</cp:lastModifiedBy>
  <cp:revision>18</cp:revision>
  <dcterms:created xsi:type="dcterms:W3CDTF">2024-06-24T16:36:46Z</dcterms:created>
  <dcterms:modified xsi:type="dcterms:W3CDTF">2024-07-12T08:52:24Z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0x01010036BBF09E51E3D747983419EBE5C3D381</vt:lpwstr>
  </property>
</Properties>
</file>