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charts/chart1.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Ex2.xml" ContentType="application/vnd.ms-office.chartex+xml"/>
  <Override PartName="/ppt/charts/style4.xml" ContentType="application/vnd.ms-office.chartstyle+xml"/>
  <Override PartName="/ppt/charts/colors4.xml" ContentType="application/vnd.ms-office.chartcolorstyle+xml"/>
  <Override PartName="/ppt/charts/chart3.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charts/chartEx3.xml" ContentType="application/vnd.ms-office.chartex+xml"/>
  <Override PartName="/ppt/charts/style7.xml" ContentType="application/vnd.ms-office.chartstyle+xml"/>
  <Override PartName="/ppt/charts/colors7.xml" ContentType="application/vnd.ms-office.chartcolorstyle+xml"/>
  <Override PartName="/ppt/charts/chart5.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6.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7.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8.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9.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0.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40"/>
  </p:notesMasterIdLst>
  <p:sldIdLst>
    <p:sldId id="256" r:id="rId5"/>
    <p:sldId id="790" r:id="rId6"/>
    <p:sldId id="789" r:id="rId7"/>
    <p:sldId id="792" r:id="rId8"/>
    <p:sldId id="791" r:id="rId9"/>
    <p:sldId id="345" r:id="rId10"/>
    <p:sldId id="817" r:id="rId11"/>
    <p:sldId id="770" r:id="rId12"/>
    <p:sldId id="810" r:id="rId13"/>
    <p:sldId id="794" r:id="rId14"/>
    <p:sldId id="727" r:id="rId15"/>
    <p:sldId id="818" r:id="rId16"/>
    <p:sldId id="752" r:id="rId17"/>
    <p:sldId id="809" r:id="rId18"/>
    <p:sldId id="728" r:id="rId19"/>
    <p:sldId id="819" r:id="rId20"/>
    <p:sldId id="753" r:id="rId21"/>
    <p:sldId id="808" r:id="rId22"/>
    <p:sldId id="801" r:id="rId23"/>
    <p:sldId id="795" r:id="rId24"/>
    <p:sldId id="807" r:id="rId25"/>
    <p:sldId id="812" r:id="rId26"/>
    <p:sldId id="259" r:id="rId27"/>
    <p:sldId id="757" r:id="rId28"/>
    <p:sldId id="762" r:id="rId29"/>
    <p:sldId id="763" r:id="rId30"/>
    <p:sldId id="814" r:id="rId31"/>
    <p:sldId id="764" r:id="rId32"/>
    <p:sldId id="750" r:id="rId33"/>
    <p:sldId id="707" r:id="rId34"/>
    <p:sldId id="811" r:id="rId35"/>
    <p:sldId id="802" r:id="rId36"/>
    <p:sldId id="347" r:id="rId37"/>
    <p:sldId id="816" r:id="rId38"/>
    <p:sldId id="261"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3997"/>
    <a:srgbClr val="8FAADC"/>
    <a:srgbClr val="7DAF67"/>
    <a:srgbClr val="4366AD"/>
    <a:srgbClr val="5D4692"/>
    <a:srgbClr val="A091C5"/>
    <a:srgbClr val="8875B7"/>
    <a:srgbClr val="604C91"/>
    <a:srgbClr val="7AC343"/>
    <a:srgbClr val="7671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945B77-DA13-7E78-77BF-7BABBF669FB5}" v="98" dt="2025-06-24T23:45:30.532"/>
    <p1510:client id="{416391A9-E164-46B9-C288-D6593186103F}" v="90" dt="2025-06-25T02:14:36.535"/>
    <p1510:client id="{429F62BE-9516-0E7C-B0CD-3AC4D3E8E6A9}" v="16" dt="2025-06-24T19:56:53.047"/>
    <p1510:client id="{4DCF682E-41BB-6E84-FEAA-712689A7346E}" v="19" dt="2025-06-24T14:32:21.881"/>
    <p1510:client id="{76C1BAE1-F585-46DC-AF1D-2E453A7D7E7F}" v="379" dt="2025-06-25T12:13:13.770"/>
    <p1510:client id="{9C66AF44-EA02-54C6-4C26-106237EE2D64}" v="13" dt="2025-06-24T23:35:40.649"/>
    <p1510:client id="{9DFB9609-11F7-DB25-71AC-23FB757D530E}" v="20" dt="2025-06-24T23:38:10.708"/>
    <p1510:client id="{AA5B8F99-996F-3B2A-89BD-39A7C6CB59A4}" v="2" dt="2025-06-25T09:52:37.827"/>
    <p1510:client id="{AE33646D-3978-4E2D-9451-AEB2336DF8C8}" v="48" dt="2025-06-24T22:48:52.021"/>
    <p1510:client id="{AFFCAFD1-1C86-2A0E-CD7B-35E593DC60CB}" v="20" dt="2025-06-25T00:00:52.057"/>
    <p1510:client id="{D1077A66-A61C-1EBC-75EC-8915B38BFD64}" v="8" dt="2025-06-24T23:57:58.742"/>
    <p1510:client id="{E2B440EE-6A33-10E4-D403-CF96F2956EE4}" v="103" dt="2025-06-25T10:39:12.970"/>
    <p1510:client id="{E5BE1F6E-650A-A536-62F7-8E20D7C0CD21}" v="4" dt="2025-06-25T12:18:53.287"/>
  </p1510:revLst>
</p1510:revInfo>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Τεχνική Υποστήριξη - Μονάδα Α (Διαχειριστική Αρχή)" userId="S::ma.unita-ts@migration.gov.gr::1f20874d-b227-43bc-a158-8a9271aff232" providerId="AD" clId="Web-{416391A9-E164-46B9-C288-D6593186103F}"/>
    <pc:docChg chg="addSld delSld modSld">
      <pc:chgData name="Τεχνική Υποστήριξη - Μονάδα Α (Διαχειριστική Αρχή)" userId="S::ma.unita-ts@migration.gov.gr::1f20874d-b227-43bc-a158-8a9271aff232" providerId="AD" clId="Web-{416391A9-E164-46B9-C288-D6593186103F}" dt="2025-06-25T02:14:36.535" v="40"/>
      <pc:docMkLst>
        <pc:docMk/>
      </pc:docMkLst>
      <pc:sldChg chg="modSp">
        <pc:chgData name="Τεχνική Υποστήριξη - Μονάδα Α (Διαχειριστική Αρχή)" userId="S::ma.unita-ts@migration.gov.gr::1f20874d-b227-43bc-a158-8a9271aff232" providerId="AD" clId="Web-{416391A9-E164-46B9-C288-D6593186103F}" dt="2025-06-25T02:11:48.467" v="25" actId="20577"/>
        <pc:sldMkLst>
          <pc:docMk/>
          <pc:sldMk cId="824596784" sldId="707"/>
        </pc:sldMkLst>
        <pc:spChg chg="mod">
          <ac:chgData name="Τεχνική Υποστήριξη - Μονάδα Α (Διαχειριστική Αρχή)" userId="S::ma.unita-ts@migration.gov.gr::1f20874d-b227-43bc-a158-8a9271aff232" providerId="AD" clId="Web-{416391A9-E164-46B9-C288-D6593186103F}" dt="2025-06-25T01:40:51.630" v="7" actId="20577"/>
          <ac:spMkLst>
            <pc:docMk/>
            <pc:sldMk cId="824596784" sldId="707"/>
            <ac:spMk id="4" creationId="{051F81EA-7AC0-D10D-F1CC-0C01CA2A0DD7}"/>
          </ac:spMkLst>
        </pc:spChg>
        <pc:spChg chg="mod">
          <ac:chgData name="Τεχνική Υποστήριξη - Μονάδα Α (Διαχειριστική Αρχή)" userId="S::ma.unita-ts@migration.gov.gr::1f20874d-b227-43bc-a158-8a9271aff232" providerId="AD" clId="Web-{416391A9-E164-46B9-C288-D6593186103F}" dt="2025-06-25T02:11:48.467" v="25" actId="20577"/>
          <ac:spMkLst>
            <pc:docMk/>
            <pc:sldMk cId="824596784" sldId="707"/>
            <ac:spMk id="5" creationId="{23A35546-54B8-9B41-897D-A02E99D3FD90}"/>
          </ac:spMkLst>
        </pc:spChg>
        <pc:spChg chg="mod">
          <ac:chgData name="Τεχνική Υποστήριξη - Μονάδα Α (Διαχειριστική Αρχή)" userId="S::ma.unita-ts@migration.gov.gr::1f20874d-b227-43bc-a158-8a9271aff232" providerId="AD" clId="Web-{416391A9-E164-46B9-C288-D6593186103F}" dt="2025-06-25T01:40:47.536" v="6" actId="20577"/>
          <ac:spMkLst>
            <pc:docMk/>
            <pc:sldMk cId="824596784" sldId="707"/>
            <ac:spMk id="6" creationId="{545C8CB1-3B19-4F53-B8F4-06CF5D76FB18}"/>
          </ac:spMkLst>
        </pc:spChg>
      </pc:sldChg>
      <pc:sldChg chg="del">
        <pc:chgData name="Τεχνική Υποστήριξη - Μονάδα Α (Διαχειριστική Αρχή)" userId="S::ma.unita-ts@migration.gov.gr::1f20874d-b227-43bc-a158-8a9271aff232" providerId="AD" clId="Web-{416391A9-E164-46B9-C288-D6593186103F}" dt="2025-06-25T01:32:21.534" v="3"/>
        <pc:sldMkLst>
          <pc:docMk/>
          <pc:sldMk cId="1808446073" sldId="766"/>
        </pc:sldMkLst>
      </pc:sldChg>
      <pc:sldChg chg="modSp del">
        <pc:chgData name="Τεχνική Υποστήριξη - Μονάδα Α (Διαχειριστική Αρχή)" userId="S::ma.unita-ts@migration.gov.gr::1f20874d-b227-43bc-a158-8a9271aff232" providerId="AD" clId="Web-{416391A9-E164-46B9-C288-D6593186103F}" dt="2025-06-25T02:14:36.535" v="40"/>
        <pc:sldMkLst>
          <pc:docMk/>
          <pc:sldMk cId="1155620354" sldId="774"/>
        </pc:sldMkLst>
        <pc:spChg chg="mod">
          <ac:chgData name="Τεχνική Υποστήριξη - Μονάδα Α (Διαχειριστική Αρχή)" userId="S::ma.unita-ts@migration.gov.gr::1f20874d-b227-43bc-a158-8a9271aff232" providerId="AD" clId="Web-{416391A9-E164-46B9-C288-D6593186103F}" dt="2025-06-25T02:11:57.232" v="35" actId="20577"/>
          <ac:spMkLst>
            <pc:docMk/>
            <pc:sldMk cId="1155620354" sldId="774"/>
            <ac:spMk id="5" creationId="{1AE2F0A0-6E7F-F4F0-7F73-5142A7FFC15A}"/>
          </ac:spMkLst>
        </pc:spChg>
      </pc:sldChg>
      <pc:sldChg chg="modSp add del">
        <pc:chgData name="Τεχνική Υποστήριξη - Μονάδα Α (Διαχειριστική Αρχή)" userId="S::ma.unita-ts@migration.gov.gr::1f20874d-b227-43bc-a158-8a9271aff232" providerId="AD" clId="Web-{416391A9-E164-46B9-C288-D6593186103F}" dt="2025-06-25T02:12:02.248" v="38" actId="20577"/>
        <pc:sldMkLst>
          <pc:docMk/>
          <pc:sldMk cId="829857206" sldId="802"/>
        </pc:sldMkLst>
        <pc:spChg chg="mod">
          <ac:chgData name="Τεχνική Υποστήριξη - Μονάδα Α (Διαχειριστική Αρχή)" userId="S::ma.unita-ts@migration.gov.gr::1f20874d-b227-43bc-a158-8a9271aff232" providerId="AD" clId="Web-{416391A9-E164-46B9-C288-D6593186103F}" dt="2025-06-25T02:12:02.248" v="38" actId="20577"/>
          <ac:spMkLst>
            <pc:docMk/>
            <pc:sldMk cId="829857206" sldId="802"/>
            <ac:spMk id="4" creationId="{624513EC-6E90-33D3-425A-668556C31EFF}"/>
          </ac:spMkLst>
        </pc:spChg>
      </pc:sldChg>
      <pc:sldChg chg="add">
        <pc:chgData name="Τεχνική Υποστήριξη - Μονάδα Α (Διαχειριστική Αρχή)" userId="S::ma.unita-ts@migration.gov.gr::1f20874d-b227-43bc-a158-8a9271aff232" providerId="AD" clId="Web-{416391A9-E164-46B9-C288-D6593186103F}" dt="2025-06-25T02:14:31.785" v="39"/>
        <pc:sldMkLst>
          <pc:docMk/>
          <pc:sldMk cId="555956001" sldId="803"/>
        </pc:sldMkLst>
      </pc:sldChg>
    </pc:docChg>
  </pc:docChgLst>
  <pc:docChgLst>
    <pc:chgData name="Τεχνική Υποστήριξη - Μονάδα Α (Διαχειριστική Αρχή)" userId="S::ma.unita-ts@migration.gov.gr::1f20874d-b227-43bc-a158-8a9271aff232" providerId="AD" clId="Web-{FF659E79-D994-3F39-E55B-552B8AFDA6DC}"/>
    <pc:docChg chg="addSld delSld modSld">
      <pc:chgData name="Τεχνική Υποστήριξη - Μονάδα Α (Διαχειριστική Αρχή)" userId="S::ma.unita-ts@migration.gov.gr::1f20874d-b227-43bc-a158-8a9271aff232" providerId="AD" clId="Web-{FF659E79-D994-3F39-E55B-552B8AFDA6DC}" dt="2025-06-20T10:15:02.410" v="43" actId="20577"/>
      <pc:docMkLst>
        <pc:docMk/>
      </pc:docMkLst>
      <pc:sldChg chg="del">
        <pc:chgData name="Τεχνική Υποστήριξη - Μονάδα Α (Διαχειριστική Αρχή)" userId="S::ma.unita-ts@migration.gov.gr::1f20874d-b227-43bc-a158-8a9271aff232" providerId="AD" clId="Web-{FF659E79-D994-3F39-E55B-552B8AFDA6DC}" dt="2025-06-20T10:14:40.862" v="23"/>
        <pc:sldMkLst>
          <pc:docMk/>
          <pc:sldMk cId="3473734631" sldId="717"/>
        </pc:sldMkLst>
      </pc:sldChg>
      <pc:sldChg chg="del">
        <pc:chgData name="Τεχνική Υποστήριξη - Μονάδα Α (Διαχειριστική Αρχή)" userId="S::ma.unita-ts@migration.gov.gr::1f20874d-b227-43bc-a158-8a9271aff232" providerId="AD" clId="Web-{FF659E79-D994-3F39-E55B-552B8AFDA6DC}" dt="2025-06-20T10:14:41.909" v="24"/>
        <pc:sldMkLst>
          <pc:docMk/>
          <pc:sldMk cId="3670663094" sldId="718"/>
        </pc:sldMkLst>
      </pc:sldChg>
      <pc:sldChg chg="del">
        <pc:chgData name="Τεχνική Υποστήριξη - Μονάδα Α (Διαχειριστική Αρχή)" userId="S::ma.unita-ts@migration.gov.gr::1f20874d-b227-43bc-a158-8a9271aff232" providerId="AD" clId="Web-{FF659E79-D994-3F39-E55B-552B8AFDA6DC}" dt="2025-06-20T10:14:42.722" v="25"/>
        <pc:sldMkLst>
          <pc:docMk/>
          <pc:sldMk cId="2906996379" sldId="729"/>
        </pc:sldMkLst>
      </pc:sldChg>
      <pc:sldChg chg="del">
        <pc:chgData name="Τεχνική Υποστήριξη - Μονάδα Α (Διαχειριστική Αρχή)" userId="S::ma.unita-ts@migration.gov.gr::1f20874d-b227-43bc-a158-8a9271aff232" providerId="AD" clId="Web-{FF659E79-D994-3F39-E55B-552B8AFDA6DC}" dt="2025-06-20T10:13:44.407" v="0"/>
        <pc:sldMkLst>
          <pc:docMk/>
          <pc:sldMk cId="2507887123" sldId="738"/>
        </pc:sldMkLst>
      </pc:sldChg>
      <pc:sldChg chg="add del replId">
        <pc:chgData name="Τεχνική Υποστήριξη - Μονάδα Α (Διαχειριστική Αρχή)" userId="S::ma.unita-ts@migration.gov.gr::1f20874d-b227-43bc-a158-8a9271aff232" providerId="AD" clId="Web-{FF659E79-D994-3F39-E55B-552B8AFDA6DC}" dt="2025-06-20T10:14:36.284" v="22"/>
        <pc:sldMkLst>
          <pc:docMk/>
          <pc:sldMk cId="839386699" sldId="740"/>
        </pc:sldMkLst>
      </pc:sldChg>
      <pc:sldChg chg="add replId">
        <pc:chgData name="Τεχνική Υποστήριξη - Μονάδα Α (Διαχειριστική Αρχή)" userId="S::ma.unita-ts@migration.gov.gr::1f20874d-b227-43bc-a158-8a9271aff232" providerId="AD" clId="Web-{FF659E79-D994-3F39-E55B-552B8AFDA6DC}" dt="2025-06-20T10:14:03.330" v="2"/>
        <pc:sldMkLst>
          <pc:docMk/>
          <pc:sldMk cId="923441604" sldId="741"/>
        </pc:sldMkLst>
      </pc:sldChg>
      <pc:sldChg chg="add replId">
        <pc:chgData name="Τεχνική Υποστήριξη - Μονάδα Α (Διαχειριστική Αρχή)" userId="S::ma.unita-ts@migration.gov.gr::1f20874d-b227-43bc-a158-8a9271aff232" providerId="AD" clId="Web-{FF659E79-D994-3F39-E55B-552B8AFDA6DC}" dt="2025-06-20T10:14:03.517" v="3"/>
        <pc:sldMkLst>
          <pc:docMk/>
          <pc:sldMk cId="2941279383" sldId="742"/>
        </pc:sldMkLst>
      </pc:sldChg>
      <pc:sldChg chg="add replId">
        <pc:chgData name="Τεχνική Υποστήριξη - Μονάδα Α (Διαχειριστική Αρχή)" userId="S::ma.unita-ts@migration.gov.gr::1f20874d-b227-43bc-a158-8a9271aff232" providerId="AD" clId="Web-{FF659E79-D994-3F39-E55B-552B8AFDA6DC}" dt="2025-06-20T10:14:03.658" v="4"/>
        <pc:sldMkLst>
          <pc:docMk/>
          <pc:sldMk cId="2804804747" sldId="743"/>
        </pc:sldMkLst>
      </pc:sldChg>
      <pc:sldChg chg="modSp add replId">
        <pc:chgData name="Τεχνική Υποστήριξη - Μονάδα Α (Διαχειριστική Αρχή)" userId="S::ma.unita-ts@migration.gov.gr::1f20874d-b227-43bc-a158-8a9271aff232" providerId="AD" clId="Web-{FF659E79-D994-3F39-E55B-552B8AFDA6DC}" dt="2025-06-20T10:14:18.627" v="21" actId="20577"/>
        <pc:sldMkLst>
          <pc:docMk/>
          <pc:sldMk cId="2099650600" sldId="744"/>
        </pc:sldMkLst>
      </pc:sldChg>
      <pc:sldChg chg="add replId">
        <pc:chgData name="Τεχνική Υποστήριξη - Μονάδα Α (Διαχειριστική Αρχή)" userId="S::ma.unita-ts@migration.gov.gr::1f20874d-b227-43bc-a158-8a9271aff232" providerId="AD" clId="Web-{FF659E79-D994-3F39-E55B-552B8AFDA6DC}" dt="2025-06-20T10:14:53.113" v="26"/>
        <pc:sldMkLst>
          <pc:docMk/>
          <pc:sldMk cId="1409456902" sldId="745"/>
        </pc:sldMkLst>
      </pc:sldChg>
      <pc:sldChg chg="add replId">
        <pc:chgData name="Τεχνική Υποστήριξη - Μονάδα Α (Διαχειριστική Αρχή)" userId="S::ma.unita-ts@migration.gov.gr::1f20874d-b227-43bc-a158-8a9271aff232" providerId="AD" clId="Web-{FF659E79-D994-3F39-E55B-552B8AFDA6DC}" dt="2025-06-20T10:14:53.316" v="27"/>
        <pc:sldMkLst>
          <pc:docMk/>
          <pc:sldMk cId="1713837316" sldId="746"/>
        </pc:sldMkLst>
      </pc:sldChg>
      <pc:sldChg chg="add replId">
        <pc:chgData name="Τεχνική Υποστήριξη - Μονάδα Α (Διαχειριστική Αρχή)" userId="S::ma.unita-ts@migration.gov.gr::1f20874d-b227-43bc-a158-8a9271aff232" providerId="AD" clId="Web-{FF659E79-D994-3F39-E55B-552B8AFDA6DC}" dt="2025-06-20T10:14:53.456" v="28"/>
        <pc:sldMkLst>
          <pc:docMk/>
          <pc:sldMk cId="583588091" sldId="747"/>
        </pc:sldMkLst>
      </pc:sldChg>
      <pc:sldChg chg="modSp add replId">
        <pc:chgData name="Τεχνική Υποστήριξη - Μονάδα Α (Διαχειριστική Αρχή)" userId="S::ma.unita-ts@migration.gov.gr::1f20874d-b227-43bc-a158-8a9271aff232" providerId="AD" clId="Web-{FF659E79-D994-3F39-E55B-552B8AFDA6DC}" dt="2025-06-20T10:15:02.410" v="43" actId="20577"/>
        <pc:sldMkLst>
          <pc:docMk/>
          <pc:sldMk cId="1232256569" sldId="748"/>
        </pc:sldMkLst>
      </pc:sldChg>
    </pc:docChg>
  </pc:docChgLst>
  <pc:docChgLst>
    <pc:chgData name="Τεχνική Υποστήριξη - Μονάδα Α (Διαχειριστική Αρχή)" userId="S::ma.unita-ts@migration.gov.gr::1f20874d-b227-43bc-a158-8a9271aff232" providerId="AD" clId="Web-{4DCF682E-41BB-6E84-FEAA-712689A7346E}"/>
    <pc:docChg chg="addSld delSld sldOrd">
      <pc:chgData name="Τεχνική Υποστήριξη - Μονάδα Α (Διαχειριστική Αρχή)" userId="S::ma.unita-ts@migration.gov.gr::1f20874d-b227-43bc-a158-8a9271aff232" providerId="AD" clId="Web-{4DCF682E-41BB-6E84-FEAA-712689A7346E}" dt="2025-06-24T14:32:21.881" v="16"/>
      <pc:docMkLst>
        <pc:docMk/>
      </pc:docMkLst>
      <pc:sldChg chg="add del">
        <pc:chgData name="Τεχνική Υποστήριξη - Μονάδα Α (Διαχειριστική Αρχή)" userId="S::ma.unita-ts@migration.gov.gr::1f20874d-b227-43bc-a158-8a9271aff232" providerId="AD" clId="Web-{4DCF682E-41BB-6E84-FEAA-712689A7346E}" dt="2025-06-24T13:46:57.388" v="12"/>
        <pc:sldMkLst>
          <pc:docMk/>
          <pc:sldMk cId="1577695409" sldId="723"/>
        </pc:sldMkLst>
      </pc:sldChg>
      <pc:sldChg chg="add del">
        <pc:chgData name="Τεχνική Υποστήριξη - Μονάδα Α (Διαχειριστική Αρχή)" userId="S::ma.unita-ts@migration.gov.gr::1f20874d-b227-43bc-a158-8a9271aff232" providerId="AD" clId="Web-{4DCF682E-41BB-6E84-FEAA-712689A7346E}" dt="2025-06-24T12:50:55.428" v="5"/>
        <pc:sldMkLst>
          <pc:docMk/>
          <pc:sldMk cId="2336659149" sldId="772"/>
        </pc:sldMkLst>
      </pc:sldChg>
      <pc:sldChg chg="add">
        <pc:chgData name="Τεχνική Υποστήριξη - Μονάδα Α (Διαχειριστική Αρχή)" userId="S::ma.unita-ts@migration.gov.gr::1f20874d-b227-43bc-a158-8a9271aff232" providerId="AD" clId="Web-{4DCF682E-41BB-6E84-FEAA-712689A7346E}" dt="2025-06-24T12:51:28.023" v="8"/>
        <pc:sldMkLst>
          <pc:docMk/>
          <pc:sldMk cId="1452437028" sldId="776"/>
        </pc:sldMkLst>
      </pc:sldChg>
      <pc:sldChg chg="add del">
        <pc:chgData name="Τεχνική Υποστήριξη - Μονάδα Α (Διαχειριστική Αρχή)" userId="S::ma.unita-ts@migration.gov.gr::1f20874d-b227-43bc-a158-8a9271aff232" providerId="AD" clId="Web-{4DCF682E-41BB-6E84-FEAA-712689A7346E}" dt="2025-06-24T12:51:11.757" v="7"/>
        <pc:sldMkLst>
          <pc:docMk/>
          <pc:sldMk cId="2658942242" sldId="776"/>
        </pc:sldMkLst>
      </pc:sldChg>
      <pc:sldChg chg="del">
        <pc:chgData name="Τεχνική Υποστήριξη - Μονάδα Α (Διαχειριστική Αρχή)" userId="S::ma.unita-ts@migration.gov.gr::1f20874d-b227-43bc-a158-8a9271aff232" providerId="AD" clId="Web-{4DCF682E-41BB-6E84-FEAA-712689A7346E}" dt="2025-06-24T10:26:23.291" v="1"/>
        <pc:sldMkLst>
          <pc:docMk/>
          <pc:sldMk cId="4143789998" sldId="776"/>
        </pc:sldMkLst>
      </pc:sldChg>
      <pc:sldChg chg="add del">
        <pc:chgData name="Τεχνική Υποστήριξη - Μονάδα Α (Διαχειριστική Αρχή)" userId="S::ma.unita-ts@migration.gov.gr::1f20874d-b227-43bc-a158-8a9271aff232" providerId="AD" clId="Web-{4DCF682E-41BB-6E84-FEAA-712689A7346E}" dt="2025-06-24T12:51:31.148" v="9"/>
        <pc:sldMkLst>
          <pc:docMk/>
          <pc:sldMk cId="1452437028" sldId="777"/>
        </pc:sldMkLst>
      </pc:sldChg>
      <pc:sldChg chg="add">
        <pc:chgData name="Τεχνική Υποστήριξη - Μονάδα Α (Διαχειριστική Αρχή)" userId="S::ma.unita-ts@migration.gov.gr::1f20874d-b227-43bc-a158-8a9271aff232" providerId="AD" clId="Web-{4DCF682E-41BB-6E84-FEAA-712689A7346E}" dt="2025-06-24T12:50:51.131" v="4"/>
        <pc:sldMkLst>
          <pc:docMk/>
          <pc:sldMk cId="1058514973" sldId="778"/>
        </pc:sldMkLst>
      </pc:sldChg>
      <pc:sldChg chg="add">
        <pc:chgData name="Τεχνική Υποστήριξη - Μονάδα Α (Διαχειριστική Αρχή)" userId="S::ma.unita-ts@migration.gov.gr::1f20874d-b227-43bc-a158-8a9271aff232" providerId="AD" clId="Web-{4DCF682E-41BB-6E84-FEAA-712689A7346E}" dt="2025-06-24T12:51:08.101" v="6"/>
        <pc:sldMkLst>
          <pc:docMk/>
          <pc:sldMk cId="520854699" sldId="779"/>
        </pc:sldMkLst>
      </pc:sldChg>
      <pc:sldChg chg="add del ord">
        <pc:chgData name="Τεχνική Υποστήριξη - Μονάδα Α (Διαχειριστική Αρχή)" userId="S::ma.unita-ts@migration.gov.gr::1f20874d-b227-43bc-a158-8a9271aff232" providerId="AD" clId="Web-{4DCF682E-41BB-6E84-FEAA-712689A7346E}" dt="2025-06-24T13:47:12.857" v="15"/>
        <pc:sldMkLst>
          <pc:docMk/>
          <pc:sldMk cId="1736050270" sldId="780"/>
        </pc:sldMkLst>
      </pc:sldChg>
      <pc:sldChg chg="new">
        <pc:chgData name="Τεχνική Υποστήριξη - Μονάδα Α (Διαχειριστική Αρχή)" userId="S::ma.unita-ts@migration.gov.gr::1f20874d-b227-43bc-a158-8a9271aff232" providerId="AD" clId="Web-{4DCF682E-41BB-6E84-FEAA-712689A7346E}" dt="2025-06-24T14:32:21.881" v="16"/>
        <pc:sldMkLst>
          <pc:docMk/>
          <pc:sldMk cId="3946772096" sldId="781"/>
        </pc:sldMkLst>
      </pc:sldChg>
    </pc:docChg>
  </pc:docChgLst>
  <pc:docChgLst>
    <pc:chgData name="Τεχνική Υποστήριξη - Μονάδα Α (Διαχειριστική Αρχή)" userId="S::ma.unita-ts@migration.gov.gr::1f20874d-b227-43bc-a158-8a9271aff232" providerId="AD" clId="Web-{1CF628F7-E020-12A9-D84E-5AE5A2636572}"/>
    <pc:docChg chg="addSld delSld">
      <pc:chgData name="Τεχνική Υποστήριξη - Μονάδα Α (Διαχειριστική Αρχή)" userId="S::ma.unita-ts@migration.gov.gr::1f20874d-b227-43bc-a158-8a9271aff232" providerId="AD" clId="Web-{1CF628F7-E020-12A9-D84E-5AE5A2636572}" dt="2025-06-24T08:30:51.688" v="3"/>
      <pc:docMkLst>
        <pc:docMk/>
      </pc:docMkLst>
      <pc:sldChg chg="del">
        <pc:chgData name="Τεχνική Υποστήριξη - Μονάδα Α (Διαχειριστική Αρχή)" userId="S::ma.unita-ts@migration.gov.gr::1f20874d-b227-43bc-a158-8a9271aff232" providerId="AD" clId="Web-{1CF628F7-E020-12A9-D84E-5AE5A2636572}" dt="2025-06-24T08:30:51.688" v="3"/>
        <pc:sldMkLst>
          <pc:docMk/>
          <pc:sldMk cId="2336659149" sldId="772"/>
        </pc:sldMkLst>
      </pc:sldChg>
      <pc:sldChg chg="del">
        <pc:chgData name="Τεχνική Υποστήριξη - Μονάδα Α (Διαχειριστική Αρχή)" userId="S::ma.unita-ts@migration.gov.gr::1f20874d-b227-43bc-a158-8a9271aff232" providerId="AD" clId="Web-{1CF628F7-E020-12A9-D84E-5AE5A2636572}" dt="2025-06-24T08:21:44.032" v="1"/>
        <pc:sldMkLst>
          <pc:docMk/>
          <pc:sldMk cId="1155620354" sldId="774"/>
        </pc:sldMkLst>
      </pc:sldChg>
      <pc:sldChg chg="add">
        <pc:chgData name="Τεχνική Υποστήριξη - Μονάδα Α (Διαχειριστική Αρχή)" userId="S::ma.unita-ts@migration.gov.gr::1f20874d-b227-43bc-a158-8a9271aff232" providerId="AD" clId="Web-{1CF628F7-E020-12A9-D84E-5AE5A2636572}" dt="2025-06-24T08:21:40.329" v="0"/>
        <pc:sldMkLst>
          <pc:docMk/>
          <pc:sldMk cId="1445300090" sldId="775"/>
        </pc:sldMkLst>
      </pc:sldChg>
      <pc:sldChg chg="add">
        <pc:chgData name="Τεχνική Υποστήριξη - Μονάδα Α (Διαχειριστική Αρχή)" userId="S::ma.unita-ts@migration.gov.gr::1f20874d-b227-43bc-a158-8a9271aff232" providerId="AD" clId="Web-{1CF628F7-E020-12A9-D84E-5AE5A2636572}" dt="2025-06-24T08:30:34.016" v="2"/>
        <pc:sldMkLst>
          <pc:docMk/>
          <pc:sldMk cId="4143789998" sldId="776"/>
        </pc:sldMkLst>
      </pc:sldChg>
    </pc:docChg>
  </pc:docChgLst>
  <pc:docChgLst>
    <pc:chgData name="Γεώργιος Κριτσιμάς" userId="d9f1bc11-69c2-494c-a266-dfce13f8d3ae" providerId="ADAL" clId="{F6182023-956A-45DC-BC0F-A249DEA3E97E}"/>
    <pc:docChg chg="custSel modSld">
      <pc:chgData name="Γεώργιος Κριτσιμάς" userId="d9f1bc11-69c2-494c-a266-dfce13f8d3ae" providerId="ADAL" clId="{F6182023-956A-45DC-BC0F-A249DEA3E97E}" dt="2025-06-24T14:15:33.733" v="40" actId="20577"/>
      <pc:docMkLst>
        <pc:docMk/>
      </pc:docMkLst>
      <pc:sldChg chg="modSp mod">
        <pc:chgData name="Γεώργιος Κριτσιμάς" userId="d9f1bc11-69c2-494c-a266-dfce13f8d3ae" providerId="ADAL" clId="{F6182023-956A-45DC-BC0F-A249DEA3E97E}" dt="2025-06-24T14:15:33.733" v="40" actId="20577"/>
        <pc:sldMkLst>
          <pc:docMk/>
          <pc:sldMk cId="2506034895" sldId="770"/>
        </pc:sldMkLst>
        <pc:graphicFrameChg chg="modGraphic">
          <ac:chgData name="Γεώργιος Κριτσιμάς" userId="d9f1bc11-69c2-494c-a266-dfce13f8d3ae" providerId="ADAL" clId="{F6182023-956A-45DC-BC0F-A249DEA3E97E}" dt="2025-06-24T14:15:33.733" v="40" actId="20577"/>
          <ac:graphicFrameMkLst>
            <pc:docMk/>
            <pc:sldMk cId="2506034895" sldId="770"/>
            <ac:graphicFrameMk id="13" creationId="{CE4F9650-1A81-B6FD-7A3A-7AEB817AD9BC}"/>
          </ac:graphicFrameMkLst>
        </pc:graphicFrameChg>
      </pc:sldChg>
    </pc:docChg>
  </pc:docChgLst>
  <pc:docChgLst>
    <pc:chgData name="Τεχνική Υποστήριξη - Μονάδα Α (Διαχειριστική Αρχή)" userId="S::ma.unita-ts@migration.gov.gr::1f20874d-b227-43bc-a158-8a9271aff232" providerId="AD" clId="Web-{5D3C64ED-002E-9B0D-95AD-6EDBDB7FE367}"/>
    <pc:docChg chg="modSld">
      <pc:chgData name="Τεχνική Υποστήριξη - Μονάδα Α (Διαχειριστική Αρχή)" userId="S::ma.unita-ts@migration.gov.gr::1f20874d-b227-43bc-a158-8a9271aff232" providerId="AD" clId="Web-{5D3C64ED-002E-9B0D-95AD-6EDBDB7FE367}" dt="2025-06-19T22:38:16.340" v="91" actId="1076"/>
      <pc:docMkLst>
        <pc:docMk/>
      </pc:docMkLst>
      <pc:sldChg chg="addSp modSp">
        <pc:chgData name="Τεχνική Υποστήριξη - Μονάδα Α (Διαχειριστική Αρχή)" userId="S::ma.unita-ts@migration.gov.gr::1f20874d-b227-43bc-a158-8a9271aff232" providerId="AD" clId="Web-{5D3C64ED-002E-9B0D-95AD-6EDBDB7FE367}" dt="2025-06-19T22:38:16.340" v="91" actId="1076"/>
        <pc:sldMkLst>
          <pc:docMk/>
          <pc:sldMk cId="824596784" sldId="707"/>
        </pc:sldMkLst>
        <pc:spChg chg="add mod">
          <ac:chgData name="Τεχνική Υποστήριξη - Μονάδα Α (Διαχειριστική Αρχή)" userId="S::ma.unita-ts@migration.gov.gr::1f20874d-b227-43bc-a158-8a9271aff232" providerId="AD" clId="Web-{5D3C64ED-002E-9B0D-95AD-6EDBDB7FE367}" dt="2025-06-19T22:37:23.396" v="82"/>
          <ac:spMkLst>
            <pc:docMk/>
            <pc:sldMk cId="824596784" sldId="707"/>
            <ac:spMk id="3" creationId="{C86B2E5F-343E-DE80-11DF-87183805AA1D}"/>
          </ac:spMkLst>
        </pc:spChg>
        <pc:spChg chg="add mod">
          <ac:chgData name="Τεχνική Υποστήριξη - Μονάδα Α (Διαχειριστική Αρχή)" userId="S::ma.unita-ts@migration.gov.gr::1f20874d-b227-43bc-a158-8a9271aff232" providerId="AD" clId="Web-{5D3C64ED-002E-9B0D-95AD-6EDBDB7FE367}" dt="2025-06-19T22:38:16.340" v="91" actId="1076"/>
          <ac:spMkLst>
            <pc:docMk/>
            <pc:sldMk cId="824596784" sldId="707"/>
            <ac:spMk id="4" creationId="{051F81EA-7AC0-D10D-F1CC-0C01CA2A0DD7}"/>
          </ac:spMkLst>
        </pc:spChg>
        <pc:spChg chg="add mod">
          <ac:chgData name="Τεχνική Υποστήριξη - Μονάδα Α (Διαχειριστική Αρχή)" userId="S::ma.unita-ts@migration.gov.gr::1f20874d-b227-43bc-a158-8a9271aff232" providerId="AD" clId="Web-{5D3C64ED-002E-9B0D-95AD-6EDBDB7FE367}" dt="2025-06-19T22:38:09.136" v="90" actId="1076"/>
          <ac:spMkLst>
            <pc:docMk/>
            <pc:sldMk cId="824596784" sldId="707"/>
            <ac:spMk id="6" creationId="{545C8CB1-3B19-4F53-B8F4-06CF5D76FB18}"/>
          </ac:spMkLst>
        </pc:spChg>
        <pc:spChg chg="mod">
          <ac:chgData name="Τεχνική Υποστήριξη - Μονάδα Α (Διαχειριστική Αρχή)" userId="S::ma.unita-ts@migration.gov.gr::1f20874d-b227-43bc-a158-8a9271aff232" providerId="AD" clId="Web-{5D3C64ED-002E-9B0D-95AD-6EDBDB7FE367}" dt="2025-06-19T22:34:31.345" v="40" actId="14100"/>
          <ac:spMkLst>
            <pc:docMk/>
            <pc:sldMk cId="824596784" sldId="707"/>
            <ac:spMk id="15" creationId="{5BAF3680-B9FC-8268-F2C5-7517CC3CD008}"/>
          </ac:spMkLst>
        </pc:spChg>
        <pc:spChg chg="mod">
          <ac:chgData name="Τεχνική Υποστήριξη - Μονάδα Α (Διαχειριστική Αρχή)" userId="S::ma.unita-ts@migration.gov.gr::1f20874d-b227-43bc-a158-8a9271aff232" providerId="AD" clId="Web-{5D3C64ED-002E-9B0D-95AD-6EDBDB7FE367}" dt="2025-06-19T22:33:52.047" v="31" actId="1076"/>
          <ac:spMkLst>
            <pc:docMk/>
            <pc:sldMk cId="824596784" sldId="707"/>
            <ac:spMk id="16" creationId="{6B3C419B-F8C4-473B-5D39-B39F8B6774DD}"/>
          </ac:spMkLst>
        </pc:spChg>
        <pc:spChg chg="mod">
          <ac:chgData name="Τεχνική Υποστήριξη - Μονάδα Α (Διαχειριστική Αρχή)" userId="S::ma.unita-ts@migration.gov.gr::1f20874d-b227-43bc-a158-8a9271aff232" providerId="AD" clId="Web-{5D3C64ED-002E-9B0D-95AD-6EDBDB7FE367}" dt="2025-06-19T22:34:38.095" v="41" actId="14100"/>
          <ac:spMkLst>
            <pc:docMk/>
            <pc:sldMk cId="824596784" sldId="707"/>
            <ac:spMk id="18" creationId="{389ABF1B-9214-1A82-78AB-57658DF3E636}"/>
          </ac:spMkLst>
        </pc:spChg>
        <pc:spChg chg="mod">
          <ac:chgData name="Τεχνική Υποστήριξη - Μονάδα Α (Διαχειριστική Αρχή)" userId="S::ma.unita-ts@migration.gov.gr::1f20874d-b227-43bc-a158-8a9271aff232" providerId="AD" clId="Web-{5D3C64ED-002E-9B0D-95AD-6EDBDB7FE367}" dt="2025-06-19T22:35:05.643" v="51" actId="1076"/>
          <ac:spMkLst>
            <pc:docMk/>
            <pc:sldMk cId="824596784" sldId="707"/>
            <ac:spMk id="19" creationId="{32A6AEAB-059B-952F-0CC4-5689476C5E00}"/>
          </ac:spMkLst>
        </pc:spChg>
        <pc:spChg chg="mod">
          <ac:chgData name="Τεχνική Υποστήριξη - Μονάδα Α (Διαχειριστική Αρχή)" userId="S::ma.unita-ts@migration.gov.gr::1f20874d-b227-43bc-a158-8a9271aff232" providerId="AD" clId="Web-{5D3C64ED-002E-9B0D-95AD-6EDBDB7FE367}" dt="2025-06-19T22:33:31.140" v="23" actId="1076"/>
          <ac:spMkLst>
            <pc:docMk/>
            <pc:sldMk cId="824596784" sldId="707"/>
            <ac:spMk id="20" creationId="{3C9A0024-CE53-C8DF-4CD0-775861624C77}"/>
          </ac:spMkLst>
        </pc:spChg>
        <pc:spChg chg="mod">
          <ac:chgData name="Τεχνική Υποστήριξη - Μονάδα Α (Διαχειριστική Αρχή)" userId="S::ma.unita-ts@migration.gov.gr::1f20874d-b227-43bc-a158-8a9271aff232" providerId="AD" clId="Web-{5D3C64ED-002E-9B0D-95AD-6EDBDB7FE367}" dt="2025-06-19T22:35:05.658" v="52" actId="1076"/>
          <ac:spMkLst>
            <pc:docMk/>
            <pc:sldMk cId="824596784" sldId="707"/>
            <ac:spMk id="24" creationId="{EBA3E050-8A25-3FAB-85E5-33EB5F634CC6}"/>
          </ac:spMkLst>
        </pc:spChg>
        <pc:picChg chg="mod">
          <ac:chgData name="Τεχνική Υποστήριξη - Μονάδα Α (Διαχειριστική Αρχή)" userId="S::ma.unita-ts@migration.gov.gr::1f20874d-b227-43bc-a158-8a9271aff232" providerId="AD" clId="Web-{5D3C64ED-002E-9B0D-95AD-6EDBDB7FE367}" dt="2025-06-19T22:35:05.627" v="50" actId="1076"/>
          <ac:picMkLst>
            <pc:docMk/>
            <pc:sldMk cId="824596784" sldId="707"/>
            <ac:picMk id="9" creationId="{EC22B305-3BB3-CCB6-CE12-F433F07A9398}"/>
          </ac:picMkLst>
        </pc:picChg>
        <pc:picChg chg="mod">
          <ac:chgData name="Τεχνική Υποστήριξη - Μονάδα Α (Διαχειριστική Αρχή)" userId="S::ma.unita-ts@migration.gov.gr::1f20874d-b227-43bc-a158-8a9271aff232" providerId="AD" clId="Web-{5D3C64ED-002E-9B0D-95AD-6EDBDB7FE367}" dt="2025-06-19T22:33:52.015" v="29" actId="1076"/>
          <ac:picMkLst>
            <pc:docMk/>
            <pc:sldMk cId="824596784" sldId="707"/>
            <ac:picMk id="10" creationId="{0422A9D4-4C18-9D62-3A41-5BEC46107028}"/>
          </ac:picMkLst>
        </pc:picChg>
        <pc:picChg chg="mod">
          <ac:chgData name="Τεχνική Υποστήριξη - Μονάδα Α (Διαχειριστική Αρχή)" userId="S::ma.unita-ts@migration.gov.gr::1f20874d-b227-43bc-a158-8a9271aff232" providerId="AD" clId="Web-{5D3C64ED-002E-9B0D-95AD-6EDBDB7FE367}" dt="2025-06-19T22:35:05.611" v="49" actId="1076"/>
          <ac:picMkLst>
            <pc:docMk/>
            <pc:sldMk cId="824596784" sldId="707"/>
            <ac:picMk id="11" creationId="{3B5A70D3-49BA-1DFC-2FB7-C4337BA7A657}"/>
          </ac:picMkLst>
        </pc:picChg>
        <pc:picChg chg="mod">
          <ac:chgData name="Τεχνική Υποστήριξη - Μονάδα Α (Διαχειριστική Αρχή)" userId="S::ma.unita-ts@migration.gov.gr::1f20874d-b227-43bc-a158-8a9271aff232" providerId="AD" clId="Web-{5D3C64ED-002E-9B0D-95AD-6EDBDB7FE367}" dt="2025-06-19T22:37:34.944" v="85" actId="1076"/>
          <ac:picMkLst>
            <pc:docMk/>
            <pc:sldMk cId="824596784" sldId="707"/>
            <ac:picMk id="12" creationId="{303EED65-0463-8561-F9FE-CA7117971FFD}"/>
          </ac:picMkLst>
        </pc:picChg>
        <pc:picChg chg="mod">
          <ac:chgData name="Τεχνική Υποστήριξη - Μονάδα Α (Διαχειριστική Αρχή)" userId="S::ma.unita-ts@migration.gov.gr::1f20874d-b227-43bc-a158-8a9271aff232" providerId="AD" clId="Web-{5D3C64ED-002E-9B0D-95AD-6EDBDB7FE367}" dt="2025-06-19T22:33:11.124" v="20" actId="1076"/>
          <ac:picMkLst>
            <pc:docMk/>
            <pc:sldMk cId="824596784" sldId="707"/>
            <ac:picMk id="13" creationId="{1E409D8A-AAAE-233A-C91A-C87F407AD5E1}"/>
          </ac:picMkLst>
        </pc:picChg>
        <pc:picChg chg="mod">
          <ac:chgData name="Τεχνική Υποστήριξη - Μονάδα Α (Διαχειριστική Αρχή)" userId="S::ma.unita-ts@migration.gov.gr::1f20874d-b227-43bc-a158-8a9271aff232" providerId="AD" clId="Web-{5D3C64ED-002E-9B0D-95AD-6EDBDB7FE367}" dt="2025-06-19T22:33:52.031" v="30" actId="1076"/>
          <ac:picMkLst>
            <pc:docMk/>
            <pc:sldMk cId="824596784" sldId="707"/>
            <ac:picMk id="14" creationId="{B72CE439-B12A-1938-A807-8C8FEF85D921}"/>
          </ac:picMkLst>
        </pc:picChg>
      </pc:sldChg>
    </pc:docChg>
  </pc:docChgLst>
  <pc:docChgLst>
    <pc:chgData name="Τεχνική Υποστήριξη - Μονάδα Α (Διαχειριστική Αρχή)" userId="S::ma.unita-ts@migration.gov.gr::1f20874d-b227-43bc-a158-8a9271aff232" providerId="AD" clId="Web-{2A945B77-DA13-7E78-77BF-7BABBF669FB5}"/>
    <pc:docChg chg="addSld delSld modSld">
      <pc:chgData name="Τεχνική Υποστήριξη - Μονάδα Α (Διαχειριστική Αρχή)" userId="S::ma.unita-ts@migration.gov.gr::1f20874d-b227-43bc-a158-8a9271aff232" providerId="AD" clId="Web-{2A945B77-DA13-7E78-77BF-7BABBF669FB5}" dt="2025-06-24T23:45:29.298" v="51" actId="20577"/>
      <pc:docMkLst>
        <pc:docMk/>
      </pc:docMkLst>
      <pc:sldChg chg="del">
        <pc:chgData name="Τεχνική Υποστήριξη - Μονάδα Α (Διαχειριστική Αρχή)" userId="S::ma.unita-ts@migration.gov.gr::1f20874d-b227-43bc-a158-8a9271aff232" providerId="AD" clId="Web-{2A945B77-DA13-7E78-77BF-7BABBF669FB5}" dt="2025-06-24T23:43:40.685" v="3"/>
        <pc:sldMkLst>
          <pc:docMk/>
          <pc:sldMk cId="3520494369" sldId="709"/>
        </pc:sldMkLst>
      </pc:sldChg>
      <pc:sldChg chg="del">
        <pc:chgData name="Τεχνική Υποστήριξη - Μονάδα Α (Διαχειριστική Αρχή)" userId="S::ma.unita-ts@migration.gov.gr::1f20874d-b227-43bc-a158-8a9271aff232" providerId="AD" clId="Web-{2A945B77-DA13-7E78-77BF-7BABBF669FB5}" dt="2025-06-24T23:43:43.904" v="4"/>
        <pc:sldMkLst>
          <pc:docMk/>
          <pc:sldMk cId="646486495" sldId="710"/>
        </pc:sldMkLst>
      </pc:sldChg>
      <pc:sldChg chg="del">
        <pc:chgData name="Τεχνική Υποστήριξη - Μονάδα Α (Διαχειριστική Αρχή)" userId="S::ma.unita-ts@migration.gov.gr::1f20874d-b227-43bc-a158-8a9271aff232" providerId="AD" clId="Web-{2A945B77-DA13-7E78-77BF-7BABBF669FB5}" dt="2025-06-24T23:43:44.888" v="5"/>
        <pc:sldMkLst>
          <pc:docMk/>
          <pc:sldMk cId="3941569432" sldId="711"/>
        </pc:sldMkLst>
      </pc:sldChg>
      <pc:sldChg chg="add del">
        <pc:chgData name="Τεχνική Υποστήριξη - Μονάδα Α (Διαχειριστική Αρχή)" userId="S::ma.unita-ts@migration.gov.gr::1f20874d-b227-43bc-a158-8a9271aff232" providerId="AD" clId="Web-{2A945B77-DA13-7E78-77BF-7BABBF669FB5}" dt="2025-06-24T23:44:05.264" v="7"/>
        <pc:sldMkLst>
          <pc:docMk/>
          <pc:sldMk cId="3162902936" sldId="752"/>
        </pc:sldMkLst>
      </pc:sldChg>
      <pc:sldChg chg="del">
        <pc:chgData name="Τεχνική Υποστήριξη - Μονάδα Α (Διαχειριστική Αρχή)" userId="S::ma.unita-ts@migration.gov.gr::1f20874d-b227-43bc-a158-8a9271aff232" providerId="AD" clId="Web-{2A945B77-DA13-7E78-77BF-7BABBF669FB5}" dt="2025-06-24T23:43:38.607" v="2"/>
        <pc:sldMkLst>
          <pc:docMk/>
          <pc:sldMk cId="520854699" sldId="779"/>
        </pc:sldMkLst>
      </pc:sldChg>
      <pc:sldChg chg="add">
        <pc:chgData name="Τεχνική Υποστήριξη - Μονάδα Α (Διαχειριστική Αρχή)" userId="S::ma.unita-ts@migration.gov.gr::1f20874d-b227-43bc-a158-8a9271aff232" providerId="AD" clId="Web-{2A945B77-DA13-7E78-77BF-7BABBF669FB5}" dt="2025-06-24T23:44:05.248" v="6"/>
        <pc:sldMkLst>
          <pc:docMk/>
          <pc:sldMk cId="1101599938" sldId="785"/>
        </pc:sldMkLst>
      </pc:sldChg>
      <pc:sldChg chg="del">
        <pc:chgData name="Τεχνική Υποστήριξη - Μονάδα Α (Διαχειριστική Αρχή)" userId="S::ma.unita-ts@migration.gov.gr::1f20874d-b227-43bc-a158-8a9271aff232" providerId="AD" clId="Web-{2A945B77-DA13-7E78-77BF-7BABBF669FB5}" dt="2025-06-24T23:43:36.388" v="0"/>
        <pc:sldMkLst>
          <pc:docMk/>
          <pc:sldMk cId="1101599938" sldId="788"/>
        </pc:sldMkLst>
      </pc:sldChg>
      <pc:sldChg chg="modSp">
        <pc:chgData name="Τεχνική Υποστήριξη - Μονάδα Α (Διαχειριστική Αρχή)" userId="S::ma.unita-ts@migration.gov.gr::1f20874d-b227-43bc-a158-8a9271aff232" providerId="AD" clId="Web-{2A945B77-DA13-7E78-77BF-7BABBF669FB5}" dt="2025-06-24T23:45:29.298" v="51" actId="20577"/>
        <pc:sldMkLst>
          <pc:docMk/>
          <pc:sldMk cId="3756728539" sldId="795"/>
        </pc:sldMkLst>
        <pc:spChg chg="mod">
          <ac:chgData name="Τεχνική Υποστήριξη - Μονάδα Α (Διαχειριστική Αρχή)" userId="S::ma.unita-ts@migration.gov.gr::1f20874d-b227-43bc-a158-8a9271aff232" providerId="AD" clId="Web-{2A945B77-DA13-7E78-77BF-7BABBF669FB5}" dt="2025-06-24T23:45:29.298" v="51" actId="20577"/>
          <ac:spMkLst>
            <pc:docMk/>
            <pc:sldMk cId="3756728539" sldId="795"/>
            <ac:spMk id="4" creationId="{B1D97FE1-1252-F90F-E565-25981A5291B8}"/>
          </ac:spMkLst>
        </pc:spChg>
      </pc:sldChg>
      <pc:sldChg chg="add">
        <pc:chgData name="Τεχνική Υποστήριξη - Μονάδα Α (Διαχειριστική Αρχή)" userId="S::ma.unita-ts@migration.gov.gr::1f20874d-b227-43bc-a158-8a9271aff232" providerId="AD" clId="Web-{2A945B77-DA13-7E78-77BF-7BABBF669FB5}" dt="2025-06-24T23:44:05.279" v="8"/>
        <pc:sldMkLst>
          <pc:docMk/>
          <pc:sldMk cId="2091072368" sldId="796"/>
        </pc:sldMkLst>
      </pc:sldChg>
      <pc:sldChg chg="add">
        <pc:chgData name="Τεχνική Υποστήριξη - Μονάδα Α (Διαχειριστική Αρχή)" userId="S::ma.unita-ts@migration.gov.gr::1f20874d-b227-43bc-a158-8a9271aff232" providerId="AD" clId="Web-{2A945B77-DA13-7E78-77BF-7BABBF669FB5}" dt="2025-06-24T23:44:05.295" v="9"/>
        <pc:sldMkLst>
          <pc:docMk/>
          <pc:sldMk cId="2445478822" sldId="797"/>
        </pc:sldMkLst>
      </pc:sldChg>
      <pc:sldChg chg="add">
        <pc:chgData name="Τεχνική Υποστήριξη - Μονάδα Α (Διαχειριστική Αρχή)" userId="S::ma.unita-ts@migration.gov.gr::1f20874d-b227-43bc-a158-8a9271aff232" providerId="AD" clId="Web-{2A945B77-DA13-7E78-77BF-7BABBF669FB5}" dt="2025-06-24T23:44:05.326" v="10"/>
        <pc:sldMkLst>
          <pc:docMk/>
          <pc:sldMk cId="179687324" sldId="798"/>
        </pc:sldMkLst>
      </pc:sldChg>
      <pc:sldChg chg="add">
        <pc:chgData name="Τεχνική Υποστήριξη - Μονάδα Α (Διαχειριστική Αρχή)" userId="S::ma.unita-ts@migration.gov.gr::1f20874d-b227-43bc-a158-8a9271aff232" providerId="AD" clId="Web-{2A945B77-DA13-7E78-77BF-7BABBF669FB5}" dt="2025-06-24T23:44:05.342" v="11"/>
        <pc:sldMkLst>
          <pc:docMk/>
          <pc:sldMk cId="1320211510" sldId="799"/>
        </pc:sldMkLst>
      </pc:sldChg>
    </pc:docChg>
  </pc:docChgLst>
  <pc:docChgLst>
    <pc:chgData name="Τεχνική Υποστήριξη - Μονάδα Α (Διαχειριστική Αρχή)" userId="S::ma.unita-ts@migration.gov.gr::1f20874d-b227-43bc-a158-8a9271aff232" providerId="AD" clId="Web-{0010BFD4-2C7C-AB9A-F764-1AB4876D5978}"/>
    <pc:docChg chg="delSld">
      <pc:chgData name="Τεχνική Υποστήριξη - Μονάδα Α (Διαχειριστική Αρχή)" userId="S::ma.unita-ts@migration.gov.gr::1f20874d-b227-43bc-a158-8a9271aff232" providerId="AD" clId="Web-{0010BFD4-2C7C-AB9A-F764-1AB4876D5978}" dt="2025-06-19T11:22:22.228" v="0"/>
      <pc:docMkLst>
        <pc:docMk/>
      </pc:docMkLst>
      <pc:sldChg chg="del">
        <pc:chgData name="Τεχνική Υποστήριξη - Μονάδα Α (Διαχειριστική Αρχή)" userId="S::ma.unita-ts@migration.gov.gr::1f20874d-b227-43bc-a158-8a9271aff232" providerId="AD" clId="Web-{0010BFD4-2C7C-AB9A-F764-1AB4876D5978}" dt="2025-06-19T11:22:22.228" v="0"/>
        <pc:sldMkLst>
          <pc:docMk/>
          <pc:sldMk cId="1558765511" sldId="349"/>
        </pc:sldMkLst>
      </pc:sldChg>
    </pc:docChg>
  </pc:docChgLst>
  <pc:docChgLst>
    <pc:chgData name="Γεώργιος Κριτσιμάς" userId="d9f1bc11-69c2-494c-a266-dfce13f8d3ae" providerId="ADAL" clId="{AE33646D-3978-4E2D-9451-AEB2336DF8C8}"/>
    <pc:docChg chg="undo redo custSel addSld modSld">
      <pc:chgData name="Γεώργιος Κριτσιμάς" userId="d9f1bc11-69c2-494c-a266-dfce13f8d3ae" providerId="ADAL" clId="{AE33646D-3978-4E2D-9451-AEB2336DF8C8}" dt="2025-06-24T22:49:29.661" v="514" actId="26606"/>
      <pc:docMkLst>
        <pc:docMk/>
      </pc:docMkLst>
      <pc:sldChg chg="addSp modSp">
        <pc:chgData name="Γεώργιος Κριτσιμάς" userId="d9f1bc11-69c2-494c-a266-dfce13f8d3ae" providerId="ADAL" clId="{AE33646D-3978-4E2D-9451-AEB2336DF8C8}" dt="2025-06-24T22:04:37.758" v="2"/>
        <pc:sldMkLst>
          <pc:docMk/>
          <pc:sldMk cId="0" sldId="256"/>
        </pc:sldMkLst>
        <pc:picChg chg="add mod">
          <ac:chgData name="Γεώργιος Κριτσιμάς" userId="d9f1bc11-69c2-494c-a266-dfce13f8d3ae" providerId="ADAL" clId="{AE33646D-3978-4E2D-9451-AEB2336DF8C8}" dt="2025-06-24T22:04:37.758" v="2"/>
          <ac:picMkLst>
            <pc:docMk/>
            <pc:sldMk cId="0" sldId="256"/>
            <ac:picMk id="2" creationId="{95C486D2-21A1-3F9D-85EC-5A5D136E005B}"/>
          </ac:picMkLst>
        </pc:picChg>
      </pc:sldChg>
      <pc:sldChg chg="modSp mod">
        <pc:chgData name="Γεώργιος Κριτσιμάς" userId="d9f1bc11-69c2-494c-a266-dfce13f8d3ae" providerId="ADAL" clId="{AE33646D-3978-4E2D-9451-AEB2336DF8C8}" dt="2025-06-24T22:35:05.050" v="376" actId="14100"/>
        <pc:sldMkLst>
          <pc:docMk/>
          <pc:sldMk cId="3198418085" sldId="345"/>
        </pc:sldMkLst>
        <pc:spChg chg="mod">
          <ac:chgData name="Γεώργιος Κριτσιμάς" userId="d9f1bc11-69c2-494c-a266-dfce13f8d3ae" providerId="ADAL" clId="{AE33646D-3978-4E2D-9451-AEB2336DF8C8}" dt="2025-06-24T22:35:05.050" v="376" actId="14100"/>
          <ac:spMkLst>
            <pc:docMk/>
            <pc:sldMk cId="3198418085" sldId="345"/>
            <ac:spMk id="4" creationId="{0D6D4EBD-2EA3-929A-8FB0-8CE2ED02E3E2}"/>
          </ac:spMkLst>
        </pc:spChg>
      </pc:sldChg>
      <pc:sldChg chg="modSp mod">
        <pc:chgData name="Γεώργιος Κριτσιμάς" userId="d9f1bc11-69c2-494c-a266-dfce13f8d3ae" providerId="ADAL" clId="{AE33646D-3978-4E2D-9451-AEB2336DF8C8}" dt="2025-06-24T22:45:21.703" v="481" actId="20577"/>
        <pc:sldMkLst>
          <pc:docMk/>
          <pc:sldMk cId="3924770248" sldId="347"/>
        </pc:sldMkLst>
        <pc:spChg chg="mod">
          <ac:chgData name="Γεώργιος Κριτσιμάς" userId="d9f1bc11-69c2-494c-a266-dfce13f8d3ae" providerId="ADAL" clId="{AE33646D-3978-4E2D-9451-AEB2336DF8C8}" dt="2025-06-24T22:45:21.703" v="481" actId="20577"/>
          <ac:spMkLst>
            <pc:docMk/>
            <pc:sldMk cId="3924770248" sldId="347"/>
            <ac:spMk id="4" creationId="{AD131BDB-D002-80A6-F38F-66ACB6F12922}"/>
          </ac:spMkLst>
        </pc:spChg>
      </pc:sldChg>
      <pc:sldChg chg="modSp mod">
        <pc:chgData name="Γεώργιος Κριτσιμάς" userId="d9f1bc11-69c2-494c-a266-dfce13f8d3ae" providerId="ADAL" clId="{AE33646D-3978-4E2D-9451-AEB2336DF8C8}" dt="2025-06-24T22:26:17.942" v="226" actId="13926"/>
        <pc:sldMkLst>
          <pc:docMk/>
          <pc:sldMk cId="3529333558" sldId="708"/>
        </pc:sldMkLst>
        <pc:spChg chg="mod">
          <ac:chgData name="Γεώργιος Κριτσιμάς" userId="d9f1bc11-69c2-494c-a266-dfce13f8d3ae" providerId="ADAL" clId="{AE33646D-3978-4E2D-9451-AEB2336DF8C8}" dt="2025-06-24T22:26:17.942" v="226" actId="13926"/>
          <ac:spMkLst>
            <pc:docMk/>
            <pc:sldMk cId="3529333558" sldId="708"/>
            <ac:spMk id="8" creationId="{6E7BC2DE-51AE-E041-36EB-B8068206DC93}"/>
          </ac:spMkLst>
        </pc:spChg>
      </pc:sldChg>
      <pc:sldChg chg="modSp mod">
        <pc:chgData name="Γεώργιος Κριτσιμάς" userId="d9f1bc11-69c2-494c-a266-dfce13f8d3ae" providerId="ADAL" clId="{AE33646D-3978-4E2D-9451-AEB2336DF8C8}" dt="2025-06-24T22:34:43.047" v="372"/>
        <pc:sldMkLst>
          <pc:docMk/>
          <pc:sldMk cId="282685141" sldId="727"/>
        </pc:sldMkLst>
        <pc:spChg chg="mod">
          <ac:chgData name="Γεώργιος Κριτσιμάς" userId="d9f1bc11-69c2-494c-a266-dfce13f8d3ae" providerId="ADAL" clId="{AE33646D-3978-4E2D-9451-AEB2336DF8C8}" dt="2025-06-24T22:34:43.047" v="372"/>
          <ac:spMkLst>
            <pc:docMk/>
            <pc:sldMk cId="282685141" sldId="727"/>
            <ac:spMk id="4" creationId="{0B335353-B2C9-DF22-2E60-66E7E3B45A4D}"/>
          </ac:spMkLst>
        </pc:spChg>
      </pc:sldChg>
      <pc:sldChg chg="modSp mod">
        <pc:chgData name="Γεώργιος Κριτσιμάς" userId="d9f1bc11-69c2-494c-a266-dfce13f8d3ae" providerId="ADAL" clId="{AE33646D-3978-4E2D-9451-AEB2336DF8C8}" dt="2025-06-24T22:34:22.695" v="370" actId="20577"/>
        <pc:sldMkLst>
          <pc:docMk/>
          <pc:sldMk cId="3754838349" sldId="728"/>
        </pc:sldMkLst>
        <pc:spChg chg="mod">
          <ac:chgData name="Γεώργιος Κριτσιμάς" userId="d9f1bc11-69c2-494c-a266-dfce13f8d3ae" providerId="ADAL" clId="{AE33646D-3978-4E2D-9451-AEB2336DF8C8}" dt="2025-06-24T22:34:22.695" v="370" actId="20577"/>
          <ac:spMkLst>
            <pc:docMk/>
            <pc:sldMk cId="3754838349" sldId="728"/>
            <ac:spMk id="4" creationId="{AE656750-24B0-F991-A2EF-0BDBF6AE19D2}"/>
          </ac:spMkLst>
        </pc:spChg>
      </pc:sldChg>
      <pc:sldChg chg="modSp mod">
        <pc:chgData name="Γεώργιος Κριτσιμάς" userId="d9f1bc11-69c2-494c-a266-dfce13f8d3ae" providerId="ADAL" clId="{AE33646D-3978-4E2D-9451-AEB2336DF8C8}" dt="2025-06-24T22:44:53.805" v="444" actId="20577"/>
        <pc:sldMkLst>
          <pc:docMk/>
          <pc:sldMk cId="1567811336" sldId="750"/>
        </pc:sldMkLst>
        <pc:spChg chg="mod">
          <ac:chgData name="Γεώργιος Κριτσιμάς" userId="d9f1bc11-69c2-494c-a266-dfce13f8d3ae" providerId="ADAL" clId="{AE33646D-3978-4E2D-9451-AEB2336DF8C8}" dt="2025-06-24T22:44:53.805" v="444" actId="20577"/>
          <ac:spMkLst>
            <pc:docMk/>
            <pc:sldMk cId="1567811336" sldId="750"/>
            <ac:spMk id="4" creationId="{B1D97FE1-1252-F90F-E565-25981A5291B8}"/>
          </ac:spMkLst>
        </pc:spChg>
      </pc:sldChg>
      <pc:sldChg chg="modSp">
        <pc:chgData name="Γεώργιος Κριτσιμάς" userId="d9f1bc11-69c2-494c-a266-dfce13f8d3ae" providerId="ADAL" clId="{AE33646D-3978-4E2D-9451-AEB2336DF8C8}" dt="2025-06-24T22:00:25.669" v="0"/>
        <pc:sldMkLst>
          <pc:docMk/>
          <pc:sldMk cId="1445300090" sldId="775"/>
        </pc:sldMkLst>
        <pc:graphicFrameChg chg="mod">
          <ac:chgData name="Γεώργιος Κριτσιμάς" userId="d9f1bc11-69c2-494c-a266-dfce13f8d3ae" providerId="ADAL" clId="{AE33646D-3978-4E2D-9451-AEB2336DF8C8}" dt="2025-06-24T22:00:25.669" v="0"/>
          <ac:graphicFrameMkLst>
            <pc:docMk/>
            <pc:sldMk cId="1445300090" sldId="775"/>
            <ac:graphicFrameMk id="8" creationId="{1FA1EA9B-7CE0-DEEE-F5C3-96C3C954A134}"/>
          </ac:graphicFrameMkLst>
        </pc:graphicFrameChg>
      </pc:sldChg>
      <pc:sldChg chg="addSp delSp modSp new mod">
        <pc:chgData name="Γεώργιος Κριτσιμάς" userId="d9f1bc11-69c2-494c-a266-dfce13f8d3ae" providerId="ADAL" clId="{AE33646D-3978-4E2D-9451-AEB2336DF8C8}" dt="2025-06-24T22:49:07.157" v="512" actId="1076"/>
        <pc:sldMkLst>
          <pc:docMk/>
          <pc:sldMk cId="816304176" sldId="789"/>
        </pc:sldMkLst>
        <pc:spChg chg="add mod">
          <ac:chgData name="Γεώργιος Κριτσιμάς" userId="d9f1bc11-69c2-494c-a266-dfce13f8d3ae" providerId="ADAL" clId="{AE33646D-3978-4E2D-9451-AEB2336DF8C8}" dt="2025-06-24T22:46:29.286" v="488" actId="1076"/>
          <ac:spMkLst>
            <pc:docMk/>
            <pc:sldMk cId="816304176" sldId="789"/>
            <ac:spMk id="5" creationId="{3869D01E-EFD5-7D25-1C66-AB3DC52E538E}"/>
          </ac:spMkLst>
        </pc:spChg>
        <pc:spChg chg="add del mod">
          <ac:chgData name="Γεώργιος Κριτσιμάς" userId="d9f1bc11-69c2-494c-a266-dfce13f8d3ae" providerId="ADAL" clId="{AE33646D-3978-4E2D-9451-AEB2336DF8C8}" dt="2025-06-24T22:09:05.939" v="118" actId="478"/>
          <ac:spMkLst>
            <pc:docMk/>
            <pc:sldMk cId="816304176" sldId="789"/>
            <ac:spMk id="6" creationId="{328F0F24-538C-B5FE-A68D-1A2D0E87A6A1}"/>
          </ac:spMkLst>
        </pc:spChg>
        <pc:spChg chg="add mod">
          <ac:chgData name="Γεώργιος Κριτσιμάς" userId="d9f1bc11-69c2-494c-a266-dfce13f8d3ae" providerId="ADAL" clId="{AE33646D-3978-4E2D-9451-AEB2336DF8C8}" dt="2025-06-24T22:09:07.490" v="119"/>
          <ac:spMkLst>
            <pc:docMk/>
            <pc:sldMk cId="816304176" sldId="789"/>
            <ac:spMk id="7" creationId="{D6979220-7383-017B-C0A5-C1D053914D11}"/>
          </ac:spMkLst>
        </pc:spChg>
        <pc:spChg chg="add del mod">
          <ac:chgData name="Γεώργιος Κριτσιμάς" userId="d9f1bc11-69c2-494c-a266-dfce13f8d3ae" providerId="ADAL" clId="{AE33646D-3978-4E2D-9451-AEB2336DF8C8}" dt="2025-06-24T22:37:04.927" v="387" actId="478"/>
          <ac:spMkLst>
            <pc:docMk/>
            <pc:sldMk cId="816304176" sldId="789"/>
            <ac:spMk id="8" creationId="{3869D01E-EFD5-7D25-1C66-AB3DC52E538E}"/>
          </ac:spMkLst>
        </pc:spChg>
        <pc:spChg chg="add del mod">
          <ac:chgData name="Γεώργιος Κριτσιμάς" userId="d9f1bc11-69c2-494c-a266-dfce13f8d3ae" providerId="ADAL" clId="{AE33646D-3978-4E2D-9451-AEB2336DF8C8}" dt="2025-06-24T22:46:09.541" v="483" actId="478"/>
          <ac:spMkLst>
            <pc:docMk/>
            <pc:sldMk cId="816304176" sldId="789"/>
            <ac:spMk id="9" creationId="{3A7411E4-F665-CB2D-5EE1-D139A39306F3}"/>
          </ac:spMkLst>
        </pc:spChg>
        <pc:picChg chg="add del mod">
          <ac:chgData name="Γεώργιος Κριτσιμάς" userId="d9f1bc11-69c2-494c-a266-dfce13f8d3ae" providerId="ADAL" clId="{AE33646D-3978-4E2D-9451-AEB2336DF8C8}" dt="2025-06-24T22:41:09.435" v="420" actId="1076"/>
          <ac:picMkLst>
            <pc:docMk/>
            <pc:sldMk cId="816304176" sldId="789"/>
            <ac:picMk id="4" creationId="{2F6468F3-7134-5811-EC4C-BFF00C1D44A6}"/>
          </ac:picMkLst>
        </pc:picChg>
        <pc:picChg chg="add mod">
          <ac:chgData name="Γεώργιος Κριτσιμάς" userId="d9f1bc11-69c2-494c-a266-dfce13f8d3ae" providerId="ADAL" clId="{AE33646D-3978-4E2D-9451-AEB2336DF8C8}" dt="2025-06-24T22:49:07.157" v="512" actId="1076"/>
          <ac:picMkLst>
            <pc:docMk/>
            <pc:sldMk cId="816304176" sldId="789"/>
            <ac:picMk id="10" creationId="{C1CCE24D-78DC-E2BA-0446-5A1414BE8D6D}"/>
          </ac:picMkLst>
        </pc:picChg>
        <pc:picChg chg="add mod">
          <ac:chgData name="Γεώργιος Κριτσιμάς" userId="d9f1bc11-69c2-494c-a266-dfce13f8d3ae" providerId="ADAL" clId="{AE33646D-3978-4E2D-9451-AEB2336DF8C8}" dt="2025-06-24T22:46:33.148" v="489" actId="1076"/>
          <ac:picMkLst>
            <pc:docMk/>
            <pc:sldMk cId="816304176" sldId="789"/>
            <ac:picMk id="11" creationId="{5B2F2BAC-4E1A-0877-0564-F2EFB0922183}"/>
          </ac:picMkLst>
        </pc:picChg>
      </pc:sldChg>
      <pc:sldChg chg="addSp delSp modSp add mod">
        <pc:chgData name="Γεώργιος Κριτσιμάς" userId="d9f1bc11-69c2-494c-a266-dfce13f8d3ae" providerId="ADAL" clId="{AE33646D-3978-4E2D-9451-AEB2336DF8C8}" dt="2025-06-24T22:30:46.608" v="284" actId="20577"/>
        <pc:sldMkLst>
          <pc:docMk/>
          <pc:sldMk cId="360606325" sldId="790"/>
        </pc:sldMkLst>
        <pc:spChg chg="add del mod">
          <ac:chgData name="Γεώργιος Κριτσιμάς" userId="d9f1bc11-69c2-494c-a266-dfce13f8d3ae" providerId="ADAL" clId="{AE33646D-3978-4E2D-9451-AEB2336DF8C8}" dt="2025-06-24T22:30:46.608" v="284" actId="20577"/>
          <ac:spMkLst>
            <pc:docMk/>
            <pc:sldMk cId="360606325" sldId="790"/>
            <ac:spMk id="4" creationId="{9D8F1CC8-7C2E-1C0D-ADE7-87EA7E67D3F2}"/>
          </ac:spMkLst>
        </pc:spChg>
      </pc:sldChg>
      <pc:sldChg chg="addSp delSp modSp add mod setBg">
        <pc:chgData name="Γεώργιος Κριτσιμάς" userId="d9f1bc11-69c2-494c-a266-dfce13f8d3ae" providerId="ADAL" clId="{AE33646D-3978-4E2D-9451-AEB2336DF8C8}" dt="2025-06-24T22:49:29.661" v="514" actId="26606"/>
        <pc:sldMkLst>
          <pc:docMk/>
          <pc:sldMk cId="216609426" sldId="791"/>
        </pc:sldMkLst>
        <pc:spChg chg="mod">
          <ac:chgData name="Γεώργιος Κριτσιμάς" userId="d9f1bc11-69c2-494c-a266-dfce13f8d3ae" providerId="ADAL" clId="{AE33646D-3978-4E2D-9451-AEB2336DF8C8}" dt="2025-06-24T22:49:29.661" v="514" actId="26606"/>
          <ac:spMkLst>
            <pc:docMk/>
            <pc:sldMk cId="216609426" sldId="791"/>
            <ac:spMk id="2" creationId="{505E857E-4CDF-DA68-C296-F2D0559EB9A8}"/>
          </ac:spMkLst>
        </pc:spChg>
        <pc:spChg chg="mod">
          <ac:chgData name="Γεώργιος Κριτσιμάς" userId="d9f1bc11-69c2-494c-a266-dfce13f8d3ae" providerId="ADAL" clId="{AE33646D-3978-4E2D-9451-AEB2336DF8C8}" dt="2025-06-24T22:49:29.661" v="514" actId="26606"/>
          <ac:spMkLst>
            <pc:docMk/>
            <pc:sldMk cId="216609426" sldId="791"/>
            <ac:spMk id="3" creationId="{42D35E4E-68A5-7342-02A2-3D62C5826B37}"/>
          </ac:spMkLst>
        </pc:spChg>
        <pc:spChg chg="del">
          <ac:chgData name="Γεώργιος Κριτσιμάς" userId="d9f1bc11-69c2-494c-a266-dfce13f8d3ae" providerId="ADAL" clId="{AE33646D-3978-4E2D-9451-AEB2336DF8C8}" dt="2025-06-24T22:18:34.453" v="174" actId="478"/>
          <ac:spMkLst>
            <pc:docMk/>
            <pc:sldMk cId="216609426" sldId="791"/>
            <ac:spMk id="5" creationId="{3C1592CA-93ED-DBA5-A31A-E6563B012920}"/>
          </ac:spMkLst>
        </pc:spChg>
        <pc:spChg chg="add del">
          <ac:chgData name="Γεώργιος Κριτσιμάς" userId="d9f1bc11-69c2-494c-a266-dfce13f8d3ae" providerId="ADAL" clId="{AE33646D-3978-4E2D-9451-AEB2336DF8C8}" dt="2025-06-24T22:49:29.661" v="514" actId="26606"/>
          <ac:spMkLst>
            <pc:docMk/>
            <pc:sldMk cId="216609426" sldId="791"/>
            <ac:spMk id="7" creationId="{24E3B1C5-5F9E-EDB9-15D7-86774925D472}"/>
          </ac:spMkLst>
        </pc:spChg>
        <pc:spChg chg="add del mod">
          <ac:chgData name="Γεώργιος Κριτσιμάς" userId="d9f1bc11-69c2-494c-a266-dfce13f8d3ae" providerId="ADAL" clId="{AE33646D-3978-4E2D-9451-AEB2336DF8C8}" dt="2025-06-24T22:49:29.661" v="514" actId="26606"/>
          <ac:spMkLst>
            <pc:docMk/>
            <pc:sldMk cId="216609426" sldId="791"/>
            <ac:spMk id="8" creationId="{51659C6B-A398-E138-F5CD-1CFB90E2CFD1}"/>
          </ac:spMkLst>
        </pc:spChg>
        <pc:spChg chg="add del">
          <ac:chgData name="Γεώργιος Κριτσιμάς" userId="d9f1bc11-69c2-494c-a266-dfce13f8d3ae" providerId="ADAL" clId="{AE33646D-3978-4E2D-9451-AEB2336DF8C8}" dt="2025-06-24T22:49:29.661" v="514" actId="26606"/>
          <ac:spMkLst>
            <pc:docMk/>
            <pc:sldMk cId="216609426" sldId="791"/>
            <ac:spMk id="14" creationId="{0550F5B9-399F-4FAD-AE6C-ED65F9A43A74}"/>
          </ac:spMkLst>
        </pc:spChg>
        <pc:spChg chg="add del">
          <ac:chgData name="Γεώργιος Κριτσιμάς" userId="d9f1bc11-69c2-494c-a266-dfce13f8d3ae" providerId="ADAL" clId="{AE33646D-3978-4E2D-9451-AEB2336DF8C8}" dt="2025-06-24T22:49:29.661" v="514" actId="26606"/>
          <ac:spMkLst>
            <pc:docMk/>
            <pc:sldMk cId="216609426" sldId="791"/>
            <ac:spMk id="16" creationId="{C062E60F-5CD4-4268-8359-8076634680E5}"/>
          </ac:spMkLst>
        </pc:spChg>
        <pc:spChg chg="add del">
          <ac:chgData name="Γεώργιος Κριτσιμάς" userId="d9f1bc11-69c2-494c-a266-dfce13f8d3ae" providerId="ADAL" clId="{AE33646D-3978-4E2D-9451-AEB2336DF8C8}" dt="2025-06-24T22:49:29.661" v="514" actId="26606"/>
          <ac:spMkLst>
            <pc:docMk/>
            <pc:sldMk cId="216609426" sldId="791"/>
            <ac:spMk id="18" creationId="{BB341EC3-1810-4D33-BA3F-E2D0AA0ECFB6}"/>
          </ac:spMkLst>
        </pc:spChg>
        <pc:spChg chg="add del">
          <ac:chgData name="Γεώργιος Κριτσιμάς" userId="d9f1bc11-69c2-494c-a266-dfce13f8d3ae" providerId="ADAL" clId="{AE33646D-3978-4E2D-9451-AEB2336DF8C8}" dt="2025-06-24T22:49:29.661" v="514" actId="26606"/>
          <ac:spMkLst>
            <pc:docMk/>
            <pc:sldMk cId="216609426" sldId="791"/>
            <ac:spMk id="20" creationId="{10127CDE-2B99-47A8-BB3C-7D17519105E0}"/>
          </ac:spMkLst>
        </pc:spChg>
        <pc:picChg chg="mod ord">
          <ac:chgData name="Γεώργιος Κριτσιμάς" userId="d9f1bc11-69c2-494c-a266-dfce13f8d3ae" providerId="ADAL" clId="{AE33646D-3978-4E2D-9451-AEB2336DF8C8}" dt="2025-06-24T22:49:24.662" v="513" actId="26606"/>
          <ac:picMkLst>
            <pc:docMk/>
            <pc:sldMk cId="216609426" sldId="791"/>
            <ac:picMk id="4" creationId="{B62D55F6-FB9C-4995-AAB5-149ED0A4B6AC}"/>
          </ac:picMkLst>
        </pc:picChg>
        <pc:picChg chg="add mod">
          <ac:chgData name="Γεώργιος Κριτσιμάς" userId="d9f1bc11-69c2-494c-a266-dfce13f8d3ae" providerId="ADAL" clId="{AE33646D-3978-4E2D-9451-AEB2336DF8C8}" dt="2025-06-24T22:49:29.661" v="514" actId="26606"/>
          <ac:picMkLst>
            <pc:docMk/>
            <pc:sldMk cId="216609426" sldId="791"/>
            <ac:picMk id="6" creationId="{89AAC322-2F7B-45A2-FED6-19EA6A87C8DE}"/>
          </ac:picMkLst>
        </pc:picChg>
        <pc:picChg chg="add mod">
          <ac:chgData name="Γεώργιος Κριτσιμάς" userId="d9f1bc11-69c2-494c-a266-dfce13f8d3ae" providerId="ADAL" clId="{AE33646D-3978-4E2D-9451-AEB2336DF8C8}" dt="2025-06-24T22:49:29.661" v="514" actId="26606"/>
          <ac:picMkLst>
            <pc:docMk/>
            <pc:sldMk cId="216609426" sldId="791"/>
            <ac:picMk id="9" creationId="{EFF064AF-A159-F291-5B13-0BB1F3F9DCF5}"/>
          </ac:picMkLst>
        </pc:picChg>
      </pc:sldChg>
      <pc:sldChg chg="delSp modSp add mod">
        <pc:chgData name="Γεώργιος Κριτσιμάς" userId="d9f1bc11-69c2-494c-a266-dfce13f8d3ae" providerId="ADAL" clId="{AE33646D-3978-4E2D-9451-AEB2336DF8C8}" dt="2025-06-24T22:48:04.904" v="504" actId="1076"/>
        <pc:sldMkLst>
          <pc:docMk/>
          <pc:sldMk cId="2608498328" sldId="792"/>
        </pc:sldMkLst>
        <pc:spChg chg="del">
          <ac:chgData name="Γεώργιος Κριτσιμάς" userId="d9f1bc11-69c2-494c-a266-dfce13f8d3ae" providerId="ADAL" clId="{AE33646D-3978-4E2D-9451-AEB2336DF8C8}" dt="2025-06-24T22:47:09.450" v="491" actId="478"/>
          <ac:spMkLst>
            <pc:docMk/>
            <pc:sldMk cId="2608498328" sldId="792"/>
            <ac:spMk id="5" creationId="{32489BF9-98AD-174A-4126-A003E7EA0DB1}"/>
          </ac:spMkLst>
        </pc:spChg>
        <pc:spChg chg="mod">
          <ac:chgData name="Γεώργιος Κριτσιμάς" userId="d9f1bc11-69c2-494c-a266-dfce13f8d3ae" providerId="ADAL" clId="{AE33646D-3978-4E2D-9451-AEB2336DF8C8}" dt="2025-06-24T22:47:17.891" v="493" actId="1076"/>
          <ac:spMkLst>
            <pc:docMk/>
            <pc:sldMk cId="2608498328" sldId="792"/>
            <ac:spMk id="9" creationId="{F0127D04-C2DB-FE7F-46C1-A0EA454353D3}"/>
          </ac:spMkLst>
        </pc:spChg>
        <pc:picChg chg="mod">
          <ac:chgData name="Γεώργιος Κριτσιμάς" userId="d9f1bc11-69c2-494c-a266-dfce13f8d3ae" providerId="ADAL" clId="{AE33646D-3978-4E2D-9451-AEB2336DF8C8}" dt="2025-06-24T22:47:59.356" v="503" actId="1076"/>
          <ac:picMkLst>
            <pc:docMk/>
            <pc:sldMk cId="2608498328" sldId="792"/>
            <ac:picMk id="4" creationId="{0BA4F62B-5912-1BDB-D39C-AA0B9375D2EB}"/>
          </ac:picMkLst>
        </pc:picChg>
        <pc:picChg chg="mod">
          <ac:chgData name="Γεώργιος Κριτσιμάς" userId="d9f1bc11-69c2-494c-a266-dfce13f8d3ae" providerId="ADAL" clId="{AE33646D-3978-4E2D-9451-AEB2336DF8C8}" dt="2025-06-24T22:47:42.863" v="495" actId="1076"/>
          <ac:picMkLst>
            <pc:docMk/>
            <pc:sldMk cId="2608498328" sldId="792"/>
            <ac:picMk id="10" creationId="{B5E13190-1598-A87D-2520-9F35B4D5D1FD}"/>
          </ac:picMkLst>
        </pc:picChg>
        <pc:picChg chg="mod">
          <ac:chgData name="Γεώργιος Κριτσιμάς" userId="d9f1bc11-69c2-494c-a266-dfce13f8d3ae" providerId="ADAL" clId="{AE33646D-3978-4E2D-9451-AEB2336DF8C8}" dt="2025-06-24T22:48:04.904" v="504" actId="1076"/>
          <ac:picMkLst>
            <pc:docMk/>
            <pc:sldMk cId="2608498328" sldId="792"/>
            <ac:picMk id="11" creationId="{DF27AF1E-A21A-AD16-53E5-FBBA50F256F0}"/>
          </ac:picMkLst>
        </pc:picChg>
      </pc:sldChg>
    </pc:docChg>
  </pc:docChgLst>
  <pc:docChgLst>
    <pc:chgData name="Τεχνική Υποστήριξη - Μονάδα Α (Διαχειριστική Αρχή)" userId="S::ma.unita-ts@migration.gov.gr::1f20874d-b227-43bc-a158-8a9271aff232" providerId="AD" clId="Web-{E2B440EE-6A33-10E4-D403-CF96F2956EE4}"/>
    <pc:docChg chg="addSld delSld modSld">
      <pc:chgData name="Τεχνική Υποστήριξη - Μονάδα Α (Διαχειριστική Αρχή)" userId="S::ma.unita-ts@migration.gov.gr::1f20874d-b227-43bc-a158-8a9271aff232" providerId="AD" clId="Web-{E2B440EE-6A33-10E4-D403-CF96F2956EE4}" dt="2025-06-25T10:39:12.970" v="58"/>
      <pc:docMkLst>
        <pc:docMk/>
      </pc:docMkLst>
      <pc:sldChg chg="del">
        <pc:chgData name="Τεχνική Υποστήριξη - Μονάδα Α (Διαχειριστική Αρχή)" userId="S::ma.unita-ts@migration.gov.gr::1f20874d-b227-43bc-a158-8a9271aff232" providerId="AD" clId="Web-{E2B440EE-6A33-10E4-D403-CF96F2956EE4}" dt="2025-06-25T10:25:52.701" v="8"/>
        <pc:sldMkLst>
          <pc:docMk/>
          <pc:sldMk cId="376168548" sldId="793"/>
        </pc:sldMkLst>
      </pc:sldChg>
      <pc:sldChg chg="modSp">
        <pc:chgData name="Τεχνική Υποστήριξη - Μονάδα Α (Διαχειριστική Αρχή)" userId="S::ma.unita-ts@migration.gov.gr::1f20874d-b227-43bc-a158-8a9271aff232" providerId="AD" clId="Web-{E2B440EE-6A33-10E4-D403-CF96F2956EE4}" dt="2025-06-25T10:32:25.226" v="56" actId="14100"/>
        <pc:sldMkLst>
          <pc:docMk/>
          <pc:sldMk cId="3756728539" sldId="795"/>
        </pc:sldMkLst>
        <pc:spChg chg="mod">
          <ac:chgData name="Τεχνική Υποστήριξη - Μονάδα Α (Διαχειριστική Αρχή)" userId="S::ma.unita-ts@migration.gov.gr::1f20874d-b227-43bc-a158-8a9271aff232" providerId="AD" clId="Web-{E2B440EE-6A33-10E4-D403-CF96F2956EE4}" dt="2025-06-25T10:32:25.226" v="56" actId="14100"/>
          <ac:spMkLst>
            <pc:docMk/>
            <pc:sldMk cId="3756728539" sldId="795"/>
            <ac:spMk id="4" creationId="{B1D97FE1-1252-F90F-E565-25981A5291B8}"/>
          </ac:spMkLst>
        </pc:spChg>
      </pc:sldChg>
      <pc:sldChg chg="del">
        <pc:chgData name="Τεχνική Υποστήριξη - Μονάδα Α (Διαχειριστική Αρχή)" userId="S::ma.unita-ts@migration.gov.gr::1f20874d-b227-43bc-a158-8a9271aff232" providerId="AD" clId="Web-{E2B440EE-6A33-10E4-D403-CF96F2956EE4}" dt="2025-06-25T10:24:04.507" v="6"/>
        <pc:sldMkLst>
          <pc:docMk/>
          <pc:sldMk cId="2091072368" sldId="796"/>
        </pc:sldMkLst>
      </pc:sldChg>
      <pc:sldChg chg="del">
        <pc:chgData name="Τεχνική Υποστήριξη - Μονάδα Α (Διαχειριστική Αρχή)" userId="S::ma.unita-ts@migration.gov.gr::1f20874d-b227-43bc-a158-8a9271aff232" providerId="AD" clId="Web-{E2B440EE-6A33-10E4-D403-CF96F2956EE4}" dt="2025-06-25T10:21:57.108" v="4"/>
        <pc:sldMkLst>
          <pc:docMk/>
          <pc:sldMk cId="3803716292" sldId="800"/>
        </pc:sldMkLst>
      </pc:sldChg>
      <pc:sldChg chg="del">
        <pc:chgData name="Τεχνική Υποστήριξη - Μονάδα Α (Διαχειριστική Αρχή)" userId="S::ma.unita-ts@migration.gov.gr::1f20874d-b227-43bc-a158-8a9271aff232" providerId="AD" clId="Web-{E2B440EE-6A33-10E4-D403-CF96F2956EE4}" dt="2025-06-25T10:10:45.769" v="2"/>
        <pc:sldMkLst>
          <pc:docMk/>
          <pc:sldMk cId="2378060926" sldId="804"/>
        </pc:sldMkLst>
      </pc:sldChg>
      <pc:sldChg chg="del">
        <pc:chgData name="Τεχνική Υποστήριξη - Μονάδα Α (Διαχειριστική Αρχή)" userId="S::ma.unita-ts@migration.gov.gr::1f20874d-b227-43bc-a158-8a9271aff232" providerId="AD" clId="Web-{E2B440EE-6A33-10E4-D403-CF96F2956EE4}" dt="2025-06-25T10:09:52.843" v="1"/>
        <pc:sldMkLst>
          <pc:docMk/>
          <pc:sldMk cId="1091324223" sldId="805"/>
        </pc:sldMkLst>
      </pc:sldChg>
      <pc:sldChg chg="add del">
        <pc:chgData name="Τεχνική Υποστήριξη - Μονάδα Α (Διαχειριστική Αρχή)" userId="S::ma.unita-ts@migration.gov.gr::1f20874d-b227-43bc-a158-8a9271aff232" providerId="AD" clId="Web-{E2B440EE-6A33-10E4-D403-CF96F2956EE4}" dt="2025-06-25T10:39:12.970" v="58"/>
        <pc:sldMkLst>
          <pc:docMk/>
          <pc:sldMk cId="1686227197" sldId="806"/>
        </pc:sldMkLst>
      </pc:sldChg>
      <pc:sldChg chg="add">
        <pc:chgData name="Τεχνική Υποστήριξη - Μονάδα Α (Διαχειριστική Αρχή)" userId="S::ma.unita-ts@migration.gov.gr::1f20874d-b227-43bc-a158-8a9271aff232" providerId="AD" clId="Web-{E2B440EE-6A33-10E4-D403-CF96F2956EE4}" dt="2025-06-25T10:21:53.217" v="3"/>
        <pc:sldMkLst>
          <pc:docMk/>
          <pc:sldMk cId="2571630237" sldId="808"/>
        </pc:sldMkLst>
      </pc:sldChg>
      <pc:sldChg chg="add">
        <pc:chgData name="Τεχνική Υποστήριξη - Μονάδα Α (Διαχειριστική Αρχή)" userId="S::ma.unita-ts@migration.gov.gr::1f20874d-b227-43bc-a158-8a9271aff232" providerId="AD" clId="Web-{E2B440EE-6A33-10E4-D403-CF96F2956EE4}" dt="2025-06-25T10:23:35.302" v="5"/>
        <pc:sldMkLst>
          <pc:docMk/>
          <pc:sldMk cId="4190009432" sldId="809"/>
        </pc:sldMkLst>
      </pc:sldChg>
      <pc:sldChg chg="add">
        <pc:chgData name="Τεχνική Υποστήριξη - Μονάδα Α (Διαχειριστική Αρχή)" userId="S::ma.unita-ts@migration.gov.gr::1f20874d-b227-43bc-a158-8a9271aff232" providerId="AD" clId="Web-{E2B440EE-6A33-10E4-D403-CF96F2956EE4}" dt="2025-06-25T10:25:48.263" v="7"/>
        <pc:sldMkLst>
          <pc:docMk/>
          <pc:sldMk cId="2007393108" sldId="810"/>
        </pc:sldMkLst>
      </pc:sldChg>
      <pc:sldChg chg="add">
        <pc:chgData name="Τεχνική Υποστήριξη - Μονάδα Α (Διαχειριστική Αρχή)" userId="S::ma.unita-ts@migration.gov.gr::1f20874d-b227-43bc-a158-8a9271aff232" providerId="AD" clId="Web-{E2B440EE-6A33-10E4-D403-CF96F2956EE4}" dt="2025-06-25T10:38:57.188" v="57"/>
        <pc:sldMkLst>
          <pc:docMk/>
          <pc:sldMk cId="1698442077" sldId="811"/>
        </pc:sldMkLst>
      </pc:sldChg>
    </pc:docChg>
  </pc:docChgLst>
  <pc:docChgLst>
    <pc:chgData name="Τεχνική Υποστήριξη - Μονάδα Α (Διαχειριστική Αρχή)" userId="S::ma.unita-ts@migration.gov.gr::1f20874d-b227-43bc-a158-8a9271aff232" providerId="AD" clId="Web-{9C66AF44-EA02-54C6-4C26-106237EE2D64}"/>
    <pc:docChg chg="addSld delSld">
      <pc:chgData name="Τεχνική Υποστήριξη - Μονάδα Α (Διαχειριστική Αρχή)" userId="S::ma.unita-ts@migration.gov.gr::1f20874d-b227-43bc-a158-8a9271aff232" providerId="AD" clId="Web-{9C66AF44-EA02-54C6-4C26-106237EE2D64}" dt="2025-06-24T23:35:40.649" v="12"/>
      <pc:docMkLst>
        <pc:docMk/>
      </pc:docMkLst>
      <pc:sldChg chg="del">
        <pc:chgData name="Τεχνική Υποστήριξη - Μονάδα Α (Διαχειριστική Αρχή)" userId="S::ma.unita-ts@migration.gov.gr::1f20874d-b227-43bc-a158-8a9271aff232" providerId="AD" clId="Web-{9C66AF44-EA02-54C6-4C26-106237EE2D64}" dt="2025-06-24T23:35:18.086" v="1"/>
        <pc:sldMkLst>
          <pc:docMk/>
          <pc:sldMk cId="3529333558" sldId="708"/>
        </pc:sldMkLst>
      </pc:sldChg>
      <pc:sldChg chg="del">
        <pc:chgData name="Τεχνική Υποστήριξη - Μονάδα Α (Διαχειριστική Αρχή)" userId="S::ma.unita-ts@migration.gov.gr::1f20874d-b227-43bc-a158-8a9271aff232" providerId="AD" clId="Web-{9C66AF44-EA02-54C6-4C26-106237EE2D64}" dt="2025-06-24T23:35:31.195" v="6"/>
        <pc:sldMkLst>
          <pc:docMk/>
          <pc:sldMk cId="977440589" sldId="716"/>
        </pc:sldMkLst>
      </pc:sldChg>
      <pc:sldChg chg="del">
        <pc:chgData name="Τεχνική Υποστήριξη - Μονάδα Α (Διαχειριστική Αρχή)" userId="S::ma.unita-ts@migration.gov.gr::1f20874d-b227-43bc-a158-8a9271aff232" providerId="AD" clId="Web-{9C66AF44-EA02-54C6-4C26-106237EE2D64}" dt="2025-06-24T23:35:31.617" v="7"/>
        <pc:sldMkLst>
          <pc:docMk/>
          <pc:sldMk cId="3851356322" sldId="737"/>
        </pc:sldMkLst>
      </pc:sldChg>
      <pc:sldChg chg="del">
        <pc:chgData name="Τεχνική Υποστήριξη - Μονάδα Α (Διαχειριστική Αρχή)" userId="S::ma.unita-ts@migration.gov.gr::1f20874d-b227-43bc-a158-8a9271aff232" providerId="AD" clId="Web-{9C66AF44-EA02-54C6-4C26-106237EE2D64}" dt="2025-06-24T23:35:28.992" v="3"/>
        <pc:sldMkLst>
          <pc:docMk/>
          <pc:sldMk cId="1437006098" sldId="751"/>
        </pc:sldMkLst>
      </pc:sldChg>
      <pc:sldChg chg="del">
        <pc:chgData name="Τεχνική Υποστήριξη - Μονάδα Α (Διαχειριστική Αρχή)" userId="S::ma.unita-ts@migration.gov.gr::1f20874d-b227-43bc-a158-8a9271aff232" providerId="AD" clId="Web-{9C66AF44-EA02-54C6-4C26-106237EE2D64}" dt="2025-06-24T23:35:30.336" v="5"/>
        <pc:sldMkLst>
          <pc:docMk/>
          <pc:sldMk cId="2954385278" sldId="754"/>
        </pc:sldMkLst>
      </pc:sldChg>
      <pc:sldChg chg="del">
        <pc:chgData name="Τεχνική Υποστήριξη - Μονάδα Α (Διαχειριστική Αρχή)" userId="S::ma.unita-ts@migration.gov.gr::1f20874d-b227-43bc-a158-8a9271aff232" providerId="AD" clId="Web-{9C66AF44-EA02-54C6-4C26-106237EE2D64}" dt="2025-06-24T23:35:32.258" v="8"/>
        <pc:sldMkLst>
          <pc:docMk/>
          <pc:sldMk cId="3799557779" sldId="758"/>
        </pc:sldMkLst>
      </pc:sldChg>
      <pc:sldChg chg="del">
        <pc:chgData name="Τεχνική Υποστήριξη - Μονάδα Α (Διαχειριστική Αρχή)" userId="S::ma.unita-ts@migration.gov.gr::1f20874d-b227-43bc-a158-8a9271aff232" providerId="AD" clId="Web-{9C66AF44-EA02-54C6-4C26-106237EE2D64}" dt="2025-06-24T23:35:29.664" v="4"/>
        <pc:sldMkLst>
          <pc:docMk/>
          <pc:sldMk cId="2506034895" sldId="770"/>
        </pc:sldMkLst>
      </pc:sldChg>
      <pc:sldChg chg="add">
        <pc:chgData name="Τεχνική Υποστήριξη - Μονάδα Α (Διαχειριστική Αρχή)" userId="S::ma.unita-ts@migration.gov.gr::1f20874d-b227-43bc-a158-8a9271aff232" providerId="AD" clId="Web-{9C66AF44-EA02-54C6-4C26-106237EE2D64}" dt="2025-06-24T23:35:40.602" v="10"/>
        <pc:sldMkLst>
          <pc:docMk/>
          <pc:sldMk cId="3506756339" sldId="770"/>
        </pc:sldMkLst>
      </pc:sldChg>
      <pc:sldChg chg="del">
        <pc:chgData name="Τεχνική Υποστήριξη - Μονάδα Α (Διαχειριστική Αρχή)" userId="S::ma.unita-ts@migration.gov.gr::1f20874d-b227-43bc-a158-8a9271aff232" providerId="AD" clId="Web-{9C66AF44-EA02-54C6-4C26-106237EE2D64}" dt="2025-06-24T23:35:28.024" v="2"/>
        <pc:sldMkLst>
          <pc:docMk/>
          <pc:sldMk cId="1058514973" sldId="778"/>
        </pc:sldMkLst>
      </pc:sldChg>
      <pc:sldChg chg="add del">
        <pc:chgData name="Τεχνική Υποστήριξη - Μονάδα Α (Διαχειριστική Αρχή)" userId="S::ma.unita-ts@migration.gov.gr::1f20874d-b227-43bc-a158-8a9271aff232" providerId="AD" clId="Web-{9C66AF44-EA02-54C6-4C26-106237EE2D64}" dt="2025-06-24T23:35:40.586" v="9"/>
        <pc:sldMkLst>
          <pc:docMk/>
          <pc:sldMk cId="2009974209" sldId="783"/>
        </pc:sldMkLst>
      </pc:sldChg>
      <pc:sldChg chg="add">
        <pc:chgData name="Τεχνική Υποστήριξη - Μονάδα Α (Διαχειριστική Αρχή)" userId="S::ma.unita-ts@migration.gov.gr::1f20874d-b227-43bc-a158-8a9271aff232" providerId="AD" clId="Web-{9C66AF44-EA02-54C6-4C26-106237EE2D64}" dt="2025-06-24T23:35:40.633" v="11"/>
        <pc:sldMkLst>
          <pc:docMk/>
          <pc:sldMk cId="376168548" sldId="793"/>
        </pc:sldMkLst>
      </pc:sldChg>
      <pc:sldChg chg="add">
        <pc:chgData name="Τεχνική Υποστήριξη - Μονάδα Α (Διαχειριστική Αρχή)" userId="S::ma.unita-ts@migration.gov.gr::1f20874d-b227-43bc-a158-8a9271aff232" providerId="AD" clId="Web-{9C66AF44-EA02-54C6-4C26-106237EE2D64}" dt="2025-06-24T23:35:40.649" v="12"/>
        <pc:sldMkLst>
          <pc:docMk/>
          <pc:sldMk cId="2991882920" sldId="794"/>
        </pc:sldMkLst>
      </pc:sldChg>
    </pc:docChg>
  </pc:docChgLst>
  <pc:docChgLst>
    <pc:chgData name="Τεχνική Υποστήριξη - Μονάδα Α (Διαχειριστική Αρχή)" userId="S::ma.unita-ts@migration.gov.gr::1f20874d-b227-43bc-a158-8a9271aff232" providerId="AD" clId="Web-{E5BE1F6E-650A-A536-62F7-8E20D7C0CD21}"/>
    <pc:docChg chg="addSld delSld">
      <pc:chgData name="Τεχνική Υποστήριξη - Μονάδα Α (Διαχειριστική Αρχή)" userId="S::ma.unita-ts@migration.gov.gr::1f20874d-b227-43bc-a158-8a9271aff232" providerId="AD" clId="Web-{E5BE1F6E-650A-A536-62F7-8E20D7C0CD21}" dt="2025-06-25T12:18:53.287" v="3"/>
      <pc:docMkLst>
        <pc:docMk/>
      </pc:docMkLst>
      <pc:sldChg chg="del">
        <pc:chgData name="Τεχνική Υποστήριξη - Μονάδα Α (Διαχειριστική Αρχή)" userId="S::ma.unita-ts@migration.gov.gr::1f20874d-b227-43bc-a158-8a9271aff232" providerId="AD" clId="Web-{E5BE1F6E-650A-A536-62F7-8E20D7C0CD21}" dt="2025-06-25T11:55:46.210" v="1"/>
        <pc:sldMkLst>
          <pc:docMk/>
          <pc:sldMk cId="2009974209" sldId="783"/>
        </pc:sldMkLst>
      </pc:sldChg>
      <pc:sldChg chg="del">
        <pc:chgData name="Τεχνική Υποστήριξη - Μονάδα Α (Διαχειριστική Αρχή)" userId="S::ma.unita-ts@migration.gov.gr::1f20874d-b227-43bc-a158-8a9271aff232" providerId="AD" clId="Web-{E5BE1F6E-650A-A536-62F7-8E20D7C0CD21}" dt="2025-06-25T12:18:53.287" v="3"/>
        <pc:sldMkLst>
          <pc:docMk/>
          <pc:sldMk cId="1101599938" sldId="785"/>
        </pc:sldMkLst>
      </pc:sldChg>
      <pc:sldChg chg="add">
        <pc:chgData name="Τεχνική Υποστήριξη - Μονάδα Α (Διαχειριστική Αρχή)" userId="S::ma.unita-ts@migration.gov.gr::1f20874d-b227-43bc-a158-8a9271aff232" providerId="AD" clId="Web-{E5BE1F6E-650A-A536-62F7-8E20D7C0CD21}" dt="2025-06-25T11:55:27.459" v="0"/>
        <pc:sldMkLst>
          <pc:docMk/>
          <pc:sldMk cId="2269411107" sldId="813"/>
        </pc:sldMkLst>
      </pc:sldChg>
      <pc:sldChg chg="add">
        <pc:chgData name="Τεχνική Υποστήριξη - Μονάδα Α (Διαχειριστική Αρχή)" userId="S::ma.unita-ts@migration.gov.gr::1f20874d-b227-43bc-a158-8a9271aff232" providerId="AD" clId="Web-{E5BE1F6E-650A-A536-62F7-8E20D7C0CD21}" dt="2025-06-25T12:18:44.380" v="2"/>
        <pc:sldMkLst>
          <pc:docMk/>
          <pc:sldMk cId="2629930940" sldId="815"/>
        </pc:sldMkLst>
      </pc:sldChg>
    </pc:docChg>
  </pc:docChgLst>
  <pc:docChgLst>
    <pc:chgData name="Τεχνική Υποστήριξη - Μονάδα Α (Διαχειριστική Αρχή)" userId="S::ma.unita-ts@migration.gov.gr::1f20874d-b227-43bc-a158-8a9271aff232" providerId="AD" clId="Web-{1F05A180-8422-05F4-5DF6-A72BE990DEB7}"/>
    <pc:docChg chg="addSld delSld modSld sldOrd">
      <pc:chgData name="Τεχνική Υποστήριξη - Μονάδα Α (Διαχειριστική Αρχή)" userId="S::ma.unita-ts@migration.gov.gr::1f20874d-b227-43bc-a158-8a9271aff232" providerId="AD" clId="Web-{1F05A180-8422-05F4-5DF6-A72BE990DEB7}" dt="2025-06-20T10:13:25.008" v="93" actId="20577"/>
      <pc:docMkLst>
        <pc:docMk/>
      </pc:docMkLst>
      <pc:sldChg chg="add">
        <pc:chgData name="Τεχνική Υποστήριξη - Μονάδα Α (Διαχειριστική Αρχή)" userId="S::ma.unita-ts@migration.gov.gr::1f20874d-b227-43bc-a158-8a9271aff232" providerId="AD" clId="Web-{1F05A180-8422-05F4-5DF6-A72BE990DEB7}" dt="2025-06-20T07:53:04.713" v="0"/>
        <pc:sldMkLst>
          <pc:docMk/>
          <pc:sldMk cId="0" sldId="256"/>
        </pc:sldMkLst>
      </pc:sldChg>
      <pc:sldChg chg="add">
        <pc:chgData name="Τεχνική Υποστήριξη - Μονάδα Α (Διαχειριστική Αρχή)" userId="S::ma.unita-ts@migration.gov.gr::1f20874d-b227-43bc-a158-8a9271aff232" providerId="AD" clId="Web-{1F05A180-8422-05F4-5DF6-A72BE990DEB7}" dt="2025-06-20T07:53:29.057" v="2"/>
        <pc:sldMkLst>
          <pc:docMk/>
          <pc:sldMk cId="0" sldId="261"/>
        </pc:sldMkLst>
      </pc:sldChg>
      <pc:sldChg chg="del">
        <pc:chgData name="Τεχνική Υποστήριξη - Μονάδα Α (Διαχειριστική Αρχή)" userId="S::ma.unita-ts@migration.gov.gr::1f20874d-b227-43bc-a158-8a9271aff232" providerId="AD" clId="Web-{1F05A180-8422-05F4-5DF6-A72BE990DEB7}" dt="2025-06-20T07:53:09.713" v="1"/>
        <pc:sldMkLst>
          <pc:docMk/>
          <pc:sldMk cId="1342849983" sldId="333"/>
        </pc:sldMkLst>
      </pc:sldChg>
      <pc:sldChg chg="modSp">
        <pc:chgData name="Τεχνική Υποστήριξη - Μονάδα Α (Διαχειριστική Αρχή)" userId="S::ma.unita-ts@migration.gov.gr::1f20874d-b227-43bc-a158-8a9271aff232" providerId="AD" clId="Web-{1F05A180-8422-05F4-5DF6-A72BE990DEB7}" dt="2025-06-20T09:48:39.181" v="13" actId="14100"/>
        <pc:sldMkLst>
          <pc:docMk/>
          <pc:sldMk cId="3198418085" sldId="345"/>
        </pc:sldMkLst>
        <pc:spChg chg="mod">
          <ac:chgData name="Τεχνική Υποστήριξη - Μονάδα Α (Διαχειριστική Αρχή)" userId="S::ma.unita-ts@migration.gov.gr::1f20874d-b227-43bc-a158-8a9271aff232" providerId="AD" clId="Web-{1F05A180-8422-05F4-5DF6-A72BE990DEB7}" dt="2025-06-20T09:48:39.181" v="13" actId="14100"/>
          <ac:spMkLst>
            <pc:docMk/>
            <pc:sldMk cId="3198418085" sldId="345"/>
            <ac:spMk id="4" creationId="{0D6D4EBD-2EA3-929A-8FB0-8CE2ED02E3E2}"/>
          </ac:spMkLst>
        </pc:spChg>
      </pc:sldChg>
      <pc:sldChg chg="del">
        <pc:chgData name="Τεχνική Υποστήριξη - Μονάδα Α (Διαχειριστική Αρχή)" userId="S::ma.unita-ts@migration.gov.gr::1f20874d-b227-43bc-a158-8a9271aff232" providerId="AD" clId="Web-{1F05A180-8422-05F4-5DF6-A72BE990DEB7}" dt="2025-06-20T07:53:34.683" v="3"/>
        <pc:sldMkLst>
          <pc:docMk/>
          <pc:sldMk cId="0" sldId="713"/>
        </pc:sldMkLst>
      </pc:sldChg>
      <pc:sldChg chg="modSp add del">
        <pc:chgData name="Τεχνική Υποστήριξη - Μονάδα Α (Διαχειριστική Αρχή)" userId="S::ma.unita-ts@migration.gov.gr::1f20874d-b227-43bc-a158-8a9271aff232" providerId="AD" clId="Web-{1F05A180-8422-05F4-5DF6-A72BE990DEB7}" dt="2025-06-20T10:10:48.034" v="72" actId="20577"/>
        <pc:sldMkLst>
          <pc:docMk/>
          <pc:sldMk cId="977440589" sldId="716"/>
        </pc:sldMkLst>
      </pc:sldChg>
      <pc:sldChg chg="modSp">
        <pc:chgData name="Τεχνική Υποστήριξη - Μονάδα Α (Διαχειριστική Αρχή)" userId="S::ma.unita-ts@migration.gov.gr::1f20874d-b227-43bc-a158-8a9271aff232" providerId="AD" clId="Web-{1F05A180-8422-05F4-5DF6-A72BE990DEB7}" dt="2025-06-20T09:48:46.759" v="17" actId="20577"/>
        <pc:sldMkLst>
          <pc:docMk/>
          <pc:sldMk cId="282685141" sldId="727"/>
        </pc:sldMkLst>
        <pc:spChg chg="mod">
          <ac:chgData name="Τεχνική Υποστήριξη - Μονάδα Α (Διαχειριστική Αρχή)" userId="S::ma.unita-ts@migration.gov.gr::1f20874d-b227-43bc-a158-8a9271aff232" providerId="AD" clId="Web-{1F05A180-8422-05F4-5DF6-A72BE990DEB7}" dt="2025-06-20T09:48:46.759" v="17" actId="20577"/>
          <ac:spMkLst>
            <pc:docMk/>
            <pc:sldMk cId="282685141" sldId="727"/>
            <ac:spMk id="4" creationId="{0B335353-B2C9-DF22-2E60-66E7E3B45A4D}"/>
          </ac:spMkLst>
        </pc:spChg>
      </pc:sldChg>
      <pc:sldChg chg="modSp">
        <pc:chgData name="Τεχνική Υποστήριξη - Μονάδα Α (Διαχειριστική Αρχή)" userId="S::ma.unita-ts@migration.gov.gr::1f20874d-b227-43bc-a158-8a9271aff232" providerId="AD" clId="Web-{1F05A180-8422-05F4-5DF6-A72BE990DEB7}" dt="2025-06-20T09:49:59.982" v="57" actId="20577"/>
        <pc:sldMkLst>
          <pc:docMk/>
          <pc:sldMk cId="3754838349" sldId="728"/>
        </pc:sldMkLst>
        <pc:spChg chg="mod">
          <ac:chgData name="Τεχνική Υποστήριξη - Μονάδα Α (Διαχειριστική Αρχή)" userId="S::ma.unita-ts@migration.gov.gr::1f20874d-b227-43bc-a158-8a9271aff232" providerId="AD" clId="Web-{1F05A180-8422-05F4-5DF6-A72BE990DEB7}" dt="2025-06-20T09:49:59.982" v="57" actId="20577"/>
          <ac:spMkLst>
            <pc:docMk/>
            <pc:sldMk cId="3754838349" sldId="728"/>
            <ac:spMk id="4" creationId="{AE656750-24B0-F991-A2EF-0BDBF6AE19D2}"/>
          </ac:spMkLst>
        </pc:spChg>
      </pc:sldChg>
      <pc:sldChg chg="add">
        <pc:chgData name="Τεχνική Υποστήριξη - Μονάδα Α (Διαχειριστική Αρχή)" userId="S::ma.unita-ts@migration.gov.gr::1f20874d-b227-43bc-a158-8a9271aff232" providerId="AD" clId="Web-{1F05A180-8422-05F4-5DF6-A72BE990DEB7}" dt="2025-06-20T08:40:09.132" v="4"/>
        <pc:sldMkLst>
          <pc:docMk/>
          <pc:sldMk cId="3088185257" sldId="735"/>
        </pc:sldMkLst>
      </pc:sldChg>
      <pc:sldChg chg="modSp add del ord">
        <pc:chgData name="Τεχνική Υποστήριξη - Μονάδα Α (Διαχειριστική Αρχή)" userId="S::ma.unita-ts@migration.gov.gr::1f20874d-b227-43bc-a158-8a9271aff232" providerId="AD" clId="Web-{1F05A180-8422-05F4-5DF6-A72BE990DEB7}" dt="2025-06-20T10:13:25.008" v="93" actId="20577"/>
        <pc:sldMkLst>
          <pc:docMk/>
          <pc:sldMk cId="3511414872" sldId="736"/>
        </pc:sldMkLst>
      </pc:sldChg>
      <pc:sldChg chg="add del">
        <pc:chgData name="Τεχνική Υποστήριξη - Μονάδα Α (Διαχειριστική Αρχή)" userId="S::ma.unita-ts@migration.gov.gr::1f20874d-b227-43bc-a158-8a9271aff232" providerId="AD" clId="Web-{1F05A180-8422-05F4-5DF6-A72BE990DEB7}" dt="2025-06-20T10:10:13.610" v="66"/>
        <pc:sldMkLst>
          <pc:docMk/>
          <pc:sldMk cId="766012454" sldId="737"/>
        </pc:sldMkLst>
      </pc:sldChg>
      <pc:sldChg chg="add del">
        <pc:chgData name="Τεχνική Υποστήριξη - Μονάδα Α (Διαχειριστική Αρχή)" userId="S::ma.unita-ts@migration.gov.gr::1f20874d-b227-43bc-a158-8a9271aff232" providerId="AD" clId="Web-{1F05A180-8422-05F4-5DF6-A72BE990DEB7}" dt="2025-06-20T10:11:21.472" v="78"/>
        <pc:sldMkLst>
          <pc:docMk/>
          <pc:sldMk cId="2989330250" sldId="737"/>
        </pc:sldMkLst>
      </pc:sldChg>
      <pc:sldChg chg="add">
        <pc:chgData name="Τεχνική Υποστήριξη - Μονάδα Α (Διαχειριστική Αρχή)" userId="S::ma.unita-ts@migration.gov.gr::1f20874d-b227-43bc-a158-8a9271aff232" providerId="AD" clId="Web-{1F05A180-8422-05F4-5DF6-A72BE990DEB7}" dt="2025-06-20T10:11:47.458" v="80"/>
        <pc:sldMkLst>
          <pc:docMk/>
          <pc:sldMk cId="3851356322" sldId="737"/>
        </pc:sldMkLst>
      </pc:sldChg>
      <pc:sldChg chg="add del">
        <pc:chgData name="Τεχνική Υποστήριξη - Μονάδα Α (Διαχειριστική Αρχή)" userId="S::ma.unita-ts@migration.gov.gr::1f20874d-b227-43bc-a158-8a9271aff232" providerId="AD" clId="Web-{1F05A180-8422-05F4-5DF6-A72BE990DEB7}" dt="2025-06-20T10:11:21.472" v="77"/>
        <pc:sldMkLst>
          <pc:docMk/>
          <pc:sldMk cId="1909019422" sldId="738"/>
        </pc:sldMkLst>
      </pc:sldChg>
      <pc:sldChg chg="add">
        <pc:chgData name="Τεχνική Υποστήριξη - Μονάδα Α (Διαχειριστική Αρχή)" userId="S::ma.unita-ts@migration.gov.gr::1f20874d-b227-43bc-a158-8a9271aff232" providerId="AD" clId="Web-{1F05A180-8422-05F4-5DF6-A72BE990DEB7}" dt="2025-06-20T10:11:47.489" v="81"/>
        <pc:sldMkLst>
          <pc:docMk/>
          <pc:sldMk cId="2507887123" sldId="738"/>
        </pc:sldMkLst>
      </pc:sldChg>
      <pc:sldChg chg="add del">
        <pc:chgData name="Τεχνική Υποστήριξη - Μονάδα Α (Διαχειριστική Αρχή)" userId="S::ma.unita-ts@migration.gov.gr::1f20874d-b227-43bc-a158-8a9271aff232" providerId="AD" clId="Web-{1F05A180-8422-05F4-5DF6-A72BE990DEB7}" dt="2025-06-20T10:10:13.610" v="65"/>
        <pc:sldMkLst>
          <pc:docMk/>
          <pc:sldMk cId="3430778508" sldId="738"/>
        </pc:sldMkLst>
      </pc:sldChg>
      <pc:sldChg chg="add">
        <pc:chgData name="Τεχνική Υποστήριξη - Μονάδα Α (Διαχειριστική Αρχή)" userId="S::ma.unita-ts@migration.gov.gr::1f20874d-b227-43bc-a158-8a9271aff232" providerId="AD" clId="Web-{1F05A180-8422-05F4-5DF6-A72BE990DEB7}" dt="2025-06-20T10:12:36.522" v="83"/>
        <pc:sldMkLst>
          <pc:docMk/>
          <pc:sldMk cId="1958990354" sldId="739"/>
        </pc:sldMkLst>
      </pc:sldChg>
      <pc:sldChg chg="add del">
        <pc:chgData name="Τεχνική Υποστήριξη - Μονάδα Α (Διαχειριστική Αρχή)" userId="S::ma.unita-ts@migration.gov.gr::1f20874d-b227-43bc-a158-8a9271aff232" providerId="AD" clId="Web-{1F05A180-8422-05F4-5DF6-A72BE990DEB7}" dt="2025-06-20T10:10:13.610" v="64"/>
        <pc:sldMkLst>
          <pc:docMk/>
          <pc:sldMk cId="3355236022" sldId="739"/>
        </pc:sldMkLst>
      </pc:sldChg>
    </pc:docChg>
  </pc:docChgLst>
  <pc:docChgLst>
    <pc:chgData name="Τεχνική Υποστήριξη - Μονάδα Α (Διαχειριστική Αρχή)" userId="S::ma.unita-ts@migration.gov.gr::1f20874d-b227-43bc-a158-8a9271aff232" providerId="AD" clId="Web-{AA5B8F99-996F-3B2A-89BD-39A7C6CB59A4}"/>
    <pc:docChg chg="addSld delSld">
      <pc:chgData name="Τεχνική Υποστήριξη - Μονάδα Α (Διαχειριστική Αρχή)" userId="S::ma.unita-ts@migration.gov.gr::1f20874d-b227-43bc-a158-8a9271aff232" providerId="AD" clId="Web-{AA5B8F99-996F-3B2A-89BD-39A7C6CB59A4}" dt="2025-06-25T09:52:37.827" v="1"/>
      <pc:docMkLst>
        <pc:docMk/>
      </pc:docMkLst>
      <pc:sldChg chg="del">
        <pc:chgData name="Τεχνική Υποστήριξη - Μονάδα Α (Διαχειριστική Αρχή)" userId="S::ma.unita-ts@migration.gov.gr::1f20874d-b227-43bc-a158-8a9271aff232" providerId="AD" clId="Web-{AA5B8F99-996F-3B2A-89BD-39A7C6CB59A4}" dt="2025-06-25T09:52:37.827" v="1"/>
        <pc:sldMkLst>
          <pc:docMk/>
          <pc:sldMk cId="555956001" sldId="803"/>
        </pc:sldMkLst>
      </pc:sldChg>
      <pc:sldChg chg="add">
        <pc:chgData name="Τεχνική Υποστήριξη - Μονάδα Α (Διαχειριστική Αρχή)" userId="S::ma.unita-ts@migration.gov.gr::1f20874d-b227-43bc-a158-8a9271aff232" providerId="AD" clId="Web-{AA5B8F99-996F-3B2A-89BD-39A7C6CB59A4}" dt="2025-06-25T09:52:28.420" v="0"/>
        <pc:sldMkLst>
          <pc:docMk/>
          <pc:sldMk cId="1091324223" sldId="805"/>
        </pc:sldMkLst>
      </pc:sldChg>
    </pc:docChg>
  </pc:docChgLst>
  <pc:docChgLst>
    <pc:chgData name="Τεχνική Υποστήριξη - Μονάδα Α (Διαχειριστική Αρχή)" userId="S::ma.unita-ts@migration.gov.gr::1f20874d-b227-43bc-a158-8a9271aff232" providerId="AD" clId="Web-{AFFCAFD1-1C86-2A0E-CD7B-35E593DC60CB}"/>
    <pc:docChg chg="modSld">
      <pc:chgData name="Τεχνική Υποστήριξη - Μονάδα Α (Διαχειριστική Αρχή)" userId="S::ma.unita-ts@migration.gov.gr::1f20874d-b227-43bc-a158-8a9271aff232" providerId="AD" clId="Web-{AFFCAFD1-1C86-2A0E-CD7B-35E593DC60CB}" dt="2025-06-25T00:00:48.963" v="7" actId="20577"/>
      <pc:docMkLst>
        <pc:docMk/>
      </pc:docMkLst>
      <pc:sldChg chg="modSp">
        <pc:chgData name="Τεχνική Υποστήριξη - Μονάδα Α (Διαχειριστική Αρχή)" userId="S::ma.unita-ts@migration.gov.gr::1f20874d-b227-43bc-a158-8a9271aff232" providerId="AD" clId="Web-{AFFCAFD1-1C86-2A0E-CD7B-35E593DC60CB}" dt="2025-06-24T23:59:38.866" v="0" actId="20577"/>
        <pc:sldMkLst>
          <pc:docMk/>
          <pc:sldMk cId="360606325" sldId="790"/>
        </pc:sldMkLst>
        <pc:spChg chg="mod">
          <ac:chgData name="Τεχνική Υποστήριξη - Μονάδα Α (Διαχειριστική Αρχή)" userId="S::ma.unita-ts@migration.gov.gr::1f20874d-b227-43bc-a158-8a9271aff232" providerId="AD" clId="Web-{AFFCAFD1-1C86-2A0E-CD7B-35E593DC60CB}" dt="2025-06-24T23:59:38.866" v="0" actId="20577"/>
          <ac:spMkLst>
            <pc:docMk/>
            <pc:sldMk cId="360606325" sldId="790"/>
            <ac:spMk id="4" creationId="{9D8F1CC8-7C2E-1C0D-ADE7-87EA7E67D3F2}"/>
          </ac:spMkLst>
        </pc:spChg>
      </pc:sldChg>
      <pc:sldChg chg="modSp">
        <pc:chgData name="Τεχνική Υποστήριξη - Μονάδα Α (Διαχειριστική Αρχή)" userId="S::ma.unita-ts@migration.gov.gr::1f20874d-b227-43bc-a158-8a9271aff232" providerId="AD" clId="Web-{AFFCAFD1-1C86-2A0E-CD7B-35E593DC60CB}" dt="2025-06-25T00:00:48.963" v="7" actId="20577"/>
        <pc:sldMkLst>
          <pc:docMk/>
          <pc:sldMk cId="3756728539" sldId="795"/>
        </pc:sldMkLst>
        <pc:spChg chg="mod">
          <ac:chgData name="Τεχνική Υποστήριξη - Μονάδα Α (Διαχειριστική Αρχή)" userId="S::ma.unita-ts@migration.gov.gr::1f20874d-b227-43bc-a158-8a9271aff232" providerId="AD" clId="Web-{AFFCAFD1-1C86-2A0E-CD7B-35E593DC60CB}" dt="2025-06-25T00:00:48.963" v="7" actId="20577"/>
          <ac:spMkLst>
            <pc:docMk/>
            <pc:sldMk cId="3756728539" sldId="795"/>
            <ac:spMk id="4" creationId="{B1D97FE1-1252-F90F-E565-25981A5291B8}"/>
          </ac:spMkLst>
        </pc:spChg>
      </pc:sldChg>
    </pc:docChg>
  </pc:docChgLst>
  <pc:docChgLst>
    <pc:chgData name="Τεχνική Υποστήριξη - Μονάδα Α (Διαχειριστική Αρχή)" userId="S::ma.unita-ts@migration.gov.gr::1f20874d-b227-43bc-a158-8a9271aff232" providerId="AD" clId="Web-{A7A59583-8438-21C7-4CD6-B19ED3CD0924}"/>
    <pc:docChg chg="modSld">
      <pc:chgData name="Τεχνική Υποστήριξη - Μονάδα Α (Διαχειριστική Αρχή)" userId="S::ma.unita-ts@migration.gov.gr::1f20874d-b227-43bc-a158-8a9271aff232" providerId="AD" clId="Web-{A7A59583-8438-21C7-4CD6-B19ED3CD0924}" dt="2025-06-19T08:52:22.363" v="469"/>
      <pc:docMkLst>
        <pc:docMk/>
      </pc:docMkLst>
      <pc:sldChg chg="addSp delSp modSp">
        <pc:chgData name="Τεχνική Υποστήριξη - Μονάδα Α (Διαχειριστική Αρχή)" userId="S::ma.unita-ts@migration.gov.gr::1f20874d-b227-43bc-a158-8a9271aff232" providerId="AD" clId="Web-{A7A59583-8438-21C7-4CD6-B19ED3CD0924}" dt="2025-06-19T08:52:22.363" v="469"/>
        <pc:sldMkLst>
          <pc:docMk/>
          <pc:sldMk cId="824596784" sldId="707"/>
        </pc:sldMkLst>
        <pc:spChg chg="mod">
          <ac:chgData name="Τεχνική Υποστήριξη - Μονάδα Α (Διαχειριστική Αρχή)" userId="S::ma.unita-ts@migration.gov.gr::1f20874d-b227-43bc-a158-8a9271aff232" providerId="AD" clId="Web-{A7A59583-8438-21C7-4CD6-B19ED3CD0924}" dt="2025-06-19T08:46:18.961" v="383" actId="14100"/>
          <ac:spMkLst>
            <pc:docMk/>
            <pc:sldMk cId="824596784" sldId="707"/>
            <ac:spMk id="15" creationId="{5BAF3680-B9FC-8268-F2C5-7517CC3CD008}"/>
          </ac:spMkLst>
        </pc:spChg>
        <pc:spChg chg="mod">
          <ac:chgData name="Τεχνική Υποστήριξη - Μονάδα Α (Διαχειριστική Αρχή)" userId="S::ma.unita-ts@migration.gov.gr::1f20874d-b227-43bc-a158-8a9271aff232" providerId="AD" clId="Web-{A7A59583-8438-21C7-4CD6-B19ED3CD0924}" dt="2025-06-19T08:48:52.997" v="439" actId="20577"/>
          <ac:spMkLst>
            <pc:docMk/>
            <pc:sldMk cId="824596784" sldId="707"/>
            <ac:spMk id="18" creationId="{389ABF1B-9214-1A82-78AB-57658DF3E636}"/>
          </ac:spMkLst>
        </pc:spChg>
        <pc:spChg chg="mod">
          <ac:chgData name="Τεχνική Υποστήριξη - Μονάδα Α (Διαχειριστική Αρχή)" userId="S::ma.unita-ts@migration.gov.gr::1f20874d-b227-43bc-a158-8a9271aff232" providerId="AD" clId="Web-{A7A59583-8438-21C7-4CD6-B19ED3CD0924}" dt="2025-06-19T08:15:42.595" v="4" actId="20577"/>
          <ac:spMkLst>
            <pc:docMk/>
            <pc:sldMk cId="824596784" sldId="707"/>
            <ac:spMk id="19" creationId="{32A6AEAB-059B-952F-0CC4-5689476C5E00}"/>
          </ac:spMkLst>
        </pc:spChg>
        <pc:spChg chg="mod">
          <ac:chgData name="Τεχνική Υποστήριξη - Μονάδα Α (Διαχειριστική Αρχή)" userId="S::ma.unita-ts@migration.gov.gr::1f20874d-b227-43bc-a158-8a9271aff232" providerId="AD" clId="Web-{A7A59583-8438-21C7-4CD6-B19ED3CD0924}" dt="2025-06-19T08:44:50.741" v="362" actId="14100"/>
          <ac:spMkLst>
            <pc:docMk/>
            <pc:sldMk cId="824596784" sldId="707"/>
            <ac:spMk id="24" creationId="{EBA3E050-8A25-3FAB-85E5-33EB5F634CC6}"/>
          </ac:spMkLst>
        </pc:spChg>
      </pc:sldChg>
    </pc:docChg>
  </pc:docChgLst>
  <pc:docChgLst>
    <pc:chgData name="Τεχνική Υποστήριξη - Μονάδα Α (Διαχειριστική Αρχή)" userId="S::ma.unita-ts@migration.gov.gr::1f20874d-b227-43bc-a158-8a9271aff232" providerId="AD" clId="Web-{429F62BE-9516-0E7C-B0CD-3AC4D3E8E6A9}"/>
    <pc:docChg chg="addSld delSld">
      <pc:chgData name="Τεχνική Υποστήριξη - Μονάδα Α (Διαχειριστική Αρχή)" userId="S::ma.unita-ts@migration.gov.gr::1f20874d-b227-43bc-a158-8a9271aff232" providerId="AD" clId="Web-{429F62BE-9516-0E7C-B0CD-3AC4D3E8E6A9}" dt="2025-06-24T19:56:53.047" v="14"/>
      <pc:docMkLst>
        <pc:docMk/>
      </pc:docMkLst>
      <pc:sldChg chg="del">
        <pc:chgData name="Τεχνική Υποστήριξη - Μονάδα Α (Διαχειριστική Αρχή)" userId="S::ma.unita-ts@migration.gov.gr::1f20874d-b227-43bc-a158-8a9271aff232" providerId="AD" clId="Web-{429F62BE-9516-0E7C-B0CD-3AC4D3E8E6A9}" dt="2025-06-24T18:15:19.722" v="2"/>
        <pc:sldMkLst>
          <pc:docMk/>
          <pc:sldMk cId="1577695409" sldId="723"/>
        </pc:sldMkLst>
      </pc:sldChg>
      <pc:sldChg chg="del">
        <pc:chgData name="Τεχνική Υποστήριξη - Μονάδα Α (Διαχειριστική Αρχή)" userId="S::ma.unita-ts@migration.gov.gr::1f20874d-b227-43bc-a158-8a9271aff232" providerId="AD" clId="Web-{429F62BE-9516-0E7C-B0CD-3AC4D3E8E6A9}" dt="2025-06-24T19:56:26.702" v="10"/>
        <pc:sldMkLst>
          <pc:docMk/>
          <pc:sldMk cId="1790440153" sldId="749"/>
        </pc:sldMkLst>
      </pc:sldChg>
      <pc:sldChg chg="del">
        <pc:chgData name="Τεχνική Υποστήριξη - Μονάδα Α (Διαχειριστική Αρχή)" userId="S::ma.unita-ts@migration.gov.gr::1f20874d-b227-43bc-a158-8a9271aff232" providerId="AD" clId="Web-{429F62BE-9516-0E7C-B0CD-3AC4D3E8E6A9}" dt="2025-06-24T18:15:28.254" v="4"/>
        <pc:sldMkLst>
          <pc:docMk/>
          <pc:sldMk cId="4201189959" sldId="767"/>
        </pc:sldMkLst>
      </pc:sldChg>
      <pc:sldChg chg="del">
        <pc:chgData name="Τεχνική Υποστήριξη - Μονάδα Α (Διαχειριστική Αρχή)" userId="S::ma.unita-ts@migration.gov.gr::1f20874d-b227-43bc-a158-8a9271aff232" providerId="AD" clId="Web-{429F62BE-9516-0E7C-B0CD-3AC4D3E8E6A9}" dt="2025-06-24T18:15:26.785" v="3"/>
        <pc:sldMkLst>
          <pc:docMk/>
          <pc:sldMk cId="2789395683" sldId="769"/>
        </pc:sldMkLst>
      </pc:sldChg>
      <pc:sldChg chg="del">
        <pc:chgData name="Τεχνική Υποστήριξη - Μονάδα Α (Διαχειριστική Αρχή)" userId="S::ma.unita-ts@migration.gov.gr::1f20874d-b227-43bc-a158-8a9271aff232" providerId="AD" clId="Web-{429F62BE-9516-0E7C-B0CD-3AC4D3E8E6A9}" dt="2025-06-24T18:15:29.113" v="5"/>
        <pc:sldMkLst>
          <pc:docMk/>
          <pc:sldMk cId="1736050270" sldId="780"/>
        </pc:sldMkLst>
      </pc:sldChg>
      <pc:sldChg chg="del">
        <pc:chgData name="Τεχνική Υποστήριξη - Μονάδα Α (Διαχειριστική Αρχή)" userId="S::ma.unita-ts@migration.gov.gr::1f20874d-b227-43bc-a158-8a9271aff232" providerId="AD" clId="Web-{429F62BE-9516-0E7C-B0CD-3AC4D3E8E6A9}" dt="2025-06-24T14:32:42.153" v="0"/>
        <pc:sldMkLst>
          <pc:docMk/>
          <pc:sldMk cId="3946772096" sldId="781"/>
        </pc:sldMkLst>
      </pc:sldChg>
      <pc:sldChg chg="add">
        <pc:chgData name="Τεχνική Υποστήριξη - Μονάδα Α (Διαχειριστική Αρχή)" userId="S::ma.unita-ts@migration.gov.gr::1f20874d-b227-43bc-a158-8a9271aff232" providerId="AD" clId="Web-{429F62BE-9516-0E7C-B0CD-3AC4D3E8E6A9}" dt="2025-06-24T19:49:15.338" v="8"/>
        <pc:sldMkLst>
          <pc:docMk/>
          <pc:sldMk cId="2009974209" sldId="783"/>
        </pc:sldMkLst>
      </pc:sldChg>
      <pc:sldChg chg="add del">
        <pc:chgData name="Τεχνική Υποστήριξη - Μονάδα Α (Διαχειριστική Αρχή)" userId="S::ma.unita-ts@migration.gov.gr::1f20874d-b227-43bc-a158-8a9271aff232" providerId="AD" clId="Web-{429F62BE-9516-0E7C-B0CD-3AC4D3E8E6A9}" dt="2025-06-24T18:18:35.950" v="7"/>
        <pc:sldMkLst>
          <pc:docMk/>
          <pc:sldMk cId="2522178094" sldId="784"/>
        </pc:sldMkLst>
      </pc:sldChg>
      <pc:sldChg chg="add del">
        <pc:chgData name="Τεχνική Υποστήριξη - Μονάδα Α (Διαχειριστική Αρχή)" userId="S::ma.unita-ts@migration.gov.gr::1f20874d-b227-43bc-a158-8a9271aff232" providerId="AD" clId="Web-{429F62BE-9516-0E7C-B0CD-3AC4D3E8E6A9}" dt="2025-06-24T19:56:53.047" v="14"/>
        <pc:sldMkLst>
          <pc:docMk/>
          <pc:sldMk cId="2415039806" sldId="785"/>
        </pc:sldMkLst>
      </pc:sldChg>
      <pc:sldChg chg="add">
        <pc:chgData name="Τεχνική Υποστήριξη - Μονάδα Α (Διαχειριστική Αρχή)" userId="S::ma.unita-ts@migration.gov.gr::1f20874d-b227-43bc-a158-8a9271aff232" providerId="AD" clId="Web-{429F62BE-9516-0E7C-B0CD-3AC4D3E8E6A9}" dt="2025-06-24T19:56:23.577" v="9"/>
        <pc:sldMkLst>
          <pc:docMk/>
          <pc:sldMk cId="3909862437" sldId="787"/>
        </pc:sldMkLst>
      </pc:sldChg>
      <pc:sldChg chg="add del">
        <pc:chgData name="Τεχνική Υποστήριξη - Μονάδα Α (Διαχειριστική Αρχή)" userId="S::ma.unita-ts@migration.gov.gr::1f20874d-b227-43bc-a158-8a9271aff232" providerId="AD" clId="Web-{429F62BE-9516-0E7C-B0CD-3AC4D3E8E6A9}" dt="2025-06-24T19:56:51.297" v="13"/>
        <pc:sldMkLst>
          <pc:docMk/>
          <pc:sldMk cId="1101599938" sldId="788"/>
        </pc:sldMkLst>
      </pc:sldChg>
    </pc:docChg>
  </pc:docChgLst>
  <pc:docChgLst>
    <pc:chgData name="Τεχνική Υποστήριξη - Μονάδα Α (Διαχειριστική Αρχή)" userId="S::ma.unita-ts@migration.gov.gr::1f20874d-b227-43bc-a158-8a9271aff232" providerId="AD" clId="Web-{AE234539-A235-B65F-F8F8-7CDFF1F8819E}"/>
    <pc:docChg chg="addSld modSld">
      <pc:chgData name="Τεχνική Υποστήριξη - Μονάδα Α (Διαχειριστική Αρχή)" userId="S::ma.unita-ts@migration.gov.gr::1f20874d-b227-43bc-a158-8a9271aff232" providerId="AD" clId="Web-{AE234539-A235-B65F-F8F8-7CDFF1F8819E}" dt="2025-06-23T15:36:41.304" v="36"/>
      <pc:docMkLst>
        <pc:docMk/>
      </pc:docMkLst>
      <pc:sldChg chg="modSp">
        <pc:chgData name="Τεχνική Υποστήριξη - Μονάδα Α (Διαχειριστική Αρχή)" userId="S::ma.unita-ts@migration.gov.gr::1f20874d-b227-43bc-a158-8a9271aff232" providerId="AD" clId="Web-{AE234539-A235-B65F-F8F8-7CDFF1F8819E}" dt="2025-06-23T15:21:27.163" v="35" actId="20577"/>
        <pc:sldMkLst>
          <pc:docMk/>
          <pc:sldMk cId="3366968130" sldId="344"/>
        </pc:sldMkLst>
      </pc:sldChg>
      <pc:sldChg chg="delSp modSp">
        <pc:chgData name="Τεχνική Υποστήριξη - Μονάδα Α (Διαχειριστική Αρχή)" userId="S::ma.unita-ts@migration.gov.gr::1f20874d-b227-43bc-a158-8a9271aff232" providerId="AD" clId="Web-{AE234539-A235-B65F-F8F8-7CDFF1F8819E}" dt="2025-06-23T15:21:19.819" v="24" actId="20577"/>
        <pc:sldMkLst>
          <pc:docMk/>
          <pc:sldMk cId="824596784" sldId="707"/>
        </pc:sldMkLst>
        <pc:spChg chg="mod">
          <ac:chgData name="Τεχνική Υποστήριξη - Μονάδα Α (Διαχειριστική Αρχή)" userId="S::ma.unita-ts@migration.gov.gr::1f20874d-b227-43bc-a158-8a9271aff232" providerId="AD" clId="Web-{AE234539-A235-B65F-F8F8-7CDFF1F8819E}" dt="2025-06-23T15:21:19.819" v="24" actId="20577"/>
          <ac:spMkLst>
            <pc:docMk/>
            <pc:sldMk cId="824596784" sldId="707"/>
            <ac:spMk id="5" creationId="{23A35546-54B8-9B41-897D-A02E99D3FD90}"/>
          </ac:spMkLst>
        </pc:spChg>
        <pc:spChg chg="mod">
          <ac:chgData name="Τεχνική Υποστήριξη - Μονάδα Α (Διαχειριστική Αρχή)" userId="S::ma.unita-ts@migration.gov.gr::1f20874d-b227-43bc-a158-8a9271aff232" providerId="AD" clId="Web-{AE234539-A235-B65F-F8F8-7CDFF1F8819E}" dt="2025-06-23T14:26:02.592" v="2" actId="20577"/>
          <ac:spMkLst>
            <pc:docMk/>
            <pc:sldMk cId="824596784" sldId="707"/>
            <ac:spMk id="16" creationId="{6B3C419B-F8C4-473B-5D39-B39F8B6774DD}"/>
          </ac:spMkLst>
        </pc:spChg>
        <pc:spChg chg="mod">
          <ac:chgData name="Τεχνική Υποστήριξη - Μονάδα Α (Διαχειριστική Αρχή)" userId="S::ma.unita-ts@migration.gov.gr::1f20874d-b227-43bc-a158-8a9271aff232" providerId="AD" clId="Web-{AE234539-A235-B65F-F8F8-7CDFF1F8819E}" dt="2025-06-23T14:26:14.061" v="4" actId="20577"/>
          <ac:spMkLst>
            <pc:docMk/>
            <pc:sldMk cId="824596784" sldId="707"/>
            <ac:spMk id="19" creationId="{32A6AEAB-059B-952F-0CC4-5689476C5E00}"/>
          </ac:spMkLst>
        </pc:spChg>
        <pc:spChg chg="mod">
          <ac:chgData name="Τεχνική Υποστήριξη - Μονάδα Α (Διαχειριστική Αρχή)" userId="S::ma.unita-ts@migration.gov.gr::1f20874d-b227-43bc-a158-8a9271aff232" providerId="AD" clId="Web-{AE234539-A235-B65F-F8F8-7CDFF1F8819E}" dt="2025-06-23T14:25:59.686" v="1" actId="20577"/>
          <ac:spMkLst>
            <pc:docMk/>
            <pc:sldMk cId="824596784" sldId="707"/>
            <ac:spMk id="20" creationId="{3C9A0024-CE53-C8DF-4CD0-775861624C77}"/>
          </ac:spMkLst>
        </pc:spChg>
        <pc:picChg chg="del">
          <ac:chgData name="Τεχνική Υποστήριξη - Μονάδα Α (Διαχειριστική Αρχή)" userId="S::ma.unita-ts@migration.gov.gr::1f20874d-b227-43bc-a158-8a9271aff232" providerId="AD" clId="Web-{AE234539-A235-B65F-F8F8-7CDFF1F8819E}" dt="2025-06-23T15:21:18.412" v="23"/>
          <ac:picMkLst>
            <pc:docMk/>
            <pc:sldMk cId="824596784" sldId="707"/>
            <ac:picMk id="7" creationId="{83488EDE-1BE2-7E7F-3C66-C3299EAA29B8}"/>
          </ac:picMkLst>
        </pc:picChg>
      </pc:sldChg>
      <pc:sldChg chg="add">
        <pc:chgData name="Τεχνική Υποστήριξη - Μονάδα Α (Διαχειριστική Αρχή)" userId="S::ma.unita-ts@migration.gov.gr::1f20874d-b227-43bc-a158-8a9271aff232" providerId="AD" clId="Web-{AE234539-A235-B65F-F8F8-7CDFF1F8819E}" dt="2025-06-23T15:36:41.304" v="36"/>
        <pc:sldMkLst>
          <pc:docMk/>
          <pc:sldMk cId="1155620354" sldId="774"/>
        </pc:sldMkLst>
      </pc:sldChg>
    </pc:docChg>
  </pc:docChgLst>
  <pc:docChgLst>
    <pc:chgData name="Τεχνική Υποστήριξη - Μονάδα Α (Διαχειριστική Αρχή)" userId="S::ma.unita-ts@migration.gov.gr::1f20874d-b227-43bc-a158-8a9271aff232" providerId="AD" clId="Web-{0FDAB905-8108-6786-7F8F-0C84AAC7D48F}"/>
    <pc:docChg chg="addSld delSld modSld">
      <pc:chgData name="Τεχνική Υποστήριξη - Μονάδα Α (Διαχειριστική Αρχή)" userId="S::ma.unita-ts@migration.gov.gr::1f20874d-b227-43bc-a158-8a9271aff232" providerId="AD" clId="Web-{0FDAB905-8108-6786-7F8F-0C84AAC7D48F}" dt="2025-06-20T11:11:34.547" v="25"/>
      <pc:docMkLst>
        <pc:docMk/>
      </pc:docMkLst>
      <pc:sldChg chg="modSp">
        <pc:chgData name="Τεχνική Υποστήριξη - Μονάδα Α (Διαχειριστική Αρχή)" userId="S::ma.unita-ts@migration.gov.gr::1f20874d-b227-43bc-a158-8a9271aff232" providerId="AD" clId="Web-{0FDAB905-8108-6786-7F8F-0C84AAC7D48F}" dt="2025-06-20T10:42:26.639" v="12" actId="20577"/>
        <pc:sldMkLst>
          <pc:docMk/>
          <pc:sldMk cId="1078244761" sldId="336"/>
        </pc:sldMkLst>
      </pc:sldChg>
      <pc:sldChg chg="modSp">
        <pc:chgData name="Τεχνική Υποστήριξη - Μονάδα Α (Διαχειριστική Αρχή)" userId="S::ma.unita-ts@migration.gov.gr::1f20874d-b227-43bc-a158-8a9271aff232" providerId="AD" clId="Web-{0FDAB905-8108-6786-7F8F-0C84AAC7D48F}" dt="2025-06-20T10:42:34.249" v="23" actId="20577"/>
        <pc:sldMkLst>
          <pc:docMk/>
          <pc:sldMk cId="3529333558" sldId="708"/>
        </pc:sldMkLst>
      </pc:sldChg>
      <pc:sldChg chg="del">
        <pc:chgData name="Τεχνική Υποστήριξη - Μονάδα Α (Διαχειριστική Αρχή)" userId="S::ma.unita-ts@migration.gov.gr::1f20874d-b227-43bc-a158-8a9271aff232" providerId="AD" clId="Web-{0FDAB905-8108-6786-7F8F-0C84AAC7D48F}" dt="2025-06-20T11:11:34.547" v="25"/>
        <pc:sldMkLst>
          <pc:docMk/>
          <pc:sldMk cId="3317667646" sldId="724"/>
        </pc:sldMkLst>
      </pc:sldChg>
      <pc:sldChg chg="add">
        <pc:chgData name="Τεχνική Υποστήριξη - Μονάδα Α (Διαχειριστική Αρχή)" userId="S::ma.unita-ts@migration.gov.gr::1f20874d-b227-43bc-a158-8a9271aff232" providerId="AD" clId="Web-{0FDAB905-8108-6786-7F8F-0C84AAC7D48F}" dt="2025-06-20T11:11:31.922" v="24"/>
        <pc:sldMkLst>
          <pc:docMk/>
          <pc:sldMk cId="1790440153" sldId="749"/>
        </pc:sldMkLst>
      </pc:sldChg>
    </pc:docChg>
  </pc:docChgLst>
  <pc:docChgLst>
    <pc:chgData name="Τεχνική Υποστήριξη - Μονάδα Α (Διαχειριστική Αρχή)" userId="S::ma.unita-ts@migration.gov.gr::1f20874d-b227-43bc-a158-8a9271aff232" providerId="AD" clId="Web-{1D13DC82-9162-765F-681E-45E12678BA36}"/>
    <pc:docChg chg="addSld delSld">
      <pc:chgData name="Τεχνική Υποστήριξη - Μονάδα Α (Διαχειριστική Αρχή)" userId="S::ma.unita-ts@migration.gov.gr::1f20874d-b227-43bc-a158-8a9271aff232" providerId="AD" clId="Web-{1D13DC82-9162-765F-681E-45E12678BA36}" dt="2025-06-23T13:02:18.341" v="2"/>
      <pc:docMkLst>
        <pc:docMk/>
      </pc:docMkLst>
      <pc:sldChg chg="del">
        <pc:chgData name="Τεχνική Υποστήριξη - Μονάδα Α (Διαχειριστική Αρχή)" userId="S::ma.unita-ts@migration.gov.gr::1f20874d-b227-43bc-a158-8a9271aff232" providerId="AD" clId="Web-{1D13DC82-9162-765F-681E-45E12678BA36}" dt="2025-06-23T13:02:18.341" v="2"/>
        <pc:sldMkLst>
          <pc:docMk/>
          <pc:sldMk cId="1078244761" sldId="336"/>
        </pc:sldMkLst>
      </pc:sldChg>
      <pc:sldChg chg="add">
        <pc:chgData name="Τεχνική Υποστήριξη - Μονάδα Α (Διαχειριστική Αρχή)" userId="S::ma.unita-ts@migration.gov.gr::1f20874d-b227-43bc-a158-8a9271aff232" providerId="AD" clId="Web-{1D13DC82-9162-765F-681E-45E12678BA36}" dt="2025-06-23T13:02:00.653" v="1"/>
        <pc:sldMkLst>
          <pc:docMk/>
          <pc:sldMk cId="4201189959" sldId="767"/>
        </pc:sldMkLst>
      </pc:sldChg>
      <pc:sldChg chg="add">
        <pc:chgData name="Τεχνική Υποστήριξη - Μονάδα Α (Διαχειριστική Αρχή)" userId="S::ma.unita-ts@migration.gov.gr::1f20874d-b227-43bc-a158-8a9271aff232" providerId="AD" clId="Web-{1D13DC82-9162-765F-681E-45E12678BA36}" dt="2025-06-23T13:02:00.606" v="0"/>
        <pc:sldMkLst>
          <pc:docMk/>
          <pc:sldMk cId="2789395683" sldId="769"/>
        </pc:sldMkLst>
      </pc:sldChg>
    </pc:docChg>
  </pc:docChgLst>
  <pc:docChgLst>
    <pc:chgData name="Τεχνική Υποστήριξη - Μονάδα Α (Διαχειριστική Αρχή)" userId="S::ma.unita-ts@migration.gov.gr::1f20874d-b227-43bc-a158-8a9271aff232" providerId="AD" clId="Web-{9DFB9609-11F7-DB25-71AC-23FB757D530E}"/>
    <pc:docChg chg="addSld delSld sldOrd">
      <pc:chgData name="Τεχνική Υποστήριξη - Μονάδα Α (Διαχειριστική Αρχή)" userId="S::ma.unita-ts@migration.gov.gr::1f20874d-b227-43bc-a158-8a9271aff232" providerId="AD" clId="Web-{9DFB9609-11F7-DB25-71AC-23FB757D530E}" dt="2025-06-24T23:38:10.708" v="19"/>
      <pc:docMkLst>
        <pc:docMk/>
      </pc:docMkLst>
      <pc:sldChg chg="del">
        <pc:chgData name="Τεχνική Υποστήριξη - Μονάδα Α (Διαχειριστική Αρχή)" userId="S::ma.unita-ts@migration.gov.gr::1f20874d-b227-43bc-a158-8a9271aff232" providerId="AD" clId="Web-{9DFB9609-11F7-DB25-71AC-23FB757D530E}" dt="2025-06-24T23:36:53.737" v="2"/>
        <pc:sldMkLst>
          <pc:docMk/>
          <pc:sldMk cId="3366968130" sldId="344"/>
        </pc:sldMkLst>
      </pc:sldChg>
      <pc:sldChg chg="add del">
        <pc:chgData name="Τεχνική Υποστήριξη - Μονάδα Α (Διαχειριστική Αρχή)" userId="S::ma.unita-ts@migration.gov.gr::1f20874d-b227-43bc-a158-8a9271aff232" providerId="AD" clId="Web-{9DFB9609-11F7-DB25-71AC-23FB757D530E}" dt="2025-06-24T23:37:13.269" v="4"/>
        <pc:sldMkLst>
          <pc:docMk/>
          <pc:sldMk cId="824596784" sldId="707"/>
        </pc:sldMkLst>
      </pc:sldChg>
      <pc:sldChg chg="ord">
        <pc:chgData name="Τεχνική Υποστήριξη - Μονάδα Α (Διαχειριστική Αρχή)" userId="S::ma.unita-ts@migration.gov.gr::1f20874d-b227-43bc-a158-8a9271aff232" providerId="AD" clId="Web-{9DFB9609-11F7-DB25-71AC-23FB757D530E}" dt="2025-06-24T23:36:59.237" v="3"/>
        <pc:sldMkLst>
          <pc:docMk/>
          <pc:sldMk cId="1567811336" sldId="750"/>
        </pc:sldMkLst>
      </pc:sldChg>
      <pc:sldChg chg="del">
        <pc:chgData name="Τεχνική Υποστήριξη - Μονάδα Α (Διαχειριστική Αρχή)" userId="S::ma.unita-ts@migration.gov.gr::1f20874d-b227-43bc-a158-8a9271aff232" providerId="AD" clId="Web-{9DFB9609-11F7-DB25-71AC-23FB757D530E}" dt="2025-06-24T23:37:40.442" v="14"/>
        <pc:sldMkLst>
          <pc:docMk/>
          <pc:sldMk cId="3555622136" sldId="756"/>
        </pc:sldMkLst>
      </pc:sldChg>
      <pc:sldChg chg="add del">
        <pc:chgData name="Τεχνική Υποστήριξη - Μονάδα Α (Διαχειριστική Αρχή)" userId="S::ma.unita-ts@migration.gov.gr::1f20874d-b227-43bc-a158-8a9271aff232" providerId="AD" clId="Web-{9DFB9609-11F7-DB25-71AC-23FB757D530E}" dt="2025-06-24T23:38:10.646" v="16"/>
        <pc:sldMkLst>
          <pc:docMk/>
          <pc:sldMk cId="2942873926" sldId="757"/>
        </pc:sldMkLst>
      </pc:sldChg>
      <pc:sldChg chg="del">
        <pc:chgData name="Τεχνική Υποστήριξη - Μονάδα Α (Διαχειριστική Αρχή)" userId="S::ma.unita-ts@migration.gov.gr::1f20874d-b227-43bc-a158-8a9271aff232" providerId="AD" clId="Web-{9DFB9609-11F7-DB25-71AC-23FB757D530E}" dt="2025-06-24T23:37:39.582" v="13"/>
        <pc:sldMkLst>
          <pc:docMk/>
          <pc:sldMk cId="3207484827" sldId="759"/>
        </pc:sldMkLst>
      </pc:sldChg>
      <pc:sldChg chg="del">
        <pc:chgData name="Τεχνική Υποστήριξη - Μονάδα Α (Διαχειριστική Αρχή)" userId="S::ma.unita-ts@migration.gov.gr::1f20874d-b227-43bc-a158-8a9271aff232" providerId="AD" clId="Web-{9DFB9609-11F7-DB25-71AC-23FB757D530E}" dt="2025-06-24T23:37:37.817" v="12"/>
        <pc:sldMkLst>
          <pc:docMk/>
          <pc:sldMk cId="1107137410" sldId="760"/>
        </pc:sldMkLst>
      </pc:sldChg>
      <pc:sldChg chg="del">
        <pc:chgData name="Τεχνική Υποστήριξη - Μονάδα Α (Διαχειριστική Αρχή)" userId="S::ma.unita-ts@migration.gov.gr::1f20874d-b227-43bc-a158-8a9271aff232" providerId="AD" clId="Web-{9DFB9609-11F7-DB25-71AC-23FB757D530E}" dt="2025-06-24T23:37:37.192" v="11"/>
        <pc:sldMkLst>
          <pc:docMk/>
          <pc:sldMk cId="45629571" sldId="761"/>
        </pc:sldMkLst>
      </pc:sldChg>
      <pc:sldChg chg="add del">
        <pc:chgData name="Τεχνική Υποστήριξη - Μονάδα Α (Διαχειριστική Αρχή)" userId="S::ma.unita-ts@migration.gov.gr::1f20874d-b227-43bc-a158-8a9271aff232" providerId="AD" clId="Web-{9DFB9609-11F7-DB25-71AC-23FB757D530E}" dt="2025-06-24T23:38:10.661" v="17"/>
        <pc:sldMkLst>
          <pc:docMk/>
          <pc:sldMk cId="2846723998" sldId="762"/>
        </pc:sldMkLst>
      </pc:sldChg>
      <pc:sldChg chg="add del">
        <pc:chgData name="Τεχνική Υποστήριξη - Μονάδα Α (Διαχειριστική Αρχή)" userId="S::ma.unita-ts@migration.gov.gr::1f20874d-b227-43bc-a158-8a9271aff232" providerId="AD" clId="Web-{9DFB9609-11F7-DB25-71AC-23FB757D530E}" dt="2025-06-24T23:38:10.693" v="18"/>
        <pc:sldMkLst>
          <pc:docMk/>
          <pc:sldMk cId="3437982104" sldId="763"/>
        </pc:sldMkLst>
      </pc:sldChg>
      <pc:sldChg chg="add del">
        <pc:chgData name="Τεχνική Υποστήριξη - Μονάδα Α (Διαχειριστική Αρχή)" userId="S::ma.unita-ts@migration.gov.gr::1f20874d-b227-43bc-a158-8a9271aff232" providerId="AD" clId="Web-{9DFB9609-11F7-DB25-71AC-23FB757D530E}" dt="2025-06-24T23:38:10.708" v="19"/>
        <pc:sldMkLst>
          <pc:docMk/>
          <pc:sldMk cId="4273675728" sldId="764"/>
        </pc:sldMkLst>
      </pc:sldChg>
      <pc:sldChg chg="add">
        <pc:chgData name="Τεχνική Υποστήριξη - Μονάδα Α (Διαχειριστική Αρχή)" userId="S::ma.unita-ts@migration.gov.gr::1f20874d-b227-43bc-a158-8a9271aff232" providerId="AD" clId="Web-{9DFB9609-11F7-DB25-71AC-23FB757D530E}" dt="2025-06-24T23:37:13.316" v="6"/>
        <pc:sldMkLst>
          <pc:docMk/>
          <pc:sldMk cId="1808446073" sldId="766"/>
        </pc:sldMkLst>
      </pc:sldChg>
      <pc:sldChg chg="add">
        <pc:chgData name="Τεχνική Υποστήριξη - Μονάδα Α (Διαχειριστική Αρχή)" userId="S::ma.unita-ts@migration.gov.gr::1f20874d-b227-43bc-a158-8a9271aff232" providerId="AD" clId="Web-{9DFB9609-11F7-DB25-71AC-23FB757D530E}" dt="2025-06-24T23:37:13.300" v="5"/>
        <pc:sldMkLst>
          <pc:docMk/>
          <pc:sldMk cId="1155620354" sldId="774"/>
        </pc:sldMkLst>
      </pc:sldChg>
      <pc:sldChg chg="del">
        <pc:chgData name="Τεχνική Υποστήριξη - Μονάδα Α (Διαχειριστική Αρχή)" userId="S::ma.unita-ts@migration.gov.gr::1f20874d-b227-43bc-a158-8a9271aff232" providerId="AD" clId="Web-{9DFB9609-11F7-DB25-71AC-23FB757D530E}" dt="2025-06-24T23:36:52.878" v="1"/>
        <pc:sldMkLst>
          <pc:docMk/>
          <pc:sldMk cId="1445300090" sldId="775"/>
        </pc:sldMkLst>
      </pc:sldChg>
      <pc:sldChg chg="add">
        <pc:chgData name="Τεχνική Υποστήριξη - Μονάδα Α (Διαχειριστική Αρχή)" userId="S::ma.unita-ts@migration.gov.gr::1f20874d-b227-43bc-a158-8a9271aff232" providerId="AD" clId="Web-{9DFB9609-11F7-DB25-71AC-23FB757D530E}" dt="2025-06-24T23:38:10.630" v="15"/>
        <pc:sldMkLst>
          <pc:docMk/>
          <pc:sldMk cId="3756728539" sldId="795"/>
        </pc:sldMkLst>
      </pc:sldChg>
    </pc:docChg>
  </pc:docChgLst>
  <pc:docChgLst>
    <pc:chgData name="Τεχνική Υποστήριξη - Μονάδα Α (Διαχειριστική Αρχή)" userId="S::ma.unita-ts@migration.gov.gr::1f20874d-b227-43bc-a158-8a9271aff232" providerId="AD" clId="Web-{F45EF612-CD97-15ED-2974-E39A83E306F4}"/>
    <pc:docChg chg="modSld">
      <pc:chgData name="Τεχνική Υποστήριξη - Μονάδα Α (Διαχειριστική Αρχή)" userId="S::ma.unita-ts@migration.gov.gr::1f20874d-b227-43bc-a158-8a9271aff232" providerId="AD" clId="Web-{F45EF612-CD97-15ED-2974-E39A83E306F4}" dt="2025-06-20T11:52:41.620" v="49"/>
      <pc:docMkLst>
        <pc:docMk/>
      </pc:docMkLst>
      <pc:sldChg chg="modSp">
        <pc:chgData name="Τεχνική Υποστήριξη - Μονάδα Α (Διαχειριστική Αρχή)" userId="S::ma.unita-ts@migration.gov.gr::1f20874d-b227-43bc-a158-8a9271aff232" providerId="AD" clId="Web-{F45EF612-CD97-15ED-2974-E39A83E306F4}" dt="2025-06-20T11:21:25.591" v="11"/>
        <pc:sldMkLst>
          <pc:docMk/>
          <pc:sldMk cId="615775618" sldId="732"/>
        </pc:sldMkLst>
      </pc:sldChg>
      <pc:sldChg chg="modSp">
        <pc:chgData name="Τεχνική Υποστήριξη - Μονάδα Α (Διαχειριστική Αρχή)" userId="S::ma.unita-ts@migration.gov.gr::1f20874d-b227-43bc-a158-8a9271aff232" providerId="AD" clId="Web-{F45EF612-CD97-15ED-2974-E39A83E306F4}" dt="2025-06-20T11:52:41.620" v="49"/>
        <pc:sldMkLst>
          <pc:docMk/>
          <pc:sldMk cId="2996048911" sldId="733"/>
        </pc:sldMkLst>
      </pc:sldChg>
      <pc:sldChg chg="modSp">
        <pc:chgData name="Τεχνική Υποστήριξη - Μονάδα Α (Διαχειριστική Αρχή)" userId="S::ma.unita-ts@migration.gov.gr::1f20874d-b227-43bc-a158-8a9271aff232" providerId="AD" clId="Web-{F45EF612-CD97-15ED-2974-E39A83E306F4}" dt="2025-06-20T11:42:58.831" v="33"/>
        <pc:sldMkLst>
          <pc:docMk/>
          <pc:sldMk cId="3199756651" sldId="734"/>
        </pc:sldMkLst>
      </pc:sldChg>
    </pc:docChg>
  </pc:docChgLst>
  <pc:docChgLst>
    <pc:chgData name="Χαρίκλεια Οικονομοπούλου" userId="S::ch.oikonomopoulou@migration.gov.gr::3658e149-62d2-41fb-9eae-401aa6eab17b" providerId="AD" clId="Web-{7BCF17E7-448C-2B00-EE2A-408B71AD59A2}"/>
    <pc:docChg chg="modSld">
      <pc:chgData name="Χαρίκλεια Οικονομοπούλου" userId="S::ch.oikonomopoulou@migration.gov.gr::3658e149-62d2-41fb-9eae-401aa6eab17b" providerId="AD" clId="Web-{7BCF17E7-448C-2B00-EE2A-408B71AD59A2}" dt="2025-06-05T10:49:10.092" v="4"/>
      <pc:docMkLst>
        <pc:docMk/>
      </pc:docMkLst>
      <pc:sldChg chg="addSp modSp">
        <pc:chgData name="Χαρίκλεια Οικονομοπούλου" userId="S::ch.oikonomopoulou@migration.gov.gr::3658e149-62d2-41fb-9eae-401aa6eab17b" providerId="AD" clId="Web-{7BCF17E7-448C-2B00-EE2A-408B71AD59A2}" dt="2025-06-05T10:49:10.092" v="4"/>
        <pc:sldMkLst>
          <pc:docMk/>
          <pc:sldMk cId="0" sldId="262"/>
        </pc:sldMkLst>
      </pc:sldChg>
    </pc:docChg>
  </pc:docChgLst>
  <pc:docChgLst>
    <pc:chgData name="Kostas Papadimitriou" userId="e75f9980-a645-4f12-b721-0ea3a22ef82b" providerId="ADAL" clId="{50C5599A-F4A3-5C42-9866-730AE6234A5F}"/>
    <pc:docChg chg="modSld">
      <pc:chgData name="Kostas Papadimitriou" userId="e75f9980-a645-4f12-b721-0ea3a22ef82b" providerId="ADAL" clId="{50C5599A-F4A3-5C42-9866-730AE6234A5F}" dt="2025-05-20T08:50:21.878" v="68" actId="34135"/>
      <pc:docMkLst>
        <pc:docMk/>
      </pc:docMkLst>
      <pc:sldChg chg="addSp modSp mod setBg">
        <pc:chgData name="Kostas Papadimitriou" userId="e75f9980-a645-4f12-b721-0ea3a22ef82b" providerId="ADAL" clId="{50C5599A-F4A3-5C42-9866-730AE6234A5F}" dt="2025-05-20T08:47:14.913" v="16" actId="34135"/>
        <pc:sldMkLst>
          <pc:docMk/>
          <pc:sldMk cId="0" sldId="256"/>
        </pc:sldMkLst>
        <pc:picChg chg="add mod">
          <ac:chgData name="Kostas Papadimitriou" userId="e75f9980-a645-4f12-b721-0ea3a22ef82b" providerId="ADAL" clId="{50C5599A-F4A3-5C42-9866-730AE6234A5F}" dt="2025-05-20T08:47:14.913" v="16" actId="34135"/>
          <ac:picMkLst>
            <pc:docMk/>
            <pc:sldMk cId="0" sldId="256"/>
            <ac:picMk id="7" creationId="{F797FE96-7205-F760-4E4C-954563151BB6}"/>
          </ac:picMkLst>
        </pc:picChg>
      </pc:sldChg>
      <pc:sldChg chg="addSp modSp mod setBg">
        <pc:chgData name="Kostas Papadimitriou" userId="e75f9980-a645-4f12-b721-0ea3a22ef82b" providerId="ADAL" clId="{50C5599A-F4A3-5C42-9866-730AE6234A5F}" dt="2025-05-20T08:47:42.325" v="25" actId="34135"/>
        <pc:sldMkLst>
          <pc:docMk/>
          <pc:sldMk cId="0" sldId="257"/>
        </pc:sldMkLst>
      </pc:sldChg>
      <pc:sldChg chg="addSp modSp mod setBg">
        <pc:chgData name="Kostas Papadimitriou" userId="e75f9980-a645-4f12-b721-0ea3a22ef82b" providerId="ADAL" clId="{50C5599A-F4A3-5C42-9866-730AE6234A5F}" dt="2025-05-20T08:48:17.383" v="32" actId="34135"/>
        <pc:sldMkLst>
          <pc:docMk/>
          <pc:sldMk cId="0" sldId="258"/>
        </pc:sldMkLst>
      </pc:sldChg>
      <pc:sldChg chg="addSp modSp mod setBg">
        <pc:chgData name="Kostas Papadimitriou" userId="e75f9980-a645-4f12-b721-0ea3a22ef82b" providerId="ADAL" clId="{50C5599A-F4A3-5C42-9866-730AE6234A5F}" dt="2025-05-20T08:48:43.770" v="39" actId="34135"/>
        <pc:sldMkLst>
          <pc:docMk/>
          <pc:sldMk cId="0" sldId="259"/>
        </pc:sldMkLst>
      </pc:sldChg>
      <pc:sldChg chg="addSp modSp mod setBg">
        <pc:chgData name="Kostas Papadimitriou" userId="e75f9980-a645-4f12-b721-0ea3a22ef82b" providerId="ADAL" clId="{50C5599A-F4A3-5C42-9866-730AE6234A5F}" dt="2025-05-20T08:50:02.557" v="61" actId="34135"/>
        <pc:sldMkLst>
          <pc:docMk/>
          <pc:sldMk cId="0" sldId="260"/>
        </pc:sldMkLst>
      </pc:sldChg>
      <pc:sldChg chg="addSp modSp mod setBg">
        <pc:chgData name="Kostas Papadimitriou" userId="e75f9980-a645-4f12-b721-0ea3a22ef82b" providerId="ADAL" clId="{50C5599A-F4A3-5C42-9866-730AE6234A5F}" dt="2025-05-20T08:50:21.878" v="68" actId="34135"/>
        <pc:sldMkLst>
          <pc:docMk/>
          <pc:sldMk cId="0" sldId="261"/>
        </pc:sldMkLst>
        <pc:picChg chg="add mod">
          <ac:chgData name="Kostas Papadimitriou" userId="e75f9980-a645-4f12-b721-0ea3a22ef82b" providerId="ADAL" clId="{50C5599A-F4A3-5C42-9866-730AE6234A5F}" dt="2025-05-20T08:50:21.878" v="68" actId="34135"/>
          <ac:picMkLst>
            <pc:docMk/>
            <pc:sldMk cId="0" sldId="261"/>
            <ac:picMk id="3" creationId="{4F55C7AB-4F51-64DD-8BBB-7A64E926182B}"/>
          </ac:picMkLst>
        </pc:picChg>
      </pc:sldChg>
      <pc:sldChg chg="addSp modSp mod setBg">
        <pc:chgData name="Kostas Papadimitriou" userId="e75f9980-a645-4f12-b721-0ea3a22ef82b" providerId="ADAL" clId="{50C5599A-F4A3-5C42-9866-730AE6234A5F}" dt="2025-05-20T08:49:38.603" v="54" actId="34135"/>
        <pc:sldMkLst>
          <pc:docMk/>
          <pc:sldMk cId="0" sldId="262"/>
        </pc:sldMkLst>
      </pc:sldChg>
      <pc:sldChg chg="addSp modSp mod setBg">
        <pc:chgData name="Kostas Papadimitriou" userId="e75f9980-a645-4f12-b721-0ea3a22ef82b" providerId="ADAL" clId="{50C5599A-F4A3-5C42-9866-730AE6234A5F}" dt="2025-05-20T08:49:35.043" v="53" actId="34135"/>
        <pc:sldMkLst>
          <pc:docMk/>
          <pc:sldMk cId="0" sldId="263"/>
        </pc:sldMkLst>
      </pc:sldChg>
      <pc:sldChg chg="addSp modSp mod setBg">
        <pc:chgData name="Kostas Papadimitriou" userId="e75f9980-a645-4f12-b721-0ea3a22ef82b" providerId="ADAL" clId="{50C5599A-F4A3-5C42-9866-730AE6234A5F}" dt="2025-05-20T08:49:30.872" v="52" actId="34135"/>
        <pc:sldMkLst>
          <pc:docMk/>
          <pc:sldMk cId="0" sldId="264"/>
        </pc:sldMkLst>
      </pc:sldChg>
    </pc:docChg>
  </pc:docChgLst>
  <pc:docChgLst>
    <pc:chgData name="Γεώργιος Κριτσιμάς" userId="d9f1bc11-69c2-494c-a266-dfce13f8d3ae" providerId="ADAL" clId="{76C1BAE1-F585-46DC-AF1D-2E453A7D7E7F}"/>
    <pc:docChg chg="undo custSel addSld delSld modSld sldOrd">
      <pc:chgData name="Γεώργιος Κριτσιμάς" userId="d9f1bc11-69c2-494c-a266-dfce13f8d3ae" providerId="ADAL" clId="{76C1BAE1-F585-46DC-AF1D-2E453A7D7E7F}" dt="2025-06-25T12:13:13.770" v="521" actId="1076"/>
      <pc:docMkLst>
        <pc:docMk/>
      </pc:docMkLst>
      <pc:sldChg chg="addSp delSp modSp add mod">
        <pc:chgData name="Γεώργιος Κριτσιμάς" userId="d9f1bc11-69c2-494c-a266-dfce13f8d3ae" providerId="ADAL" clId="{76C1BAE1-F585-46DC-AF1D-2E453A7D7E7F}" dt="2025-06-25T12:03:42.885" v="469" actId="14100"/>
        <pc:sldMkLst>
          <pc:docMk/>
          <pc:sldMk cId="0" sldId="259"/>
        </pc:sldMkLst>
        <pc:spChg chg="add mod">
          <ac:chgData name="Γεώργιος Κριτσιμάς" userId="d9f1bc11-69c2-494c-a266-dfce13f8d3ae" providerId="ADAL" clId="{76C1BAE1-F585-46DC-AF1D-2E453A7D7E7F}" dt="2025-06-25T11:39:17.209" v="427" actId="14100"/>
          <ac:spMkLst>
            <pc:docMk/>
            <pc:sldMk cId="0" sldId="259"/>
            <ac:spMk id="2" creationId="{A9A9C61E-45D7-C2A5-D208-D7D7A90FD669}"/>
          </ac:spMkLst>
        </pc:spChg>
        <pc:spChg chg="mod">
          <ac:chgData name="Γεώργιος Κριτσιμάς" userId="d9f1bc11-69c2-494c-a266-dfce13f8d3ae" providerId="ADAL" clId="{76C1BAE1-F585-46DC-AF1D-2E453A7D7E7F}" dt="2025-06-25T12:03:42.885" v="469" actId="14100"/>
          <ac:spMkLst>
            <pc:docMk/>
            <pc:sldMk cId="0" sldId="259"/>
            <ac:spMk id="4" creationId="{00000000-0000-0000-0000-000000000000}"/>
          </ac:spMkLst>
        </pc:spChg>
        <pc:spChg chg="del">
          <ac:chgData name="Γεώργιος Κριτσιμάς" userId="d9f1bc11-69c2-494c-a266-dfce13f8d3ae" providerId="ADAL" clId="{76C1BAE1-F585-46DC-AF1D-2E453A7D7E7F}" dt="2025-06-25T11:39:02.550" v="423" actId="478"/>
          <ac:spMkLst>
            <pc:docMk/>
            <pc:sldMk cId="0" sldId="259"/>
            <ac:spMk id="5" creationId="{00000000-0000-0000-0000-000000000000}"/>
          </ac:spMkLst>
        </pc:spChg>
        <pc:spChg chg="del">
          <ac:chgData name="Γεώργιος Κριτσιμάς" userId="d9f1bc11-69c2-494c-a266-dfce13f8d3ae" providerId="ADAL" clId="{76C1BAE1-F585-46DC-AF1D-2E453A7D7E7F}" dt="2025-06-25T11:39:35.169" v="431" actId="478"/>
          <ac:spMkLst>
            <pc:docMk/>
            <pc:sldMk cId="0" sldId="259"/>
            <ac:spMk id="6" creationId="{00000000-0000-0000-0000-000000000000}"/>
          </ac:spMkLst>
        </pc:spChg>
        <pc:spChg chg="add mod">
          <ac:chgData name="Γεώργιος Κριτσιμάς" userId="d9f1bc11-69c2-494c-a266-dfce13f8d3ae" providerId="ADAL" clId="{76C1BAE1-F585-46DC-AF1D-2E453A7D7E7F}" dt="2025-06-25T12:02:57.602" v="463"/>
          <ac:spMkLst>
            <pc:docMk/>
            <pc:sldMk cId="0" sldId="259"/>
            <ac:spMk id="8" creationId="{C3817D53-901D-2FCB-43FC-D1D472294107}"/>
          </ac:spMkLst>
        </pc:spChg>
        <pc:picChg chg="add mod">
          <ac:chgData name="Γεώργιος Κριτσιμάς" userId="d9f1bc11-69c2-494c-a266-dfce13f8d3ae" providerId="ADAL" clId="{76C1BAE1-F585-46DC-AF1D-2E453A7D7E7F}" dt="2025-06-25T12:02:45.598" v="462"/>
          <ac:picMkLst>
            <pc:docMk/>
            <pc:sldMk cId="0" sldId="259"/>
            <ac:picMk id="7" creationId="{B13A06BB-822E-79DB-843A-40A9DAF4B8CF}"/>
          </ac:picMkLst>
        </pc:picChg>
      </pc:sldChg>
      <pc:sldChg chg="ord">
        <pc:chgData name="Γεώργιος Κριτσιμάς" userId="d9f1bc11-69c2-494c-a266-dfce13f8d3ae" providerId="ADAL" clId="{76C1BAE1-F585-46DC-AF1D-2E453A7D7E7F}" dt="2025-06-25T11:42:20.790" v="448"/>
        <pc:sldMkLst>
          <pc:docMk/>
          <pc:sldMk cId="3924770248" sldId="347"/>
        </pc:sldMkLst>
      </pc:sldChg>
      <pc:sldChg chg="ord">
        <pc:chgData name="Γεώργιος Κριτσιμάς" userId="d9f1bc11-69c2-494c-a266-dfce13f8d3ae" providerId="ADAL" clId="{76C1BAE1-F585-46DC-AF1D-2E453A7D7E7F}" dt="2025-06-25T11:42:23.668" v="450"/>
        <pc:sldMkLst>
          <pc:docMk/>
          <pc:sldMk cId="3088185257" sldId="735"/>
        </pc:sldMkLst>
      </pc:sldChg>
      <pc:sldChg chg="addSp delSp modSp mod">
        <pc:chgData name="Γεώργιος Κριτσιμάς" userId="d9f1bc11-69c2-494c-a266-dfce13f8d3ae" providerId="ADAL" clId="{76C1BAE1-F585-46DC-AF1D-2E453A7D7E7F}" dt="2025-06-25T12:13:13.770" v="521" actId="1076"/>
        <pc:sldMkLst>
          <pc:docMk/>
          <pc:sldMk cId="2942873926" sldId="757"/>
        </pc:sldMkLst>
        <pc:spChg chg="add mod">
          <ac:chgData name="Γεώργιος Κριτσιμάς" userId="d9f1bc11-69c2-494c-a266-dfce13f8d3ae" providerId="ADAL" clId="{76C1BAE1-F585-46DC-AF1D-2E453A7D7E7F}" dt="2025-06-25T12:10:41.091" v="505" actId="20577"/>
          <ac:spMkLst>
            <pc:docMk/>
            <pc:sldMk cId="2942873926" sldId="757"/>
            <ac:spMk id="2" creationId="{6908C3AC-3801-89B1-CDC5-E4A608BB3115}"/>
          </ac:spMkLst>
        </pc:spChg>
        <pc:spChg chg="mod">
          <ac:chgData name="Γεώργιος Κριτσιμάς" userId="d9f1bc11-69c2-494c-a266-dfce13f8d3ae" providerId="ADAL" clId="{76C1BAE1-F585-46DC-AF1D-2E453A7D7E7F}" dt="2025-06-25T12:03:52.462" v="470"/>
          <ac:spMkLst>
            <pc:docMk/>
            <pc:sldMk cId="2942873926" sldId="757"/>
            <ac:spMk id="4" creationId="{2BEC7E9C-EAF0-B833-7858-68C08AB41F4F}"/>
          </ac:spMkLst>
        </pc:spChg>
        <pc:spChg chg="mod">
          <ac:chgData name="Γεώργιος Κριτσιμάς" userId="d9f1bc11-69c2-494c-a266-dfce13f8d3ae" providerId="ADAL" clId="{76C1BAE1-F585-46DC-AF1D-2E453A7D7E7F}" dt="2025-06-25T12:12:15.994" v="513" actId="1076"/>
          <ac:spMkLst>
            <pc:docMk/>
            <pc:sldMk cId="2942873926" sldId="757"/>
            <ac:spMk id="14" creationId="{62787818-5D58-0D9E-03FB-054E12BDE085}"/>
          </ac:spMkLst>
        </pc:spChg>
        <pc:spChg chg="del mod">
          <ac:chgData name="Γεώργιος Κριτσιμάς" userId="d9f1bc11-69c2-494c-a266-dfce13f8d3ae" providerId="ADAL" clId="{76C1BAE1-F585-46DC-AF1D-2E453A7D7E7F}" dt="2025-06-25T12:12:51.084" v="515" actId="478"/>
          <ac:spMkLst>
            <pc:docMk/>
            <pc:sldMk cId="2942873926" sldId="757"/>
            <ac:spMk id="19" creationId="{344E6F5D-34E8-0E59-59A8-9D188FB6F658}"/>
          </ac:spMkLst>
        </pc:spChg>
        <pc:picChg chg="mod">
          <ac:chgData name="Γεώργιος Κριτσιμάς" userId="d9f1bc11-69c2-494c-a266-dfce13f8d3ae" providerId="ADAL" clId="{76C1BAE1-F585-46DC-AF1D-2E453A7D7E7F}" dt="2025-06-25T12:13:13.770" v="521" actId="1076"/>
          <ac:picMkLst>
            <pc:docMk/>
            <pc:sldMk cId="2942873926" sldId="757"/>
            <ac:picMk id="17" creationId="{1A1B1BD1-458E-5E5B-C398-E881B57F8E56}"/>
          </ac:picMkLst>
        </pc:picChg>
        <pc:picChg chg="mod">
          <ac:chgData name="Γεώργιος Κριτσιμάς" userId="d9f1bc11-69c2-494c-a266-dfce13f8d3ae" providerId="ADAL" clId="{76C1BAE1-F585-46DC-AF1D-2E453A7D7E7F}" dt="2025-06-25T12:13:08.536" v="520" actId="1076"/>
          <ac:picMkLst>
            <pc:docMk/>
            <pc:sldMk cId="2942873926" sldId="757"/>
            <ac:picMk id="20" creationId="{E4132B88-5410-0F1C-07F4-BB9C21795B44}"/>
          </ac:picMkLst>
        </pc:picChg>
      </pc:sldChg>
      <pc:sldChg chg="addSp modSp">
        <pc:chgData name="Γεώργιος Κριτσιμάς" userId="d9f1bc11-69c2-494c-a266-dfce13f8d3ae" providerId="ADAL" clId="{76C1BAE1-F585-46DC-AF1D-2E453A7D7E7F}" dt="2025-06-25T12:04:48.439" v="471"/>
        <pc:sldMkLst>
          <pc:docMk/>
          <pc:sldMk cId="2846723998" sldId="762"/>
        </pc:sldMkLst>
        <pc:spChg chg="add mod">
          <ac:chgData name="Γεώργιος Κριτσιμάς" userId="d9f1bc11-69c2-494c-a266-dfce13f8d3ae" providerId="ADAL" clId="{76C1BAE1-F585-46DC-AF1D-2E453A7D7E7F}" dt="2025-06-25T12:04:48.439" v="471"/>
          <ac:spMkLst>
            <pc:docMk/>
            <pc:sldMk cId="2846723998" sldId="762"/>
            <ac:spMk id="2" creationId="{F6BCEA5E-6763-31E3-FA35-5AFD3FCEDF02}"/>
          </ac:spMkLst>
        </pc:spChg>
      </pc:sldChg>
      <pc:sldChg chg="addSp delSp modSp mod">
        <pc:chgData name="Γεώργιος Κριτσιμάς" userId="d9f1bc11-69c2-494c-a266-dfce13f8d3ae" providerId="ADAL" clId="{76C1BAE1-F585-46DC-AF1D-2E453A7D7E7F}" dt="2025-06-25T12:10:48.590" v="507" actId="20577"/>
        <pc:sldMkLst>
          <pc:docMk/>
          <pc:sldMk cId="3437982104" sldId="763"/>
        </pc:sldMkLst>
        <pc:spChg chg="add mod">
          <ac:chgData name="Γεώργιος Κριτσιμάς" userId="d9f1bc11-69c2-494c-a266-dfce13f8d3ae" providerId="ADAL" clId="{76C1BAE1-F585-46DC-AF1D-2E453A7D7E7F}" dt="2025-06-25T12:10:48.590" v="507" actId="20577"/>
          <ac:spMkLst>
            <pc:docMk/>
            <pc:sldMk cId="3437982104" sldId="763"/>
            <ac:spMk id="3" creationId="{F5048199-EF69-1CD3-D863-572F750C446B}"/>
          </ac:spMkLst>
        </pc:spChg>
        <pc:graphicFrameChg chg="add del mod modGraphic">
          <ac:chgData name="Γεώργιος Κριτσιμάς" userId="d9f1bc11-69c2-494c-a266-dfce13f8d3ae" providerId="ADAL" clId="{76C1BAE1-F585-46DC-AF1D-2E453A7D7E7F}" dt="2025-06-25T12:06:55.651" v="492" actId="21"/>
          <ac:graphicFrameMkLst>
            <pc:docMk/>
            <pc:sldMk cId="3437982104" sldId="763"/>
            <ac:graphicFrameMk id="2" creationId="{BDADC362-C697-B55F-E510-6BAE3D6EA6A9}"/>
          </ac:graphicFrameMkLst>
        </pc:graphicFrameChg>
        <pc:graphicFrameChg chg="mod modGraphic">
          <ac:chgData name="Γεώργιος Κριτσιμάς" userId="d9f1bc11-69c2-494c-a266-dfce13f8d3ae" providerId="ADAL" clId="{76C1BAE1-F585-46DC-AF1D-2E453A7D7E7F}" dt="2025-06-25T12:07:08.641" v="495" actId="1076"/>
          <ac:graphicFrameMkLst>
            <pc:docMk/>
            <pc:sldMk cId="3437982104" sldId="763"/>
            <ac:graphicFrameMk id="5" creationId="{C8D54CC6-3066-7637-B209-1B53F6D45702}"/>
          </ac:graphicFrameMkLst>
        </pc:graphicFrameChg>
      </pc:sldChg>
      <pc:sldChg chg="addSp modSp mod">
        <pc:chgData name="Γεώργιος Κριτσιμάς" userId="d9f1bc11-69c2-494c-a266-dfce13f8d3ae" providerId="ADAL" clId="{76C1BAE1-F585-46DC-AF1D-2E453A7D7E7F}" dt="2025-06-25T12:10:54.386" v="509" actId="20577"/>
        <pc:sldMkLst>
          <pc:docMk/>
          <pc:sldMk cId="4273675728" sldId="764"/>
        </pc:sldMkLst>
        <pc:spChg chg="add mod">
          <ac:chgData name="Γεώργιος Κριτσιμάς" userId="d9f1bc11-69c2-494c-a266-dfce13f8d3ae" providerId="ADAL" clId="{76C1BAE1-F585-46DC-AF1D-2E453A7D7E7F}" dt="2025-06-25T12:10:54.386" v="509" actId="20577"/>
          <ac:spMkLst>
            <pc:docMk/>
            <pc:sldMk cId="4273675728" sldId="764"/>
            <ac:spMk id="2" creationId="{95A92FAE-50C3-E4D8-34BA-DE8073A521E0}"/>
          </ac:spMkLst>
        </pc:spChg>
        <pc:graphicFrameChg chg="mod">
          <ac:chgData name="Γεώργιος Κριτσιμάς" userId="d9f1bc11-69c2-494c-a266-dfce13f8d3ae" providerId="ADAL" clId="{76C1BAE1-F585-46DC-AF1D-2E453A7D7E7F}" dt="2025-06-25T12:08:09.454" v="500" actId="1076"/>
          <ac:graphicFrameMkLst>
            <pc:docMk/>
            <pc:sldMk cId="4273675728" sldId="764"/>
            <ac:graphicFrameMk id="3" creationId="{1B7E372A-4AE8-5572-BD29-169B2D0D5321}"/>
          </ac:graphicFrameMkLst>
        </pc:graphicFrameChg>
        <pc:graphicFrameChg chg="mod">
          <ac:chgData name="Γεώργιος Κριτσιμάς" userId="d9f1bc11-69c2-494c-a266-dfce13f8d3ae" providerId="ADAL" clId="{76C1BAE1-F585-46DC-AF1D-2E453A7D7E7F}" dt="2025-06-25T12:08:06.377" v="499" actId="1076"/>
          <ac:graphicFrameMkLst>
            <pc:docMk/>
            <pc:sldMk cId="4273675728" sldId="764"/>
            <ac:graphicFrameMk id="5" creationId="{6A9C0047-F620-02B1-A91A-71C02E053798}"/>
          </ac:graphicFrameMkLst>
        </pc:graphicFrameChg>
      </pc:sldChg>
      <pc:sldChg chg="add">
        <pc:chgData name="Γεώργιος Κριτσιμάς" userId="d9f1bc11-69c2-494c-a266-dfce13f8d3ae" providerId="ADAL" clId="{76C1BAE1-F585-46DC-AF1D-2E453A7D7E7F}" dt="2025-06-25T08:47:34.870" v="0"/>
        <pc:sldMkLst>
          <pc:docMk/>
          <pc:sldMk cId="2378060926" sldId="804"/>
        </pc:sldMkLst>
      </pc:sldChg>
      <pc:sldChg chg="addSp delSp modSp add mod">
        <pc:chgData name="Γεώργιος Κριτσιμάς" userId="d9f1bc11-69c2-494c-a266-dfce13f8d3ae" providerId="ADAL" clId="{76C1BAE1-F585-46DC-AF1D-2E453A7D7E7F}" dt="2025-06-25T12:02:26.738" v="460"/>
        <pc:sldMkLst>
          <pc:docMk/>
          <pc:sldMk cId="3460021471" sldId="807"/>
        </pc:sldMkLst>
        <pc:spChg chg="mod">
          <ac:chgData name="Γεώργιος Κριτσιμάς" userId="d9f1bc11-69c2-494c-a266-dfce13f8d3ae" providerId="ADAL" clId="{76C1BAE1-F585-46DC-AF1D-2E453A7D7E7F}" dt="2025-06-25T12:02:14.782" v="458" actId="21"/>
          <ac:spMkLst>
            <pc:docMk/>
            <pc:sldMk cId="3460021471" sldId="807"/>
            <ac:spMk id="4" creationId="{8393077A-7722-14DA-419F-6D62B80C9A0E}"/>
          </ac:spMkLst>
        </pc:spChg>
        <pc:spChg chg="add mod">
          <ac:chgData name="Γεώργιος Κριτσιμάς" userId="d9f1bc11-69c2-494c-a266-dfce13f8d3ae" providerId="ADAL" clId="{76C1BAE1-F585-46DC-AF1D-2E453A7D7E7F}" dt="2025-06-25T11:21:52.862" v="391" actId="108"/>
          <ac:spMkLst>
            <pc:docMk/>
            <pc:sldMk cId="3460021471" sldId="807"/>
            <ac:spMk id="6" creationId="{29FB65C2-0545-E06F-2551-C00B1DC50363}"/>
          </ac:spMkLst>
        </pc:spChg>
        <pc:spChg chg="add mod">
          <ac:chgData name="Γεώργιος Κριτσιμάς" userId="d9f1bc11-69c2-494c-a266-dfce13f8d3ae" providerId="ADAL" clId="{76C1BAE1-F585-46DC-AF1D-2E453A7D7E7F}" dt="2025-06-25T12:02:26.738" v="460"/>
          <ac:spMkLst>
            <pc:docMk/>
            <pc:sldMk cId="3460021471" sldId="807"/>
            <ac:spMk id="8" creationId="{88B404E9-0784-54FE-B560-D7002DFA7F38}"/>
          </ac:spMkLst>
        </pc:spChg>
        <pc:graphicFrameChg chg="add del">
          <ac:chgData name="Γεώργιος Κριτσιμάς" userId="d9f1bc11-69c2-494c-a266-dfce13f8d3ae" providerId="ADAL" clId="{76C1BAE1-F585-46DC-AF1D-2E453A7D7E7F}" dt="2025-06-25T10:22:53.530" v="6" actId="478"/>
          <ac:graphicFrameMkLst>
            <pc:docMk/>
            <pc:sldMk cId="3460021471" sldId="807"/>
            <ac:graphicFrameMk id="2" creationId="{15E1A589-C570-3613-17A8-6AF811B6CE97}"/>
          </ac:graphicFrameMkLst>
        </pc:graphicFrameChg>
        <pc:graphicFrameChg chg="add mod modGraphic">
          <ac:chgData name="Γεώργιος Κριτσιμάς" userId="d9f1bc11-69c2-494c-a266-dfce13f8d3ae" providerId="ADAL" clId="{76C1BAE1-F585-46DC-AF1D-2E453A7D7E7F}" dt="2025-06-25T10:29:14.724" v="172" actId="1076"/>
          <ac:graphicFrameMkLst>
            <pc:docMk/>
            <pc:sldMk cId="3460021471" sldId="807"/>
            <ac:graphicFrameMk id="3" creationId="{0AA4673C-45FF-78E4-6A18-D61A14D95601}"/>
          </ac:graphicFrameMkLst>
        </pc:graphicFrameChg>
        <pc:graphicFrameChg chg="del modGraphic">
          <ac:chgData name="Γεώργιος Κριτσιμάς" userId="d9f1bc11-69c2-494c-a266-dfce13f8d3ae" providerId="ADAL" clId="{76C1BAE1-F585-46DC-AF1D-2E453A7D7E7F}" dt="2025-06-25T10:21:46.302" v="4" actId="478"/>
          <ac:graphicFrameMkLst>
            <pc:docMk/>
            <pc:sldMk cId="3460021471" sldId="807"/>
            <ac:graphicFrameMk id="5" creationId="{402AA671-72B5-97B3-1C75-10DD360AFB0D}"/>
          </ac:graphicFrameMkLst>
        </pc:graphicFrameChg>
      </pc:sldChg>
      <pc:sldChg chg="addSp delSp modSp add mod">
        <pc:chgData name="Γεώργιος Κριτσιμάς" userId="d9f1bc11-69c2-494c-a266-dfce13f8d3ae" providerId="ADAL" clId="{76C1BAE1-F585-46DC-AF1D-2E453A7D7E7F}" dt="2025-06-25T12:03:34.102" v="467"/>
        <pc:sldMkLst>
          <pc:docMk/>
          <pc:sldMk cId="2975727181" sldId="812"/>
        </pc:sldMkLst>
        <pc:spChg chg="mod">
          <ac:chgData name="Γεώργιος Κριτσιμάς" userId="d9f1bc11-69c2-494c-a266-dfce13f8d3ae" providerId="ADAL" clId="{76C1BAE1-F585-46DC-AF1D-2E453A7D7E7F}" dt="2025-06-25T12:03:34.102" v="467"/>
          <ac:spMkLst>
            <pc:docMk/>
            <pc:sldMk cId="2975727181" sldId="812"/>
            <ac:spMk id="4" creationId="{37513E95-D03A-3A44-A931-F7FC42C540FA}"/>
          </ac:spMkLst>
        </pc:spChg>
        <pc:spChg chg="add mod">
          <ac:chgData name="Γεώργιος Κριτσιμάς" userId="d9f1bc11-69c2-494c-a266-dfce13f8d3ae" providerId="ADAL" clId="{76C1BAE1-F585-46DC-AF1D-2E453A7D7E7F}" dt="2025-06-25T12:02:40.442" v="461"/>
          <ac:spMkLst>
            <pc:docMk/>
            <pc:sldMk cId="2975727181" sldId="812"/>
            <ac:spMk id="5" creationId="{1A518B92-983C-F17E-D652-217ADCE7F7D4}"/>
          </ac:spMkLst>
        </pc:spChg>
        <pc:spChg chg="mod">
          <ac:chgData name="Γεώργιος Κριτσιμάς" userId="d9f1bc11-69c2-494c-a266-dfce13f8d3ae" providerId="ADAL" clId="{76C1BAE1-F585-46DC-AF1D-2E453A7D7E7F}" dt="2025-06-25T11:40:34.017" v="437" actId="1076"/>
          <ac:spMkLst>
            <pc:docMk/>
            <pc:sldMk cId="2975727181" sldId="812"/>
            <ac:spMk id="6" creationId="{9E7F5A63-5F32-97ED-466B-C355D4BEFE21}"/>
          </ac:spMkLst>
        </pc:spChg>
        <pc:graphicFrameChg chg="add mod modGraphic">
          <ac:chgData name="Γεώργιος Κριτσιμάς" userId="d9f1bc11-69c2-494c-a266-dfce13f8d3ae" providerId="ADAL" clId="{76C1BAE1-F585-46DC-AF1D-2E453A7D7E7F}" dt="2025-06-25T11:41:58.571" v="446" actId="1076"/>
          <ac:graphicFrameMkLst>
            <pc:docMk/>
            <pc:sldMk cId="2975727181" sldId="812"/>
            <ac:graphicFrameMk id="2" creationId="{C844F339-050D-79B3-82C2-B6465B9E4061}"/>
          </ac:graphicFrameMkLst>
        </pc:graphicFrameChg>
        <pc:graphicFrameChg chg="del mod">
          <ac:chgData name="Γεώργιος Κριτσιμάς" userId="d9f1bc11-69c2-494c-a266-dfce13f8d3ae" providerId="ADAL" clId="{76C1BAE1-F585-46DC-AF1D-2E453A7D7E7F}" dt="2025-06-25T10:50:31.943" v="191" actId="478"/>
          <ac:graphicFrameMkLst>
            <pc:docMk/>
            <pc:sldMk cId="2975727181" sldId="812"/>
            <ac:graphicFrameMk id="3" creationId="{90A88947-0A86-78BB-4C72-B3816A4BCC28}"/>
          </ac:graphicFrameMkLst>
        </pc:graphicFrameChg>
      </pc:sldChg>
      <pc:sldChg chg="addSp delSp modSp add del mod ord">
        <pc:chgData name="Γεώργιος Κριτσιμάς" userId="d9f1bc11-69c2-494c-a266-dfce13f8d3ae" providerId="ADAL" clId="{76C1BAE1-F585-46DC-AF1D-2E453A7D7E7F}" dt="2025-06-25T11:39:54.970" v="432" actId="2696"/>
        <pc:sldMkLst>
          <pc:docMk/>
          <pc:sldMk cId="1983230437" sldId="813"/>
        </pc:sldMkLst>
        <pc:spChg chg="mod">
          <ac:chgData name="Γεώργιος Κριτσιμάς" userId="d9f1bc11-69c2-494c-a266-dfce13f8d3ae" providerId="ADAL" clId="{76C1BAE1-F585-46DC-AF1D-2E453A7D7E7F}" dt="2025-06-25T11:37:50.113" v="418" actId="1076"/>
          <ac:spMkLst>
            <pc:docMk/>
            <pc:sldMk cId="1983230437" sldId="813"/>
            <ac:spMk id="6" creationId="{C6767994-D57B-AF06-9372-62F30723C21B}"/>
          </ac:spMkLst>
        </pc:spChg>
        <pc:graphicFrameChg chg="del">
          <ac:chgData name="Γεώργιος Κριτσιμάς" userId="d9f1bc11-69c2-494c-a266-dfce13f8d3ae" providerId="ADAL" clId="{76C1BAE1-F585-46DC-AF1D-2E453A7D7E7F}" dt="2025-06-25T11:36:23.832" v="405" actId="478"/>
          <ac:graphicFrameMkLst>
            <pc:docMk/>
            <pc:sldMk cId="1983230437" sldId="813"/>
            <ac:graphicFrameMk id="3" creationId="{0F044C75-D8FF-3A71-BE7F-D83A91873C18}"/>
          </ac:graphicFrameMkLst>
        </pc:graphicFrameChg>
        <pc:picChg chg="add mod">
          <ac:chgData name="Γεώργιος Κριτσιμάς" userId="d9f1bc11-69c2-494c-a266-dfce13f8d3ae" providerId="ADAL" clId="{76C1BAE1-F585-46DC-AF1D-2E453A7D7E7F}" dt="2025-06-25T11:38:40.282" v="421" actId="1076"/>
          <ac:picMkLst>
            <pc:docMk/>
            <pc:sldMk cId="1983230437" sldId="813"/>
            <ac:picMk id="2" creationId="{FD66E1A7-EFB1-B4E6-3C50-311D3858431E}"/>
          </ac:picMkLst>
        </pc:picChg>
      </pc:sldChg>
      <pc:sldChg chg="addSp delSp modSp add mod">
        <pc:chgData name="Γεώργιος Κριτσιμάς" userId="d9f1bc11-69c2-494c-a266-dfce13f8d3ae" providerId="ADAL" clId="{76C1BAE1-F585-46DC-AF1D-2E453A7D7E7F}" dt="2025-06-25T12:07:25.672" v="497" actId="1076"/>
        <pc:sldMkLst>
          <pc:docMk/>
          <pc:sldMk cId="4178267547" sldId="814"/>
        </pc:sldMkLst>
        <pc:spChg chg="mod">
          <ac:chgData name="Γεώργιος Κριτσιμάς" userId="d9f1bc11-69c2-494c-a266-dfce13f8d3ae" providerId="ADAL" clId="{76C1BAE1-F585-46DC-AF1D-2E453A7D7E7F}" dt="2025-06-25T12:05:47.253" v="480" actId="20577"/>
          <ac:spMkLst>
            <pc:docMk/>
            <pc:sldMk cId="4178267547" sldId="814"/>
            <ac:spMk id="3" creationId="{92CB0815-5E5C-6705-B2B5-28C52AE48BBC}"/>
          </ac:spMkLst>
        </pc:spChg>
        <pc:graphicFrameChg chg="del">
          <ac:chgData name="Γεώργιος Κριτσιμάς" userId="d9f1bc11-69c2-494c-a266-dfce13f8d3ae" providerId="ADAL" clId="{76C1BAE1-F585-46DC-AF1D-2E453A7D7E7F}" dt="2025-06-25T12:05:37.660" v="477" actId="478"/>
          <ac:graphicFrameMkLst>
            <pc:docMk/>
            <pc:sldMk cId="4178267547" sldId="814"/>
            <ac:graphicFrameMk id="2" creationId="{805DA163-350E-79C8-20C2-09ED7646FA21}"/>
          </ac:graphicFrameMkLst>
        </pc:graphicFrameChg>
        <pc:graphicFrameChg chg="del mod">
          <ac:chgData name="Γεώργιος Κριτσιμάς" userId="d9f1bc11-69c2-494c-a266-dfce13f8d3ae" providerId="ADAL" clId="{76C1BAE1-F585-46DC-AF1D-2E453A7D7E7F}" dt="2025-06-25T12:06:47.839" v="491" actId="478"/>
          <ac:graphicFrameMkLst>
            <pc:docMk/>
            <pc:sldMk cId="4178267547" sldId="814"/>
            <ac:graphicFrameMk id="5" creationId="{A42E220B-DAFB-B81E-A8BE-E5310C83F307}"/>
          </ac:graphicFrameMkLst>
        </pc:graphicFrameChg>
        <pc:graphicFrameChg chg="add mod modGraphic">
          <ac:chgData name="Γεώργιος Κριτσιμάς" userId="d9f1bc11-69c2-494c-a266-dfce13f8d3ae" providerId="ADAL" clId="{76C1BAE1-F585-46DC-AF1D-2E453A7D7E7F}" dt="2025-06-25T12:07:25.672" v="497" actId="1076"/>
          <ac:graphicFrameMkLst>
            <pc:docMk/>
            <pc:sldMk cId="4178267547" sldId="814"/>
            <ac:graphicFrameMk id="6" creationId="{BDADC362-C697-B55F-E510-6BAE3D6EA6A9}"/>
          </ac:graphicFrameMkLst>
        </pc:graphicFrameChg>
      </pc:sldChg>
    </pc:docChg>
  </pc:docChgLst>
  <pc:docChgLst>
    <pc:chgData name="Τεχνική Υποστήριξη - Μονάδα Α (Διαχειριστική Αρχή)" userId="S::ma.unita-ts@migration.gov.gr::1f20874d-b227-43bc-a158-8a9271aff232" providerId="AD" clId="Web-{D1077A66-A61C-1EBC-75EC-8915B38BFD64}"/>
    <pc:docChg chg="addSld delSld">
      <pc:chgData name="Τεχνική Υποστήριξη - Μονάδα Α (Διαχειριστική Αρχή)" userId="S::ma.unita-ts@migration.gov.gr::1f20874d-b227-43bc-a158-8a9271aff232" providerId="AD" clId="Web-{D1077A66-A61C-1EBC-75EC-8915B38BFD64}" dt="2025-06-24T23:57:58.742" v="7"/>
      <pc:docMkLst>
        <pc:docMk/>
      </pc:docMkLst>
      <pc:sldChg chg="del">
        <pc:chgData name="Τεχνική Υποστήριξη - Μονάδα Α (Διαχειριστική Αρχή)" userId="S::ma.unita-ts@migration.gov.gr::1f20874d-b227-43bc-a158-8a9271aff232" providerId="AD" clId="Web-{D1077A66-A61C-1EBC-75EC-8915B38BFD64}" dt="2025-06-24T23:57:52.867" v="3"/>
        <pc:sldMkLst>
          <pc:docMk/>
          <pc:sldMk cId="3623345332" sldId="712"/>
        </pc:sldMkLst>
      </pc:sldChg>
      <pc:sldChg chg="add del">
        <pc:chgData name="Τεχνική Υποστήριξη - Μονάδα Α (Διαχειριστική Αρχή)" userId="S::ma.unita-ts@migration.gov.gr::1f20874d-b227-43bc-a158-8a9271aff232" providerId="AD" clId="Web-{D1077A66-A61C-1EBC-75EC-8915B38BFD64}" dt="2025-06-24T23:57:58.695" v="5"/>
        <pc:sldMkLst>
          <pc:docMk/>
          <pc:sldMk cId="3418379811" sldId="753"/>
        </pc:sldMkLst>
      </pc:sldChg>
      <pc:sldChg chg="del">
        <pc:chgData name="Τεχνική Υποστήριξη - Μονάδα Α (Διαχειριστική Αρχή)" userId="S::ma.unita-ts@migration.gov.gr::1f20874d-b227-43bc-a158-8a9271aff232" providerId="AD" clId="Web-{D1077A66-A61C-1EBC-75EC-8915B38BFD64}" dt="2025-06-24T23:57:51.601" v="2"/>
        <pc:sldMkLst>
          <pc:docMk/>
          <pc:sldMk cId="1452437028" sldId="776"/>
        </pc:sldMkLst>
      </pc:sldChg>
      <pc:sldChg chg="add del">
        <pc:chgData name="Τεχνική Υποστήριξη - Μονάδα Α (Διαχειριστική Αρχή)" userId="S::ma.unita-ts@migration.gov.gr::1f20874d-b227-43bc-a158-8a9271aff232" providerId="AD" clId="Web-{D1077A66-A61C-1EBC-75EC-8915B38BFD64}" dt="2025-06-24T23:57:58.680" v="4"/>
        <pc:sldMkLst>
          <pc:docMk/>
          <pc:sldMk cId="3909862437" sldId="787"/>
        </pc:sldMkLst>
      </pc:sldChg>
      <pc:sldChg chg="add">
        <pc:chgData name="Τεχνική Υποστήριξη - Μονάδα Α (Διαχειριστική Αρχή)" userId="S::ma.unita-ts@migration.gov.gr::1f20874d-b227-43bc-a158-8a9271aff232" providerId="AD" clId="Web-{D1077A66-A61C-1EBC-75EC-8915B38BFD64}" dt="2025-06-24T23:57:58.727" v="6"/>
        <pc:sldMkLst>
          <pc:docMk/>
          <pc:sldMk cId="3803716292" sldId="800"/>
        </pc:sldMkLst>
      </pc:sldChg>
      <pc:sldChg chg="add">
        <pc:chgData name="Τεχνική Υποστήριξη - Μονάδα Α (Διαχειριστική Αρχή)" userId="S::ma.unita-ts@migration.gov.gr::1f20874d-b227-43bc-a158-8a9271aff232" providerId="AD" clId="Web-{D1077A66-A61C-1EBC-75EC-8915B38BFD64}" dt="2025-06-24T23:57:58.742" v="7"/>
        <pc:sldMkLst>
          <pc:docMk/>
          <pc:sldMk cId="1141852270" sldId="801"/>
        </pc:sldMkLst>
      </pc:sldChg>
    </pc:docChg>
  </pc:docChgLst>
  <pc:docChgLst>
    <pc:chgData name="Τεχνική Υποστήριξη - Μονάδα Α (Διαχειριστική Αρχή)" userId="S::ma.unita-ts@migration.gov.gr::1f20874d-b227-43bc-a158-8a9271aff232" providerId="AD" clId="Web-{B8AF9C8E-0C67-B7E3-725F-AEDAE721DD87}"/>
    <pc:docChg chg="addSld modSld">
      <pc:chgData name="Τεχνική Υποστήριξη - Μονάδα Α (Διαχειριστική Αρχή)" userId="S::ma.unita-ts@migration.gov.gr::1f20874d-b227-43bc-a158-8a9271aff232" providerId="AD" clId="Web-{B8AF9C8E-0C67-B7E3-725F-AEDAE721DD87}" dt="2025-06-23T13:58:54.599" v="5"/>
      <pc:docMkLst>
        <pc:docMk/>
      </pc:docMkLst>
      <pc:sldChg chg="modSp add">
        <pc:chgData name="Τεχνική Υποστήριξη - Μονάδα Α (Διαχειριστική Αρχή)" userId="S::ma.unita-ts@migration.gov.gr::1f20874d-b227-43bc-a158-8a9271aff232" providerId="AD" clId="Web-{B8AF9C8E-0C67-B7E3-725F-AEDAE721DD87}" dt="2025-06-23T13:03:46.674" v="4" actId="1076"/>
        <pc:sldMkLst>
          <pc:docMk/>
          <pc:sldMk cId="2506034895" sldId="770"/>
        </pc:sldMkLst>
      </pc:sldChg>
      <pc:sldChg chg="add">
        <pc:chgData name="Τεχνική Υποστήριξη - Μονάδα Α (Διαχειριστική Αρχή)" userId="S::ma.unita-ts@migration.gov.gr::1f20874d-b227-43bc-a158-8a9271aff232" providerId="AD" clId="Web-{B8AF9C8E-0C67-B7E3-725F-AEDAE721DD87}" dt="2025-06-23T13:58:54.599" v="5"/>
        <pc:sldMkLst>
          <pc:docMk/>
          <pc:sldMk cId="2336659149" sldId="772"/>
        </pc:sldMkLst>
      </pc:sldChg>
    </pc:docChg>
  </pc:docChgLst>
  <pc:docChgLst>
    <pc:chgData name="Τεχνική Υποστήριξη - Μονάδα Α (Διαχειριστική Αρχή)" userId="S::ma.unita-ts@migration.gov.gr::1f20874d-b227-43bc-a158-8a9271aff232" providerId="AD" clId="Web-{83FB7BC1-7012-2918-089B-C19EECD38A37}"/>
    <pc:docChg chg="delSld modSld">
      <pc:chgData name="Τεχνική Υποστήριξη - Μονάδα Α (Διαχειριστική Αρχή)" userId="S::ma.unita-ts@migration.gov.gr::1f20874d-b227-43bc-a158-8a9271aff232" providerId="AD" clId="Web-{83FB7BC1-7012-2918-089B-C19EECD38A37}" dt="2025-06-20T13:19:43.280" v="392" actId="20577"/>
      <pc:docMkLst>
        <pc:docMk/>
      </pc:docMkLst>
      <pc:sldChg chg="modSp">
        <pc:chgData name="Τεχνική Υποστήριξη - Μονάδα Α (Διαχειριστική Αρχή)" userId="S::ma.unita-ts@migration.gov.gr::1f20874d-b227-43bc-a158-8a9271aff232" providerId="AD" clId="Web-{83FB7BC1-7012-2918-089B-C19EECD38A37}" dt="2025-06-20T12:52:05.179" v="277" actId="20577"/>
        <pc:sldMkLst>
          <pc:docMk/>
          <pc:sldMk cId="1078244761" sldId="336"/>
        </pc:sldMkLst>
      </pc:sldChg>
      <pc:sldChg chg="del">
        <pc:chgData name="Τεχνική Υποστήριξη - Μονάδα Α (Διαχειριστική Αρχή)" userId="S::ma.unita-ts@migration.gov.gr::1f20874d-b227-43bc-a158-8a9271aff232" providerId="AD" clId="Web-{83FB7BC1-7012-2918-089B-C19EECD38A37}" dt="2025-06-20T11:51:22.148" v="188"/>
        <pc:sldMkLst>
          <pc:docMk/>
          <pc:sldMk cId="661159618" sldId="337"/>
        </pc:sldMkLst>
      </pc:sldChg>
      <pc:sldChg chg="del">
        <pc:chgData name="Τεχνική Υποστήριξη - Μονάδα Α (Διαχειριστική Αρχή)" userId="S::ma.unita-ts@migration.gov.gr::1f20874d-b227-43bc-a158-8a9271aff232" providerId="AD" clId="Web-{83FB7BC1-7012-2918-089B-C19EECD38A37}" dt="2025-06-20T11:51:23.538" v="189"/>
        <pc:sldMkLst>
          <pc:docMk/>
          <pc:sldMk cId="1789721416" sldId="339"/>
        </pc:sldMkLst>
      </pc:sldChg>
      <pc:sldChg chg="del">
        <pc:chgData name="Τεχνική Υποστήριξη - Μονάδα Α (Διαχειριστική Αρχή)" userId="S::ma.unita-ts@migration.gov.gr::1f20874d-b227-43bc-a158-8a9271aff232" providerId="AD" clId="Web-{83FB7BC1-7012-2918-089B-C19EECD38A37}" dt="2025-06-20T11:51:25.382" v="190"/>
        <pc:sldMkLst>
          <pc:docMk/>
          <pc:sldMk cId="3350630933" sldId="340"/>
        </pc:sldMkLst>
      </pc:sldChg>
      <pc:sldChg chg="modSp">
        <pc:chgData name="Τεχνική Υποστήριξη - Μονάδα Α (Διαχειριστική Αρχή)" userId="S::ma.unita-ts@migration.gov.gr::1f20874d-b227-43bc-a158-8a9271aff232" providerId="AD" clId="Web-{83FB7BC1-7012-2918-089B-C19EECD38A37}" dt="2025-06-20T12:52:11.460" v="278" actId="20577"/>
        <pc:sldMkLst>
          <pc:docMk/>
          <pc:sldMk cId="1577695409" sldId="723"/>
        </pc:sldMkLst>
      </pc:sldChg>
      <pc:sldChg chg="addSp modSp">
        <pc:chgData name="Τεχνική Υποστήριξη - Μονάδα Α (Διαχειριστική Αρχή)" userId="S::ma.unita-ts@migration.gov.gr::1f20874d-b227-43bc-a158-8a9271aff232" providerId="AD" clId="Web-{83FB7BC1-7012-2918-089B-C19EECD38A37}" dt="2025-06-20T13:19:43.280" v="392" actId="20577"/>
        <pc:sldMkLst>
          <pc:docMk/>
          <pc:sldMk cId="615775618" sldId="732"/>
        </pc:sldMkLst>
      </pc:sldChg>
      <pc:sldChg chg="addSp modSp">
        <pc:chgData name="Τεχνική Υποστήριξη - Μονάδα Α (Διαχειριστική Αρχή)" userId="S::ma.unita-ts@migration.gov.gr::1f20874d-b227-43bc-a158-8a9271aff232" providerId="AD" clId="Web-{83FB7BC1-7012-2918-089B-C19EECD38A37}" dt="2025-06-20T13:17:40.307" v="383" actId="20577"/>
        <pc:sldMkLst>
          <pc:docMk/>
          <pc:sldMk cId="2996048911" sldId="733"/>
        </pc:sldMkLst>
      </pc:sldChg>
      <pc:sldChg chg="addSp delSp modSp">
        <pc:chgData name="Τεχνική Υποστήριξη - Μονάδα Α (Διαχειριστική Αρχή)" userId="S::ma.unita-ts@migration.gov.gr::1f20874d-b227-43bc-a158-8a9271aff232" providerId="AD" clId="Web-{83FB7BC1-7012-2918-089B-C19EECD38A37}" dt="2025-06-20T13:15:37.412" v="376" actId="20577"/>
        <pc:sldMkLst>
          <pc:docMk/>
          <pc:sldMk cId="3199756651" sldId="734"/>
        </pc:sldMkLst>
      </pc:sldChg>
      <pc:sldChg chg="modSp">
        <pc:chgData name="Τεχνική Υποστήριξη - Μονάδα Α (Διαχειριστική Αρχή)" userId="S::ma.unita-ts@migration.gov.gr::1f20874d-b227-43bc-a158-8a9271aff232" providerId="AD" clId="Web-{83FB7BC1-7012-2918-089B-C19EECD38A37}" dt="2025-06-20T12:52:23.335" v="280" actId="20577"/>
        <pc:sldMkLst>
          <pc:docMk/>
          <pc:sldMk cId="1790440153" sldId="749"/>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image" Target="../media/image9.png"/><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xml.rels><?xml version="1.0" encoding="UTF-8" standalone="yes"?>
<Relationships xmlns="http://schemas.openxmlformats.org/package/2006/relationships"><Relationship Id="rId3" Type="http://schemas.openxmlformats.org/officeDocument/2006/relationships/image" Target="../media/image9.png"/><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5.xml.rels><?xml version="1.0" encoding="UTF-8" standalone="yes"?>
<Relationships xmlns="http://schemas.openxmlformats.org/package/2006/relationships"><Relationship Id="rId3" Type="http://schemas.openxmlformats.org/officeDocument/2006/relationships/image" Target="../media/image9.png"/><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Ex1.xml.rels><?xml version="1.0" encoding="UTF-8" standalone="yes"?>
<Relationships xmlns="http://schemas.openxmlformats.org/package/2006/relationships"><Relationship Id="rId3" Type="http://schemas.microsoft.com/office/2011/relationships/chartStyle" Target="style1.xml"/><Relationship Id="rId2" Type="http://schemas.openxmlformats.org/officeDocument/2006/relationships/image" Target="../media/image9.png"/><Relationship Id="rId1" Type="http://schemas.openxmlformats.org/officeDocument/2006/relationships/package" Target="../embeddings/Microsoft_Excel_Worksheet.xlsx"/><Relationship Id="rId4" Type="http://schemas.microsoft.com/office/2011/relationships/chartColorStyle" Target="colors1.xml"/></Relationships>
</file>

<file path=ppt/charts/_rels/chartEx2.xml.rels><?xml version="1.0" encoding="UTF-8" standalone="yes"?>
<Relationships xmlns="http://schemas.openxmlformats.org/package/2006/relationships"><Relationship Id="rId3" Type="http://schemas.microsoft.com/office/2011/relationships/chartStyle" Target="style4.xml"/><Relationship Id="rId2" Type="http://schemas.openxmlformats.org/officeDocument/2006/relationships/image" Target="../media/image9.png"/><Relationship Id="rId1" Type="http://schemas.openxmlformats.org/officeDocument/2006/relationships/package" Target="../embeddings/Microsoft_Excel_Worksheet3.xlsx"/><Relationship Id="rId4" Type="http://schemas.microsoft.com/office/2011/relationships/chartColorStyle" Target="colors4.xml"/></Relationships>
</file>

<file path=ppt/charts/_rels/chartEx3.xml.rels><?xml version="1.0" encoding="UTF-8" standalone="yes"?>
<Relationships xmlns="http://schemas.openxmlformats.org/package/2006/relationships"><Relationship Id="rId3" Type="http://schemas.microsoft.com/office/2011/relationships/chartStyle" Target="style7.xml"/><Relationship Id="rId2" Type="http://schemas.openxmlformats.org/officeDocument/2006/relationships/image" Target="../media/image9.png"/><Relationship Id="rId1" Type="http://schemas.openxmlformats.org/officeDocument/2006/relationships/package" Target="../embeddings/Microsoft_Excel_Worksheet6.xlsx"/><Relationship Id="rId4" Type="http://schemas.microsoft.com/office/2011/relationships/chartColorStyle" Target="colors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lang="el-GR" sz="1600" b="1" i="0" u="none" strike="noStrike" kern="1200" spc="0" baseline="0">
              <a:ln w="22225">
                <a:noFill/>
                <a:prstDash val="solid"/>
              </a:ln>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a:latin typeface="+mn-lt"/>
              <a:ea typeface="Tahoma" panose="020B0604030504040204" pitchFamily="34" charset="0"/>
              <a:cs typeface="Tahoma" panose="020B0604030504040204" pitchFamily="34" charset="0"/>
            </a:defRPr>
          </a:pPr>
          <a:endParaRPr lang="en-US"/>
        </a:p>
      </c:txPr>
    </c:title>
    <c:autoTitleDeleted val="0"/>
    <c:plotArea>
      <c:layout/>
      <c:pieChart>
        <c:varyColors val="1"/>
        <c:ser>
          <c:idx val="0"/>
          <c:order val="0"/>
          <c:tx>
            <c:strRef>
              <c:f>Sheet1!$B$1</c:f>
              <c:strCache>
                <c:ptCount val="1"/>
                <c:pt idx="0">
                  <c:v>ΕΙΔΙΚΟΙ ΣΤΟΧΟΙ</c:v>
                </c:pt>
              </c:strCache>
            </c:strRef>
          </c:tx>
          <c:dPt>
            <c:idx val="0"/>
            <c:bubble3D val="0"/>
            <c:spPr>
              <a:solidFill>
                <a:srgbClr val="7AC343"/>
              </a:solidFill>
              <a:ln w="19050">
                <a:solidFill>
                  <a:schemeClr val="lt1"/>
                </a:solidFill>
              </a:ln>
              <a:effectLst/>
            </c:spPr>
            <c:extLst>
              <c:ext xmlns:c16="http://schemas.microsoft.com/office/drawing/2014/chart" uri="{C3380CC4-5D6E-409C-BE32-E72D297353CC}">
                <c16:uniqueId val="{00000001-7D9E-4727-870E-469C0A822FBD}"/>
              </c:ext>
            </c:extLst>
          </c:dPt>
          <c:dPt>
            <c:idx val="1"/>
            <c:bubble3D val="0"/>
            <c:spPr>
              <a:solidFill>
                <a:schemeClr val="accent6">
                  <a:lumMod val="20000"/>
                  <a:lumOff val="80000"/>
                </a:schemeClr>
              </a:solidFill>
              <a:ln w="19050">
                <a:solidFill>
                  <a:schemeClr val="lt1"/>
                </a:solidFill>
              </a:ln>
              <a:effectLst/>
            </c:spPr>
            <c:extLst>
              <c:ext xmlns:c16="http://schemas.microsoft.com/office/drawing/2014/chart" uri="{C3380CC4-5D6E-409C-BE32-E72D297353CC}">
                <c16:uniqueId val="{00000003-7D9E-4727-870E-469C0A822FBD}"/>
              </c:ext>
            </c:extLst>
          </c:dPt>
          <c:dPt>
            <c:idx val="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5-7D9E-4727-870E-469C0A822FBD}"/>
              </c:ext>
            </c:extLst>
          </c:dPt>
          <c:dPt>
            <c:idx val="3"/>
            <c:bubble3D val="0"/>
            <c:spPr>
              <a:solidFill>
                <a:schemeClr val="bg1"/>
              </a:solidFill>
              <a:ln w="19050">
                <a:solidFill>
                  <a:schemeClr val="lt1"/>
                </a:solidFill>
              </a:ln>
              <a:effectLst/>
            </c:spPr>
            <c:extLst>
              <c:ext xmlns:c16="http://schemas.microsoft.com/office/drawing/2014/chart" uri="{C3380CC4-5D6E-409C-BE32-E72D297353CC}">
                <c16:uniqueId val="{00000001-3890-4F28-8BD3-B15088E61503}"/>
              </c:ext>
            </c:extLst>
          </c:dPt>
          <c:dPt>
            <c:idx val="4"/>
            <c:bubble3D val="0"/>
            <c:spPr>
              <a:solidFill>
                <a:schemeClr val="bg2">
                  <a:lumMod val="75000"/>
                </a:schemeClr>
              </a:solidFill>
              <a:ln w="19050">
                <a:solidFill>
                  <a:schemeClr val="lt1"/>
                </a:solidFill>
              </a:ln>
              <a:effectLst/>
            </c:spPr>
            <c:extLst>
              <c:ext xmlns:c16="http://schemas.microsoft.com/office/drawing/2014/chart" uri="{C3380CC4-5D6E-409C-BE32-E72D297353CC}">
                <c16:uniqueId val="{00000000-3890-4F28-8BD3-B15088E61503}"/>
              </c:ext>
            </c:extLst>
          </c:dPt>
          <c:dLbls>
            <c:dLbl>
              <c:idx val="0"/>
              <c:tx>
                <c:rich>
                  <a:bodyPr/>
                  <a:lstStyle/>
                  <a:p>
                    <a:r>
                      <a:rPr lang="en-US"/>
                      <a:t>SO1:</a:t>
                    </a:r>
                    <a:r>
                      <a:rPr lang="en-US" baseline="0"/>
                      <a:t> </a:t>
                    </a:r>
                    <a:fld id="{2513041B-AA9A-420B-A5FF-A8F79DABE50D}" type="PERCENTAGE">
                      <a:rPr lang="en-US" smtClean="0"/>
                      <a:pPr/>
                      <a:t>[PERCENTAGE]</a:t>
                    </a:fld>
                    <a:endParaRPr lang="en-US" baseline="0"/>
                  </a:p>
                </c:rich>
              </c:tx>
              <c:dLblPos val="ctr"/>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D9E-4727-870E-469C0A822FBD}"/>
                </c:ext>
              </c:extLst>
            </c:dLbl>
            <c:dLbl>
              <c:idx val="1"/>
              <c:tx>
                <c:rich>
                  <a:bodyPr/>
                  <a:lstStyle/>
                  <a:p>
                    <a:r>
                      <a:rPr lang="en-US"/>
                      <a:t>SO2: 21%</a:t>
                    </a:r>
                    <a:endParaRPr lang="en-US" baseline="0"/>
                  </a:p>
                </c:rich>
              </c:tx>
              <c:dLblPos val="ctr"/>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7D9E-4727-870E-469C0A822FBD}"/>
                </c:ext>
              </c:extLst>
            </c:dLbl>
            <c:dLbl>
              <c:idx val="2"/>
              <c:layout>
                <c:manualLayout>
                  <c:x val="0.1023818956236752"/>
                  <c:y val="0.12036313394632572"/>
                </c:manualLayout>
              </c:layout>
              <c:tx>
                <c:rich>
                  <a:bodyPr/>
                  <a:lstStyle/>
                  <a:p>
                    <a:r>
                      <a:rPr lang="en-US"/>
                      <a:t>SO3: 18%</a:t>
                    </a:r>
                  </a:p>
                </c:rich>
              </c:tx>
              <c:dLblPos val="bestFit"/>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7D9E-4727-870E-469C0A822FBD}"/>
                </c:ext>
              </c:extLst>
            </c:dLbl>
            <c:dLbl>
              <c:idx val="3"/>
              <c:delete val="1"/>
              <c:extLst>
                <c:ext xmlns:c15="http://schemas.microsoft.com/office/drawing/2012/chart" uri="{CE6537A1-D6FC-4f65-9D91-7224C49458BB}"/>
                <c:ext xmlns:c16="http://schemas.microsoft.com/office/drawing/2014/chart" uri="{C3380CC4-5D6E-409C-BE32-E72D297353CC}">
                  <c16:uniqueId val="{00000001-3890-4F28-8BD3-B15088E61503}"/>
                </c:ext>
              </c:extLst>
            </c:dLbl>
            <c:dLbl>
              <c:idx val="4"/>
              <c:tx>
                <c:rich>
                  <a:bodyPr rot="0" spcFirstLastPara="1" vertOverflow="ellipsis" vert="horz" wrap="square" lIns="38100" tIns="19050" rIns="38100" bIns="19050" anchor="ctr" anchorCtr="1">
                    <a:noAutofit/>
                  </a:bodyPr>
                  <a:lstStyle/>
                  <a:p>
                    <a:pPr>
                      <a:defRPr sz="1197" b="1" i="0" u="none" strike="noStrike" kern="1200" baseline="0">
                        <a:solidFill>
                          <a:schemeClr val="bg1"/>
                        </a:solidFill>
                        <a:latin typeface="+mn-lt"/>
                        <a:ea typeface="+mn-ea"/>
                        <a:cs typeface="+mn-cs"/>
                      </a:defRPr>
                    </a:pPr>
                    <a:r>
                      <a:rPr lang="en-US" baseline="0"/>
                      <a:t>TA: </a:t>
                    </a:r>
                    <a:fld id="{B19567D2-1062-4E13-B878-3F1859D6CF3E}" type="PERCENTAGE">
                      <a:rPr lang="en-US" baseline="0" smtClean="0"/>
                      <a:pPr>
                        <a:defRPr b="1">
                          <a:solidFill>
                            <a:schemeClr val="bg1"/>
                          </a:solidFill>
                        </a:defRPr>
                      </a:pPr>
                      <a:t>[PERCENTAGE]</a:t>
                    </a:fld>
                    <a:endParaRPr lang="en-US" baseline="0"/>
                  </a:p>
                </c:rich>
              </c:tx>
              <c:spPr>
                <a:noFill/>
                <a:ln>
                  <a:solidFill>
                    <a:schemeClr val="bg1"/>
                  </a:solidFill>
                  <a:prstDash val="sysDash"/>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1"/>
              <c:showBubbleSize val="0"/>
              <c:extLst>
                <c:ext xmlns:c15="http://schemas.microsoft.com/office/drawing/2012/chart" uri="{CE6537A1-D6FC-4f65-9D91-7224C49458BB}">
                  <c15:layout>
                    <c:manualLayout>
                      <c:w val="9.0247097593679132E-2"/>
                      <c:h val="4.4293984373523596E-2"/>
                    </c:manualLayout>
                  </c15:layout>
                  <c15:dlblFieldTable/>
                  <c15:showDataLabelsRange val="0"/>
                </c:ext>
                <c:ext xmlns:c16="http://schemas.microsoft.com/office/drawing/2014/chart" uri="{C3380CC4-5D6E-409C-BE32-E72D297353CC}">
                  <c16:uniqueId val="{00000000-3890-4F28-8BD3-B15088E61503}"/>
                </c:ext>
              </c:extLst>
            </c:dLbl>
            <c:spPr>
              <a:noFill/>
              <a:ln>
                <a:solidFill>
                  <a:schemeClr val="bg1"/>
                </a:solidFill>
                <a:prstDash val="sysDash"/>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SO1/ ΥΠΟΔΟΧΗ &amp; ΑΣΥΛΟ: 500,47 €</c:v>
                </c:pt>
                <c:pt idx="1">
                  <c:v>SO2/ ΝΟΜΙΜΗ ΜΕΤΑΝΑΣΤΕΥΣΗ &amp; ΕΝΤΑΞΗ: 182,75 €</c:v>
                </c:pt>
                <c:pt idx="2">
                  <c:v>SO3/ ΕΠΙΣΤΡΟΦΕΣ: 149,25 €</c:v>
                </c:pt>
                <c:pt idx="3">
                  <c:v>SO4/ ΑΛΛΗΛΕΓΓΥΗ: - €</c:v>
                </c:pt>
                <c:pt idx="4">
                  <c:v>TA/ ΤΕΧΝΙΚΗ ΒΟΗΘΕΙΑ: 24,68 €</c:v>
                </c:pt>
              </c:strCache>
            </c:strRef>
          </c:cat>
          <c:val>
            <c:numRef>
              <c:f>Sheet1!$B$2:$B$6</c:f>
              <c:numCache>
                <c:formatCode>General</c:formatCode>
                <c:ptCount val="5"/>
                <c:pt idx="0" formatCode="#,##0.00">
                  <c:v>500.47</c:v>
                </c:pt>
                <c:pt idx="1">
                  <c:v>182.75</c:v>
                </c:pt>
                <c:pt idx="2">
                  <c:v>149.25</c:v>
                </c:pt>
                <c:pt idx="3">
                  <c:v>0</c:v>
                </c:pt>
                <c:pt idx="4">
                  <c:v>24.68</c:v>
                </c:pt>
              </c:numCache>
            </c:numRef>
          </c:val>
          <c:extLst>
            <c:ext xmlns:c16="http://schemas.microsoft.com/office/drawing/2014/chart" uri="{C3380CC4-5D6E-409C-BE32-E72D297353CC}">
              <c16:uniqueId val="{00000006-7D9E-4727-870E-469C0A822FBD}"/>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900" b="1" i="0" u="none" strike="noStrike" kern="1200" baseline="0">
                <a:solidFill>
                  <a:schemeClr val="bg2">
                    <a:lumMod val="2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900" b="1" i="0" u="none" strike="noStrike" kern="1200" baseline="0">
                <a:solidFill>
                  <a:schemeClr val="bg2">
                    <a:lumMod val="2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r>
              <a:rPr lang="en-US" sz="1400" b="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ISF</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title>
    <c:autoTitleDeleted val="0"/>
    <c:plotArea>
      <c:layout/>
      <c:pieChart>
        <c:varyColors val="1"/>
        <c:ser>
          <c:idx val="0"/>
          <c:order val="0"/>
          <c:tx>
            <c:strRef>
              <c:f>Sheet1!$B$1</c:f>
              <c:strCache>
                <c:ptCount val="1"/>
                <c:pt idx="0">
                  <c:v>ISF</c:v>
                </c:pt>
              </c:strCache>
            </c:strRef>
          </c:tx>
          <c:spPr>
            <a:solidFill>
              <a:schemeClr val="accent6">
                <a:lumMod val="60000"/>
                <a:lumOff val="40000"/>
              </a:schemeClr>
            </a:solidFill>
          </c:spPr>
          <c:dPt>
            <c:idx val="0"/>
            <c:bubble3D val="0"/>
            <c:spPr>
              <a:solidFill>
                <a:srgbClr val="8FAADC"/>
              </a:solidFill>
              <a:ln w="19050">
                <a:solidFill>
                  <a:schemeClr val="lt1"/>
                </a:solidFill>
              </a:ln>
              <a:effectLst/>
            </c:spPr>
            <c:extLst>
              <c:ext xmlns:c16="http://schemas.microsoft.com/office/drawing/2014/chart" uri="{C3380CC4-5D6E-409C-BE32-E72D297353CC}">
                <c16:uniqueId val="{00000001-5184-494A-B373-9D0E2D20FF0E}"/>
              </c:ext>
            </c:extLst>
          </c:dPt>
          <c:dPt>
            <c:idx val="1"/>
            <c:bubble3D val="0"/>
            <c:spPr>
              <a:solidFill>
                <a:schemeClr val="accent1">
                  <a:lumMod val="75000"/>
                </a:schemeClr>
              </a:solidFill>
              <a:ln w="19050">
                <a:solidFill>
                  <a:schemeClr val="lt1"/>
                </a:solidFill>
              </a:ln>
              <a:effectLst/>
            </c:spPr>
            <c:extLst>
              <c:ext xmlns:c16="http://schemas.microsoft.com/office/drawing/2014/chart" uri="{C3380CC4-5D6E-409C-BE32-E72D297353CC}">
                <c16:uniqueId val="{00000003-5184-494A-B373-9D0E2D20FF0E}"/>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ΥΠΟ ΥΛΟΠΟΙΗΣΗ</c:v>
                </c:pt>
                <c:pt idx="1">
                  <c:v>ΠΡΟΣ ΥΛΟΠΟΙΗΣΗ</c:v>
                </c:pt>
              </c:strCache>
            </c:strRef>
          </c:cat>
          <c:val>
            <c:numRef>
              <c:f>Sheet1!$B$2:$B$3</c:f>
              <c:numCache>
                <c:formatCode>General</c:formatCode>
                <c:ptCount val="2"/>
                <c:pt idx="0">
                  <c:v>16</c:v>
                </c:pt>
                <c:pt idx="1">
                  <c:v>4</c:v>
                </c:pt>
              </c:numCache>
            </c:numRef>
          </c:val>
          <c:extLst>
            <c:ext xmlns:c16="http://schemas.microsoft.com/office/drawing/2014/chart" uri="{C3380CC4-5D6E-409C-BE32-E72D297353CC}">
              <c16:uniqueId val="{00000004-5184-494A-B373-9D0E2D20FF0E}"/>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000" b="1" i="0" u="none" strike="noStrike" kern="1200" baseline="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50" baseline="0">
                <a:solidFill>
                  <a:schemeClr val="bg2">
                    <a:lumMod val="25000"/>
                  </a:schemeClr>
                </a:solidFill>
                <a:latin typeface="+mn-lt"/>
                <a:ea typeface="+mn-ea"/>
                <a:cs typeface="+mn-cs"/>
              </a:defRPr>
            </a:pPr>
            <a:r>
              <a:rPr lang="el-GR" sz="14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2021-2027</a:t>
            </a:r>
            <a:endParaRPr lang="en-US" sz="14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c:rich>
      </c:tx>
      <c:overlay val="0"/>
      <c:spPr>
        <a:noFill/>
        <a:ln>
          <a:noFill/>
        </a:ln>
        <a:effectLst/>
      </c:spPr>
      <c:txPr>
        <a:bodyPr rot="0" spcFirstLastPara="1" vertOverflow="ellipsis" vert="horz" wrap="square" anchor="ctr" anchorCtr="1"/>
        <a:lstStyle/>
        <a:p>
          <a:pPr>
            <a:defRPr sz="1400" b="1" i="0" u="none" strike="noStrike" kern="1200" cap="all" spc="50" baseline="0">
              <a:solidFill>
                <a:schemeClr val="bg2">
                  <a:lumMod val="2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ΕΚΔΟΘΕΙΣΕΣ ΠΡΟΣΚΛΗΣΕΙΣ</c:v>
                </c:pt>
              </c:strCache>
            </c:strRef>
          </c:tx>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10800000" scaled="1"/>
              <a:tileRect/>
            </a:gradFill>
            <a:ln>
              <a:noFill/>
            </a:ln>
            <a:effectLst/>
          </c:spPr>
          <c:invertIfNegative val="0"/>
          <c:dPt>
            <c:idx val="0"/>
            <c:invertIfNegative val="0"/>
            <c:bubble3D val="0"/>
            <c:spPr>
              <a:solidFill>
                <a:schemeClr val="accent5">
                  <a:lumMod val="75000"/>
                </a:schemeClr>
              </a:solidFill>
              <a:ln>
                <a:noFill/>
              </a:ln>
              <a:effectLst/>
            </c:spPr>
            <c:extLst>
              <c:ext xmlns:c16="http://schemas.microsoft.com/office/drawing/2014/chart" uri="{C3380CC4-5D6E-409C-BE32-E72D297353CC}">
                <c16:uniqueId val="{00000004-4142-4CB7-B2CA-3F562D774140}"/>
              </c:ext>
            </c:extLst>
          </c:dPt>
          <c:dPt>
            <c:idx val="1"/>
            <c:invertIfNegative val="0"/>
            <c:bubble3D val="0"/>
            <c:spPr>
              <a:solidFill>
                <a:schemeClr val="tx2">
                  <a:lumMod val="75000"/>
                </a:schemeClr>
              </a:solidFill>
              <a:ln>
                <a:noFill/>
              </a:ln>
              <a:effectLst/>
            </c:spPr>
            <c:extLst>
              <c:ext xmlns:c16="http://schemas.microsoft.com/office/drawing/2014/chart" uri="{C3380CC4-5D6E-409C-BE32-E72D297353CC}">
                <c16:uniqueId val="{00000003-4142-4CB7-B2CA-3F562D774140}"/>
              </c:ext>
            </c:extLst>
          </c:dPt>
          <c:dLbls>
            <c:spPr>
              <a:noFill/>
              <a:ln>
                <a:solidFill>
                  <a:schemeClr val="bg1"/>
                </a:solidFill>
                <a:prstDash val="sysDash"/>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ΕΦ</c:v>
                </c:pt>
                <c:pt idx="1">
                  <c:v>ΔΑ</c:v>
                </c:pt>
              </c:strCache>
            </c:strRef>
          </c:cat>
          <c:val>
            <c:numRef>
              <c:f>Sheet1!$B$2:$B$3</c:f>
              <c:numCache>
                <c:formatCode>General</c:formatCode>
                <c:ptCount val="2"/>
                <c:pt idx="0">
                  <c:v>3</c:v>
                </c:pt>
                <c:pt idx="1">
                  <c:v>32</c:v>
                </c:pt>
              </c:numCache>
            </c:numRef>
          </c:val>
          <c:extLst>
            <c:ext xmlns:c16="http://schemas.microsoft.com/office/drawing/2014/chart" uri="{C3380CC4-5D6E-409C-BE32-E72D297353CC}">
              <c16:uniqueId val="{00000000-4142-4CB7-B2CA-3F562D774140}"/>
            </c:ext>
          </c:extLst>
        </c:ser>
        <c:ser>
          <c:idx val="1"/>
          <c:order val="1"/>
          <c:tx>
            <c:strRef>
              <c:f>Sheet1!$C$1</c:f>
              <c:strCache>
                <c:ptCount val="1"/>
                <c:pt idx="0">
                  <c:v>ΕΞΕΙΔΙΚΕΥΜΕΝΕΣ ΔΡΑΣΕΙΣ</c:v>
                </c:pt>
              </c:strCache>
            </c:strRef>
          </c:tx>
          <c:spPr>
            <a:solidFill>
              <a:schemeClr val="accent4">
                <a:lumMod val="40000"/>
                <a:lumOff val="60000"/>
              </a:schemeClr>
            </a:solidFill>
            <a:ln>
              <a:noFill/>
            </a:ln>
            <a:effectLst/>
          </c:spPr>
          <c:invertIfNegative val="0"/>
          <c:dLbls>
            <c:spPr>
              <a:noFill/>
              <a:ln>
                <a:solidFill>
                  <a:schemeClr val="bg2">
                    <a:lumMod val="25000"/>
                  </a:schemeClr>
                </a:solidFill>
                <a:prstDash val="sysDash"/>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ΕΦ</c:v>
                </c:pt>
                <c:pt idx="1">
                  <c:v>ΔΑ</c:v>
                </c:pt>
              </c:strCache>
            </c:strRef>
          </c:cat>
          <c:val>
            <c:numRef>
              <c:f>Sheet1!$C$2:$C$3</c:f>
              <c:numCache>
                <c:formatCode>General</c:formatCode>
                <c:ptCount val="2"/>
                <c:pt idx="0">
                  <c:v>2</c:v>
                </c:pt>
                <c:pt idx="1">
                  <c:v>34</c:v>
                </c:pt>
              </c:numCache>
            </c:numRef>
          </c:val>
          <c:extLst>
            <c:ext xmlns:c16="http://schemas.microsoft.com/office/drawing/2014/chart" uri="{C3380CC4-5D6E-409C-BE32-E72D297353CC}">
              <c16:uniqueId val="{00000001-4142-4CB7-B2CA-3F562D774140}"/>
            </c:ext>
          </c:extLst>
        </c:ser>
        <c:dLbls>
          <c:showLegendKey val="0"/>
          <c:showVal val="1"/>
          <c:showCatName val="0"/>
          <c:showSerName val="0"/>
          <c:showPercent val="0"/>
          <c:showBubbleSize val="0"/>
        </c:dLbls>
        <c:gapWidth val="150"/>
        <c:overlap val="-25"/>
        <c:axId val="1339576127"/>
        <c:axId val="1339588607"/>
      </c:barChart>
      <c:catAx>
        <c:axId val="1339576127"/>
        <c:scaling>
          <c:orientation val="minMax"/>
        </c:scaling>
        <c:delete val="0"/>
        <c:axPos val="l"/>
        <c:numFmt formatCode="General" sourceLinked="1"/>
        <c:majorTickMark val="none"/>
        <c:minorTickMark val="none"/>
        <c:tickLblPos val="nextTo"/>
        <c:spPr>
          <a:noFill/>
          <a:ln w="19050" cap="flat" cmpd="sng" algn="ctr">
            <a:solidFill>
              <a:schemeClr val="tx1">
                <a:lumMod val="15000"/>
                <a:lumOff val="85000"/>
              </a:schemeClr>
            </a:solidFill>
            <a:round/>
            <a:headEnd type="none" w="sm" len="sm"/>
            <a:tailEnd type="none" w="sm" len="sm"/>
          </a:ln>
          <a:effectLst/>
        </c:spPr>
        <c:txPr>
          <a:bodyPr rot="-60000000" spcFirstLastPara="1" vertOverflow="ellipsis" vert="horz" wrap="square" anchor="ctr" anchorCtr="1"/>
          <a:lstStyle/>
          <a:p>
            <a:pPr>
              <a:defRPr sz="1400" b="1" i="0" u="none" strike="noStrike" kern="1200" baseline="0">
                <a:solidFill>
                  <a:schemeClr val="bg2">
                    <a:lumMod val="25000"/>
                  </a:schemeClr>
                </a:solidFill>
                <a:effectLst/>
                <a:latin typeface="Tahoma" panose="020B0604030504040204" pitchFamily="34" charset="0"/>
                <a:ea typeface="Tahoma" panose="020B0604030504040204" pitchFamily="34" charset="0"/>
                <a:cs typeface="Tahoma" panose="020B0604030504040204" pitchFamily="34" charset="0"/>
              </a:defRPr>
            </a:pPr>
            <a:endParaRPr lang="en-US"/>
          </a:p>
        </c:txPr>
        <c:crossAx val="1339588607"/>
        <c:crosses val="autoZero"/>
        <c:auto val="1"/>
        <c:lblAlgn val="ctr"/>
        <c:lblOffset val="100"/>
        <c:noMultiLvlLbl val="0"/>
      </c:catAx>
      <c:valAx>
        <c:axId val="1339588607"/>
        <c:scaling>
          <c:orientation val="minMax"/>
        </c:scaling>
        <c:delete val="1"/>
        <c:axPos val="b"/>
        <c:numFmt formatCode="General" sourceLinked="1"/>
        <c:majorTickMark val="none"/>
        <c:minorTickMark val="none"/>
        <c:tickLblPos val="nextTo"/>
        <c:crossAx val="13395761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solidFill>
      <a:prstDash val="sysDash"/>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lang="el-GR" sz="1600" b="1" i="0" u="none" strike="noStrike" kern="1200" spc="0" baseline="0">
              <a:ln w="22225">
                <a:noFill/>
                <a:prstDash val="solid"/>
              </a:ln>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a:latin typeface="+mn-lt"/>
              <a:ea typeface="Tahoma" panose="020B0604030504040204" pitchFamily="34" charset="0"/>
              <a:cs typeface="Tahoma" panose="020B0604030504040204" pitchFamily="34" charset="0"/>
            </a:defRPr>
          </a:pPr>
          <a:endParaRPr lang="en-US"/>
        </a:p>
      </c:txPr>
    </c:title>
    <c:autoTitleDeleted val="0"/>
    <c:plotArea>
      <c:layout/>
      <c:pieChart>
        <c:varyColors val="1"/>
        <c:ser>
          <c:idx val="0"/>
          <c:order val="0"/>
          <c:tx>
            <c:strRef>
              <c:f>Sheet1!$B$1</c:f>
              <c:strCache>
                <c:ptCount val="1"/>
                <c:pt idx="0">
                  <c:v>ΕΙΔΙΚΟΙ ΣΤΟΧΟΙ</c:v>
                </c:pt>
              </c:strCache>
            </c:strRef>
          </c:tx>
          <c:dPt>
            <c:idx val="0"/>
            <c:bubble3D val="0"/>
            <c:spPr>
              <a:solidFill>
                <a:srgbClr val="423997"/>
              </a:solidFill>
              <a:ln w="19050">
                <a:solidFill>
                  <a:schemeClr val="lt1"/>
                </a:solidFill>
              </a:ln>
              <a:effectLst/>
            </c:spPr>
            <c:extLst>
              <c:ext xmlns:c16="http://schemas.microsoft.com/office/drawing/2014/chart" uri="{C3380CC4-5D6E-409C-BE32-E72D297353CC}">
                <c16:uniqueId val="{00000001-7D9E-4727-870E-469C0A822FBD}"/>
              </c:ext>
            </c:extLst>
          </c:dPt>
          <c:dPt>
            <c:idx val="1"/>
            <c:bubble3D val="0"/>
            <c:spPr>
              <a:solidFill>
                <a:srgbClr val="ABA6DE"/>
              </a:solidFill>
              <a:ln w="19050">
                <a:solidFill>
                  <a:schemeClr val="lt1"/>
                </a:solidFill>
              </a:ln>
              <a:effectLst/>
            </c:spPr>
            <c:extLst>
              <c:ext xmlns:c16="http://schemas.microsoft.com/office/drawing/2014/chart" uri="{C3380CC4-5D6E-409C-BE32-E72D297353CC}">
                <c16:uniqueId val="{00000003-7D9E-4727-870E-469C0A822FB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D9E-4727-870E-469C0A822FBD}"/>
              </c:ext>
            </c:extLst>
          </c:dPt>
          <c:dLbls>
            <c:dLbl>
              <c:idx val="0"/>
              <c:tx>
                <c:rich>
                  <a:bodyPr/>
                  <a:lstStyle/>
                  <a:p>
                    <a:r>
                      <a:rPr lang="en-US"/>
                      <a:t>SO2:</a:t>
                    </a:r>
                    <a:r>
                      <a:rPr lang="en-US" baseline="0"/>
                      <a:t> </a:t>
                    </a:r>
                    <a:fld id="{2513041B-AA9A-420B-A5FF-A8F79DABE50D}" type="PERCENTAGE">
                      <a:rPr lang="en-US" smtClean="0"/>
                      <a:pPr/>
                      <a:t>[PERCENTAGE]</a:t>
                    </a:fld>
                    <a:endParaRPr lang="en-US" baseline="0"/>
                  </a:p>
                </c:rich>
              </c:tx>
              <c:dLblPos val="ctr"/>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D9E-4727-870E-469C0A822FBD}"/>
                </c:ext>
              </c:extLst>
            </c:dLbl>
            <c:dLbl>
              <c:idx val="1"/>
              <c:tx>
                <c:rich>
                  <a:bodyPr/>
                  <a:lstStyle/>
                  <a:p>
                    <a:r>
                      <a:rPr lang="en-US"/>
                      <a:t>SO1:</a:t>
                    </a:r>
                    <a:r>
                      <a:rPr lang="en-US" baseline="0"/>
                      <a:t> </a:t>
                    </a:r>
                    <a:fld id="{8EE01C69-8AC0-4867-9B14-1ABB75CAE5A9}" type="PERCENTAGE">
                      <a:rPr lang="en-US" smtClean="0"/>
                      <a:pPr/>
                      <a:t>[PERCENTAGE]</a:t>
                    </a:fld>
                    <a:endParaRPr lang="en-US" baseline="0"/>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D9E-4727-870E-469C0A822FBD}"/>
                </c:ext>
              </c:extLst>
            </c:dLbl>
            <c:dLbl>
              <c:idx val="2"/>
              <c:layout>
                <c:manualLayout>
                  <c:x val="5.2962635020579837E-2"/>
                  <c:y val="0.2350314880754443"/>
                </c:manualLayout>
              </c:layout>
              <c:tx>
                <c:rich>
                  <a:bodyPr/>
                  <a:lstStyle/>
                  <a:p>
                    <a:r>
                      <a:rPr lang="el-GR"/>
                      <a:t>ΤΑ: 5%</a:t>
                    </a:r>
                  </a:p>
                </c:rich>
              </c:tx>
              <c:dLblPos val="bestFit"/>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7D9E-4727-870E-469C0A822FBD}"/>
                </c:ext>
              </c:extLst>
            </c:dLbl>
            <c:spPr>
              <a:noFill/>
              <a:ln>
                <a:solidFill>
                  <a:schemeClr val="bg1"/>
                </a:solidFill>
                <a:prstDash val="sysDash"/>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SO1/ ΔΙΑΧΕΙΡΙΣΗ ΣΥΝΟΡΩΝ: 1.268,58 €</c:v>
                </c:pt>
                <c:pt idx="1">
                  <c:v>SO2/ ΠΟΛΙΤΙΚΗ ΘΕΩΡΗΣΕΩΝ: 67,61 €</c:v>
                </c:pt>
                <c:pt idx="2">
                  <c:v>TA/ ΤΕΧΝΙΚΗ ΒΟΗΘΕΙΑ: 66,87 €</c:v>
                </c:pt>
              </c:strCache>
            </c:strRef>
          </c:cat>
          <c:val>
            <c:numRef>
              <c:f>Sheet1!$B$2:$B$4</c:f>
              <c:numCache>
                <c:formatCode>General</c:formatCode>
                <c:ptCount val="3"/>
                <c:pt idx="0" formatCode="#,##0.00">
                  <c:v>1286.58</c:v>
                </c:pt>
                <c:pt idx="1">
                  <c:v>67.61</c:v>
                </c:pt>
                <c:pt idx="2">
                  <c:v>66.87</c:v>
                </c:pt>
              </c:numCache>
            </c:numRef>
          </c:val>
          <c:extLst>
            <c:ext xmlns:c16="http://schemas.microsoft.com/office/drawing/2014/chart" uri="{C3380CC4-5D6E-409C-BE32-E72D297353CC}">
              <c16:uniqueId val="{00000006-7D9E-4727-870E-469C0A822FBD}"/>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900" b="1" i="0" u="none" strike="noStrike" kern="1200" baseline="0">
                <a:solidFill>
                  <a:schemeClr val="bg2">
                    <a:lumMod val="2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900" b="1" i="0" u="none" strike="noStrike" kern="1200" baseline="0">
                <a:solidFill>
                  <a:schemeClr val="bg2">
                    <a:lumMod val="2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50" baseline="0">
                <a:solidFill>
                  <a:schemeClr val="bg2">
                    <a:lumMod val="25000"/>
                  </a:schemeClr>
                </a:solidFill>
                <a:latin typeface="+mn-lt"/>
                <a:ea typeface="+mn-ea"/>
                <a:cs typeface="+mn-cs"/>
              </a:defRPr>
            </a:pPr>
            <a:r>
              <a:rPr lang="el-GR" sz="14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2021-2027</a:t>
            </a:r>
            <a:endParaRPr lang="en-US" sz="14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c:rich>
      </c:tx>
      <c:overlay val="0"/>
      <c:spPr>
        <a:noFill/>
        <a:ln>
          <a:noFill/>
        </a:ln>
        <a:effectLst/>
      </c:spPr>
      <c:txPr>
        <a:bodyPr rot="0" spcFirstLastPara="1" vertOverflow="ellipsis" vert="horz" wrap="square" anchor="ctr" anchorCtr="1"/>
        <a:lstStyle/>
        <a:p>
          <a:pPr>
            <a:defRPr sz="1400" b="1" i="0" u="none" strike="noStrike" kern="1200" cap="all" spc="50" baseline="0">
              <a:solidFill>
                <a:schemeClr val="bg2">
                  <a:lumMod val="2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ΕΚΔΟΘΕΙΣΕΣ ΠΡΟΣΚΛΗΣΕΙΣ</c:v>
                </c:pt>
              </c:strCache>
            </c:strRef>
          </c:tx>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10800000" scaled="1"/>
              <a:tileRect/>
            </a:gradFill>
            <a:ln>
              <a:noFill/>
            </a:ln>
            <a:effectLst/>
          </c:spPr>
          <c:invertIfNegative val="0"/>
          <c:dPt>
            <c:idx val="0"/>
            <c:invertIfNegative val="0"/>
            <c:bubble3D val="0"/>
            <c:spPr>
              <a:solidFill>
                <a:schemeClr val="accent5">
                  <a:lumMod val="75000"/>
                </a:schemeClr>
              </a:solidFill>
              <a:ln>
                <a:noFill/>
              </a:ln>
              <a:effectLst/>
            </c:spPr>
            <c:extLst>
              <c:ext xmlns:c16="http://schemas.microsoft.com/office/drawing/2014/chart" uri="{C3380CC4-5D6E-409C-BE32-E72D297353CC}">
                <c16:uniqueId val="{00000004-4142-4CB7-B2CA-3F562D774140}"/>
              </c:ext>
            </c:extLst>
          </c:dPt>
          <c:dPt>
            <c:idx val="1"/>
            <c:invertIfNegative val="0"/>
            <c:bubble3D val="0"/>
            <c:spPr>
              <a:solidFill>
                <a:schemeClr val="tx2">
                  <a:lumMod val="75000"/>
                </a:schemeClr>
              </a:solidFill>
              <a:ln>
                <a:noFill/>
              </a:ln>
              <a:effectLst/>
            </c:spPr>
            <c:extLst>
              <c:ext xmlns:c16="http://schemas.microsoft.com/office/drawing/2014/chart" uri="{C3380CC4-5D6E-409C-BE32-E72D297353CC}">
                <c16:uniqueId val="{00000003-4142-4CB7-B2CA-3F562D774140}"/>
              </c:ext>
            </c:extLst>
          </c:dPt>
          <c:dLbls>
            <c:spPr>
              <a:noFill/>
              <a:ln>
                <a:solidFill>
                  <a:schemeClr val="bg1"/>
                </a:solidFill>
                <a:prstDash val="sysDash"/>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ΕΦ</c:v>
                </c:pt>
                <c:pt idx="1">
                  <c:v>ΔΑ</c:v>
                </c:pt>
              </c:strCache>
            </c:strRef>
          </c:cat>
          <c:val>
            <c:numRef>
              <c:f>Sheet1!$B$2:$B$3</c:f>
              <c:numCache>
                <c:formatCode>General</c:formatCode>
                <c:ptCount val="2"/>
                <c:pt idx="0">
                  <c:v>29</c:v>
                </c:pt>
                <c:pt idx="1">
                  <c:v>32</c:v>
                </c:pt>
              </c:numCache>
            </c:numRef>
          </c:val>
          <c:extLst>
            <c:ext xmlns:c16="http://schemas.microsoft.com/office/drawing/2014/chart" uri="{C3380CC4-5D6E-409C-BE32-E72D297353CC}">
              <c16:uniqueId val="{00000000-4142-4CB7-B2CA-3F562D774140}"/>
            </c:ext>
          </c:extLst>
        </c:ser>
        <c:ser>
          <c:idx val="1"/>
          <c:order val="1"/>
          <c:tx>
            <c:strRef>
              <c:f>Sheet1!$C$1</c:f>
              <c:strCache>
                <c:ptCount val="1"/>
                <c:pt idx="0">
                  <c:v>ΕΞΕΙΔΙΚΕΥΜΕΝΕΣ ΔΡΑΣΕΙΣ</c:v>
                </c:pt>
              </c:strCache>
            </c:strRef>
          </c:tx>
          <c:spPr>
            <a:solidFill>
              <a:schemeClr val="accent4">
                <a:lumMod val="40000"/>
                <a:lumOff val="60000"/>
              </a:schemeClr>
            </a:solidFill>
            <a:ln>
              <a:noFill/>
            </a:ln>
            <a:effectLst/>
          </c:spPr>
          <c:invertIfNegative val="0"/>
          <c:dLbls>
            <c:spPr>
              <a:noFill/>
              <a:ln>
                <a:solidFill>
                  <a:schemeClr val="bg2">
                    <a:lumMod val="25000"/>
                  </a:schemeClr>
                </a:solidFill>
                <a:prstDash val="sysDash"/>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ΕΦ</c:v>
                </c:pt>
                <c:pt idx="1">
                  <c:v>ΔΑ</c:v>
                </c:pt>
              </c:strCache>
            </c:strRef>
          </c:cat>
          <c:val>
            <c:numRef>
              <c:f>Sheet1!$C$2:$C$3</c:f>
              <c:numCache>
                <c:formatCode>General</c:formatCode>
                <c:ptCount val="2"/>
                <c:pt idx="0">
                  <c:v>31</c:v>
                </c:pt>
                <c:pt idx="1">
                  <c:v>50</c:v>
                </c:pt>
              </c:numCache>
            </c:numRef>
          </c:val>
          <c:extLst>
            <c:ext xmlns:c16="http://schemas.microsoft.com/office/drawing/2014/chart" uri="{C3380CC4-5D6E-409C-BE32-E72D297353CC}">
              <c16:uniqueId val="{00000001-4142-4CB7-B2CA-3F562D774140}"/>
            </c:ext>
          </c:extLst>
        </c:ser>
        <c:dLbls>
          <c:showLegendKey val="0"/>
          <c:showVal val="1"/>
          <c:showCatName val="0"/>
          <c:showSerName val="0"/>
          <c:showPercent val="0"/>
          <c:showBubbleSize val="0"/>
        </c:dLbls>
        <c:gapWidth val="150"/>
        <c:overlap val="-25"/>
        <c:axId val="1339576127"/>
        <c:axId val="1339588607"/>
      </c:barChart>
      <c:catAx>
        <c:axId val="1339576127"/>
        <c:scaling>
          <c:orientation val="minMax"/>
        </c:scaling>
        <c:delete val="0"/>
        <c:axPos val="l"/>
        <c:numFmt formatCode="General" sourceLinked="1"/>
        <c:majorTickMark val="none"/>
        <c:minorTickMark val="none"/>
        <c:tickLblPos val="nextTo"/>
        <c:spPr>
          <a:noFill/>
          <a:ln w="19050" cap="flat" cmpd="sng" algn="ctr">
            <a:solidFill>
              <a:schemeClr val="tx1">
                <a:lumMod val="15000"/>
                <a:lumOff val="85000"/>
              </a:schemeClr>
            </a:solidFill>
            <a:round/>
            <a:headEnd type="none" w="sm" len="sm"/>
            <a:tailEnd type="none" w="sm" len="sm"/>
          </a:ln>
          <a:effectLst/>
        </c:spPr>
        <c:txPr>
          <a:bodyPr rot="-60000000" spcFirstLastPara="1" vertOverflow="ellipsis" vert="horz" wrap="square" anchor="ctr" anchorCtr="1"/>
          <a:lstStyle/>
          <a:p>
            <a:pPr>
              <a:defRPr sz="1400" b="1" i="0" u="none" strike="noStrike" kern="1200" baseline="0">
                <a:solidFill>
                  <a:schemeClr val="bg2">
                    <a:lumMod val="25000"/>
                  </a:schemeClr>
                </a:solidFill>
                <a:effectLst/>
                <a:latin typeface="Tahoma" panose="020B0604030504040204" pitchFamily="34" charset="0"/>
                <a:ea typeface="Tahoma" panose="020B0604030504040204" pitchFamily="34" charset="0"/>
                <a:cs typeface="Tahoma" panose="020B0604030504040204" pitchFamily="34" charset="0"/>
              </a:defRPr>
            </a:pPr>
            <a:endParaRPr lang="en-US"/>
          </a:p>
        </c:txPr>
        <c:crossAx val="1339588607"/>
        <c:crosses val="autoZero"/>
        <c:auto val="1"/>
        <c:lblAlgn val="ctr"/>
        <c:lblOffset val="100"/>
        <c:noMultiLvlLbl val="0"/>
      </c:catAx>
      <c:valAx>
        <c:axId val="1339588607"/>
        <c:scaling>
          <c:orientation val="minMax"/>
        </c:scaling>
        <c:delete val="1"/>
        <c:axPos val="b"/>
        <c:numFmt formatCode="General" sourceLinked="1"/>
        <c:majorTickMark val="none"/>
        <c:minorTickMark val="none"/>
        <c:tickLblPos val="nextTo"/>
        <c:crossAx val="13395761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solidFill>
      <a:prstDash val="sysDash"/>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lang="el-GR" sz="1600" b="1" i="0" u="none" strike="noStrike" kern="1200" spc="0" baseline="0">
              <a:ln w="22225">
                <a:noFill/>
                <a:prstDash val="solid"/>
              </a:ln>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a:latin typeface="+mn-lt"/>
              <a:ea typeface="Tahoma" panose="020B0604030504040204" pitchFamily="34" charset="0"/>
              <a:cs typeface="Tahoma" panose="020B0604030504040204" pitchFamily="34" charset="0"/>
            </a:defRPr>
          </a:pPr>
          <a:endParaRPr lang="en-US"/>
        </a:p>
      </c:txPr>
    </c:title>
    <c:autoTitleDeleted val="0"/>
    <c:plotArea>
      <c:layout/>
      <c:pieChart>
        <c:varyColors val="1"/>
        <c:ser>
          <c:idx val="0"/>
          <c:order val="0"/>
          <c:tx>
            <c:strRef>
              <c:f>Sheet1!$B$1</c:f>
              <c:strCache>
                <c:ptCount val="1"/>
                <c:pt idx="0">
                  <c:v>ΕΙΔΙΚΟΙ ΣΤΟΧΟΙ</c:v>
                </c:pt>
              </c:strCache>
            </c:strRef>
          </c:tx>
          <c:dPt>
            <c:idx val="0"/>
            <c:bubble3D val="0"/>
            <c:spPr>
              <a:solidFill>
                <a:srgbClr val="8FAADC"/>
              </a:solidFill>
              <a:ln w="19050">
                <a:solidFill>
                  <a:schemeClr val="lt1"/>
                </a:solidFill>
              </a:ln>
              <a:effectLst/>
            </c:spPr>
            <c:extLst>
              <c:ext xmlns:c16="http://schemas.microsoft.com/office/drawing/2014/chart" uri="{C3380CC4-5D6E-409C-BE32-E72D297353CC}">
                <c16:uniqueId val="{00000001-7D9E-4727-870E-469C0A822FBD}"/>
              </c:ext>
            </c:extLst>
          </c:dPt>
          <c:dPt>
            <c:idx val="1"/>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03-7D9E-4727-870E-469C0A822FBD}"/>
              </c:ext>
            </c:extLst>
          </c:dPt>
          <c:dPt>
            <c:idx val="2"/>
            <c:bubble3D val="0"/>
            <c:spPr>
              <a:solidFill>
                <a:schemeClr val="accent1">
                  <a:lumMod val="75000"/>
                </a:schemeClr>
              </a:solidFill>
              <a:ln w="19050">
                <a:solidFill>
                  <a:schemeClr val="lt1"/>
                </a:solidFill>
              </a:ln>
              <a:effectLst/>
            </c:spPr>
            <c:extLst>
              <c:ext xmlns:c16="http://schemas.microsoft.com/office/drawing/2014/chart" uri="{C3380CC4-5D6E-409C-BE32-E72D297353CC}">
                <c16:uniqueId val="{00000005-7D9E-4727-870E-469C0A822FBD}"/>
              </c:ext>
            </c:extLst>
          </c:dPt>
          <c:dPt>
            <c:idx val="3"/>
            <c:bubble3D val="0"/>
            <c:spPr>
              <a:solidFill>
                <a:schemeClr val="bg2">
                  <a:lumMod val="75000"/>
                </a:schemeClr>
              </a:solidFill>
              <a:ln w="19050">
                <a:solidFill>
                  <a:schemeClr val="lt1"/>
                </a:solidFill>
              </a:ln>
              <a:effectLst/>
            </c:spPr>
            <c:extLst>
              <c:ext xmlns:c16="http://schemas.microsoft.com/office/drawing/2014/chart" uri="{C3380CC4-5D6E-409C-BE32-E72D297353CC}">
                <c16:uniqueId val="{00000006-B578-481B-BE8E-74946008BD7A}"/>
              </c:ext>
            </c:extLst>
          </c:dPt>
          <c:dLbls>
            <c:dLbl>
              <c:idx val="0"/>
              <c:tx>
                <c:rich>
                  <a:bodyPr/>
                  <a:lstStyle/>
                  <a:p>
                    <a:r>
                      <a:rPr lang="en-US"/>
                      <a:t>SO1:</a:t>
                    </a:r>
                    <a:r>
                      <a:rPr lang="en-US" baseline="0"/>
                      <a:t> </a:t>
                    </a:r>
                    <a:fld id="{2513041B-AA9A-420B-A5FF-A8F79DABE50D}" type="PERCENTAGE">
                      <a:rPr lang="en-US" smtClean="0"/>
                      <a:pPr/>
                      <a:t>[PERCENTAGE]</a:t>
                    </a:fld>
                    <a:endParaRPr lang="en-US" baseline="0"/>
                  </a:p>
                </c:rich>
              </c:tx>
              <c:dLblPos val="ctr"/>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D9E-4727-870E-469C0A822FBD}"/>
                </c:ext>
              </c:extLst>
            </c:dLbl>
            <c:dLbl>
              <c:idx val="1"/>
              <c:layout>
                <c:manualLayout>
                  <c:x val="6.7225255674302459E-2"/>
                  <c:y val="-8.83380162232245E-2"/>
                </c:manualLayout>
              </c:layout>
              <c:tx>
                <c:rich>
                  <a:bodyPr/>
                  <a:lstStyle/>
                  <a:p>
                    <a:r>
                      <a:rPr lang="en-US"/>
                      <a:t>SO2:</a:t>
                    </a:r>
                    <a:r>
                      <a:rPr lang="en-US" baseline="0"/>
                      <a:t> </a:t>
                    </a:r>
                    <a:fld id="{8EE01C69-8AC0-4867-9B14-1ABB75CAE5A9}" type="PERCENTAGE">
                      <a:rPr lang="en-US" smtClean="0"/>
                      <a:pPr/>
                      <a:t>[PERCENTAGE]</a:t>
                    </a:fld>
                    <a:endParaRPr lang="en-US" baseline="0"/>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D9E-4727-870E-469C0A822FBD}"/>
                </c:ext>
              </c:extLst>
            </c:dLbl>
            <c:dLbl>
              <c:idx val="2"/>
              <c:layout>
                <c:manualLayout>
                  <c:x val="0.16994990023195444"/>
                  <c:y val="6.8950805369879742E-2"/>
                </c:manualLayout>
              </c:layout>
              <c:tx>
                <c:rich>
                  <a:bodyPr/>
                  <a:lstStyle/>
                  <a:p>
                    <a:r>
                      <a:rPr lang="en-US"/>
                      <a:t>SO3: 35%</a:t>
                    </a:r>
                  </a:p>
                </c:rich>
              </c:tx>
              <c:dLblPos val="bestFit"/>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7D9E-4727-870E-469C0A822FBD}"/>
                </c:ext>
              </c:extLst>
            </c:dLbl>
            <c:dLbl>
              <c:idx val="3"/>
              <c:tx>
                <c:rich>
                  <a:bodyPr/>
                  <a:lstStyle/>
                  <a:p>
                    <a:r>
                      <a:rPr lang="en-US" baseline="0"/>
                      <a:t>TA: </a:t>
                    </a:r>
                    <a:fld id="{A0269C94-0AEE-4DEB-A61E-5256AB481ACC}" type="PERCENTAGE">
                      <a:rPr lang="en-US" baseline="0" smtClean="0"/>
                      <a:pPr/>
                      <a:t>[PERCENTAGE]</a:t>
                    </a:fld>
                    <a:endParaRPr lang="en-US" baseline="0"/>
                  </a:p>
                </c:rich>
              </c:tx>
              <c:dLblPos val="inEnd"/>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B578-481B-BE8E-74946008BD7A}"/>
                </c:ext>
              </c:extLst>
            </c:dLbl>
            <c:spPr>
              <a:noFill/>
              <a:ln>
                <a:solidFill>
                  <a:schemeClr val="bg1"/>
                </a:solidFill>
                <a:prstDash val="sysDash"/>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SO1/ ΑΝΤΑΛΛΑΓΗ ΠΛΗΡΟΦΟΡΙΩΝ: 33,41 €</c:v>
                </c:pt>
                <c:pt idx="1">
                  <c:v>SO2/ ΔΙΑΣΥΝΟΡΙΑΚΗ ΣΥΝΕΡΓΑΣΙΑ: 6,40 €</c:v>
                </c:pt>
                <c:pt idx="2">
                  <c:v>SO3/ ΚΑΤΑΠΟΛΕΜΗΣΗ ΕΓΚΛΗΜΑΤΟΣ: 23,38 €</c:v>
                </c:pt>
                <c:pt idx="3">
                  <c:v>TA/ ΤΕΧΝΙΚΗ ΒΟΗΘΕΙΑ: 3,89 €</c:v>
                </c:pt>
              </c:strCache>
            </c:strRef>
          </c:cat>
          <c:val>
            <c:numRef>
              <c:f>Sheet1!$B$2:$B$5</c:f>
              <c:numCache>
                <c:formatCode>General</c:formatCode>
                <c:ptCount val="4"/>
                <c:pt idx="0" formatCode="#,##0.00">
                  <c:v>33.409999999999997</c:v>
                </c:pt>
                <c:pt idx="1">
                  <c:v>6.4</c:v>
                </c:pt>
                <c:pt idx="2">
                  <c:v>23.38</c:v>
                </c:pt>
                <c:pt idx="3">
                  <c:v>3.89</c:v>
                </c:pt>
              </c:numCache>
            </c:numRef>
          </c:val>
          <c:extLst>
            <c:ext xmlns:c16="http://schemas.microsoft.com/office/drawing/2014/chart" uri="{C3380CC4-5D6E-409C-BE32-E72D297353CC}">
              <c16:uniqueId val="{00000006-7D9E-4727-870E-469C0A822FBD}"/>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900" b="1" i="0" u="none" strike="noStrike" kern="1200" baseline="0">
                <a:solidFill>
                  <a:schemeClr val="bg2">
                    <a:lumMod val="2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900" b="1" i="0" u="none" strike="noStrike" kern="1200" baseline="0">
                <a:solidFill>
                  <a:schemeClr val="bg2">
                    <a:lumMod val="2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50" baseline="0">
                <a:solidFill>
                  <a:schemeClr val="bg2">
                    <a:lumMod val="25000"/>
                  </a:schemeClr>
                </a:solidFill>
                <a:latin typeface="+mn-lt"/>
                <a:ea typeface="+mn-ea"/>
                <a:cs typeface="+mn-cs"/>
              </a:defRPr>
            </a:pPr>
            <a:r>
              <a:rPr lang="el-GR" sz="1400" dirty="0">
                <a:solidFill>
                  <a:schemeClr val="bg2">
                    <a:lumMod val="25000"/>
                  </a:schemeClr>
                </a:solidFill>
              </a:rPr>
              <a:t>2021-2027</a:t>
            </a:r>
            <a:endParaRPr lang="en-US" sz="1400" dirty="0">
              <a:solidFill>
                <a:schemeClr val="bg2">
                  <a:lumMod val="25000"/>
                </a:schemeClr>
              </a:solidFill>
            </a:endParaRPr>
          </a:p>
        </c:rich>
      </c:tx>
      <c:overlay val="0"/>
      <c:spPr>
        <a:noFill/>
        <a:ln>
          <a:noFill/>
        </a:ln>
        <a:effectLst/>
      </c:spPr>
      <c:txPr>
        <a:bodyPr rot="0" spcFirstLastPara="1" vertOverflow="ellipsis" vert="horz" wrap="square" anchor="ctr" anchorCtr="1"/>
        <a:lstStyle/>
        <a:p>
          <a:pPr>
            <a:defRPr sz="1400" b="1" i="0" u="none" strike="noStrike" kern="1200" cap="all" spc="50" baseline="0">
              <a:solidFill>
                <a:schemeClr val="bg2">
                  <a:lumMod val="2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ΕΚΔΟΘΕΙΣΕΣ ΠΡΟΣΚΛΗΣΕΙΣ</c:v>
                </c:pt>
              </c:strCache>
            </c:strRef>
          </c:tx>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10800000" scaled="1"/>
              <a:tileRect/>
            </a:gradFill>
            <a:ln>
              <a:noFill/>
            </a:ln>
            <a:effectLst/>
          </c:spPr>
          <c:invertIfNegative val="0"/>
          <c:dPt>
            <c:idx val="0"/>
            <c:invertIfNegative val="0"/>
            <c:bubble3D val="0"/>
            <c:spPr>
              <a:solidFill>
                <a:schemeClr val="accent5">
                  <a:lumMod val="75000"/>
                </a:schemeClr>
              </a:solidFill>
              <a:ln>
                <a:noFill/>
              </a:ln>
              <a:effectLst/>
            </c:spPr>
            <c:extLst>
              <c:ext xmlns:c16="http://schemas.microsoft.com/office/drawing/2014/chart" uri="{C3380CC4-5D6E-409C-BE32-E72D297353CC}">
                <c16:uniqueId val="{00000004-4142-4CB7-B2CA-3F562D774140}"/>
              </c:ext>
            </c:extLst>
          </c:dPt>
          <c:dPt>
            <c:idx val="1"/>
            <c:invertIfNegative val="0"/>
            <c:bubble3D val="0"/>
            <c:spPr>
              <a:solidFill>
                <a:schemeClr val="tx2">
                  <a:lumMod val="75000"/>
                </a:schemeClr>
              </a:solidFill>
              <a:ln>
                <a:noFill/>
              </a:ln>
              <a:effectLst/>
            </c:spPr>
            <c:extLst>
              <c:ext xmlns:c16="http://schemas.microsoft.com/office/drawing/2014/chart" uri="{C3380CC4-5D6E-409C-BE32-E72D297353CC}">
                <c16:uniqueId val="{00000003-4142-4CB7-B2CA-3F562D774140}"/>
              </c:ext>
            </c:extLst>
          </c:dPt>
          <c:dLbls>
            <c:spPr>
              <a:noFill/>
              <a:ln>
                <a:solidFill>
                  <a:schemeClr val="bg1"/>
                </a:solidFill>
                <a:prstDash val="sysDash"/>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ΕΦ</c:v>
                </c:pt>
                <c:pt idx="1">
                  <c:v>ΔΑ</c:v>
                </c:pt>
              </c:strCache>
            </c:strRef>
          </c:cat>
          <c:val>
            <c:numRef>
              <c:f>Sheet1!$B$2:$B$3</c:f>
              <c:numCache>
                <c:formatCode>General</c:formatCode>
                <c:ptCount val="2"/>
                <c:pt idx="0">
                  <c:v>16</c:v>
                </c:pt>
                <c:pt idx="1">
                  <c:v>7</c:v>
                </c:pt>
              </c:numCache>
            </c:numRef>
          </c:val>
          <c:extLst>
            <c:ext xmlns:c16="http://schemas.microsoft.com/office/drawing/2014/chart" uri="{C3380CC4-5D6E-409C-BE32-E72D297353CC}">
              <c16:uniqueId val="{00000000-4142-4CB7-B2CA-3F562D774140}"/>
            </c:ext>
          </c:extLst>
        </c:ser>
        <c:ser>
          <c:idx val="1"/>
          <c:order val="1"/>
          <c:tx>
            <c:strRef>
              <c:f>Sheet1!$C$1</c:f>
              <c:strCache>
                <c:ptCount val="1"/>
                <c:pt idx="0">
                  <c:v>ΕΞΕΙΔΙΚΕΥΜΕΝΕΣ ΔΡΑΣΕΙΣ</c:v>
                </c:pt>
              </c:strCache>
            </c:strRef>
          </c:tx>
          <c:spPr>
            <a:solidFill>
              <a:schemeClr val="accent4">
                <a:lumMod val="40000"/>
                <a:lumOff val="60000"/>
              </a:schemeClr>
            </a:solidFill>
            <a:ln>
              <a:noFill/>
            </a:ln>
            <a:effectLst/>
          </c:spPr>
          <c:invertIfNegative val="0"/>
          <c:dLbls>
            <c:spPr>
              <a:noFill/>
              <a:ln>
                <a:solidFill>
                  <a:schemeClr val="bg2">
                    <a:lumMod val="25000"/>
                  </a:schemeClr>
                </a:solidFill>
                <a:prstDash val="sysDash"/>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ΕΦ</c:v>
                </c:pt>
                <c:pt idx="1">
                  <c:v>ΔΑ</c:v>
                </c:pt>
              </c:strCache>
            </c:strRef>
          </c:cat>
          <c:val>
            <c:numRef>
              <c:f>Sheet1!$C$2:$C$3</c:f>
              <c:numCache>
                <c:formatCode>General</c:formatCode>
                <c:ptCount val="2"/>
                <c:pt idx="0">
                  <c:v>20</c:v>
                </c:pt>
                <c:pt idx="1">
                  <c:v>8</c:v>
                </c:pt>
              </c:numCache>
            </c:numRef>
          </c:val>
          <c:extLst>
            <c:ext xmlns:c16="http://schemas.microsoft.com/office/drawing/2014/chart" uri="{C3380CC4-5D6E-409C-BE32-E72D297353CC}">
              <c16:uniqueId val="{00000001-4142-4CB7-B2CA-3F562D774140}"/>
            </c:ext>
          </c:extLst>
        </c:ser>
        <c:dLbls>
          <c:showLegendKey val="0"/>
          <c:showVal val="1"/>
          <c:showCatName val="0"/>
          <c:showSerName val="0"/>
          <c:showPercent val="0"/>
          <c:showBubbleSize val="0"/>
        </c:dLbls>
        <c:gapWidth val="150"/>
        <c:overlap val="-25"/>
        <c:axId val="1339576127"/>
        <c:axId val="1339588607"/>
      </c:barChart>
      <c:catAx>
        <c:axId val="1339576127"/>
        <c:scaling>
          <c:orientation val="minMax"/>
        </c:scaling>
        <c:delete val="0"/>
        <c:axPos val="l"/>
        <c:numFmt formatCode="General" sourceLinked="1"/>
        <c:majorTickMark val="none"/>
        <c:minorTickMark val="none"/>
        <c:tickLblPos val="nextTo"/>
        <c:spPr>
          <a:noFill/>
          <a:ln w="19050" cap="flat" cmpd="sng" algn="ctr">
            <a:solidFill>
              <a:schemeClr val="tx1">
                <a:lumMod val="15000"/>
                <a:lumOff val="85000"/>
              </a:schemeClr>
            </a:solidFill>
            <a:round/>
            <a:headEnd type="none" w="sm" len="sm"/>
            <a:tailEnd type="none" w="sm" len="sm"/>
          </a:ln>
          <a:effectLst/>
        </c:spPr>
        <c:txPr>
          <a:bodyPr rot="-60000000" spcFirstLastPara="1" vertOverflow="ellipsis" vert="horz" wrap="square" anchor="ctr" anchorCtr="1"/>
          <a:lstStyle/>
          <a:p>
            <a:pPr>
              <a:defRPr sz="1400" b="1" i="0" u="none" strike="noStrike" kern="1200" baseline="0">
                <a:solidFill>
                  <a:schemeClr val="bg2">
                    <a:lumMod val="25000"/>
                  </a:schemeClr>
                </a:solidFill>
                <a:effectLst/>
                <a:latin typeface="Tahoma" panose="020B0604030504040204" pitchFamily="34" charset="0"/>
                <a:ea typeface="Tahoma" panose="020B0604030504040204" pitchFamily="34" charset="0"/>
                <a:cs typeface="Tahoma" panose="020B0604030504040204" pitchFamily="34" charset="0"/>
              </a:defRPr>
            </a:pPr>
            <a:endParaRPr lang="en-US"/>
          </a:p>
        </c:txPr>
        <c:crossAx val="1339588607"/>
        <c:crosses val="autoZero"/>
        <c:auto val="1"/>
        <c:lblAlgn val="ctr"/>
        <c:lblOffset val="100"/>
        <c:noMultiLvlLbl val="0"/>
      </c:catAx>
      <c:valAx>
        <c:axId val="1339588607"/>
        <c:scaling>
          <c:orientation val="minMax"/>
        </c:scaling>
        <c:delete val="1"/>
        <c:axPos val="b"/>
        <c:numFmt formatCode="General" sourceLinked="1"/>
        <c:majorTickMark val="none"/>
        <c:minorTickMark val="none"/>
        <c:tickLblPos val="nextTo"/>
        <c:crossAx val="13395761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solidFill>
      <a:prstDash val="sysDash"/>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860" b="0" i="0" u="none" strike="noStrike" kern="1200" spc="0" baseline="0">
                <a:solidFill>
                  <a:schemeClr val="tx1">
                    <a:lumMod val="65000"/>
                    <a:lumOff val="35000"/>
                  </a:schemeClr>
                </a:solidFill>
                <a:latin typeface="+mn-lt"/>
                <a:ea typeface="+mn-ea"/>
                <a:cs typeface="+mn-cs"/>
              </a:defRPr>
            </a:pPr>
            <a:r>
              <a:rPr lang="el-GR" sz="1400" b="1" dirty="0">
                <a:latin typeface="Tahoma" panose="020B0604030504040204" pitchFamily="34" charset="0"/>
                <a:ea typeface="Tahoma" panose="020B0604030504040204" pitchFamily="34" charset="0"/>
                <a:cs typeface="Tahoma" panose="020B0604030504040204" pitchFamily="34" charset="0"/>
              </a:rPr>
              <a:t>ΠΡΑΞΕΙΣ</a:t>
            </a:r>
            <a:r>
              <a:rPr lang="el-GR" sz="1400" b="1" baseline="0" dirty="0">
                <a:latin typeface="Tahoma" panose="020B0604030504040204" pitchFamily="34" charset="0"/>
                <a:ea typeface="Tahoma" panose="020B0604030504040204" pitchFamily="34" charset="0"/>
                <a:cs typeface="Tahoma" panose="020B0604030504040204" pitchFamily="34" charset="0"/>
              </a:rPr>
              <a:t> ΕΚΧΩΡΗΣΗΣ</a:t>
            </a:r>
            <a:r>
              <a:rPr lang="en-US" sz="1400" b="1" baseline="0" dirty="0">
                <a:latin typeface="Tahoma" panose="020B0604030504040204" pitchFamily="34" charset="0"/>
                <a:ea typeface="Tahoma" panose="020B0604030504040204" pitchFamily="34" charset="0"/>
                <a:cs typeface="Tahoma" panose="020B0604030504040204" pitchFamily="34" charset="0"/>
              </a:rPr>
              <a:t> 2021-2027</a:t>
            </a:r>
            <a:endParaRPr lang="en-US" sz="1400" b="1" dirty="0">
              <a:latin typeface="Tahoma" panose="020B0604030504040204" pitchFamily="34" charset="0"/>
              <a:ea typeface="Tahoma" panose="020B0604030504040204" pitchFamily="34" charset="0"/>
              <a:cs typeface="Tahoma" panose="020B0604030504040204" pitchFamily="34" charset="0"/>
            </a:endParaRPr>
          </a:p>
        </c:rich>
      </c:tx>
      <c:overlay val="0"/>
      <c:spPr>
        <a:noFill/>
        <a:ln>
          <a:noFill/>
        </a:ln>
        <a:effectLst/>
      </c:spPr>
      <c:txPr>
        <a:bodyPr rot="0" spcFirstLastPara="1" vertOverflow="ellipsis" vert="horz" wrap="square" anchor="ctr" anchorCtr="1"/>
        <a:lstStyle/>
        <a:p>
          <a:pPr>
            <a:defRPr lang="en-US" sz="18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ΠΡΑΞΕΙΣ ΕΚΧΩΡΗΣΗΣ</c:v>
                </c:pt>
              </c:strCache>
            </c:strRef>
          </c:tx>
          <c:dPt>
            <c:idx val="0"/>
            <c:bubble3D val="0"/>
            <c:spPr>
              <a:solidFill>
                <a:srgbClr val="7AC343"/>
              </a:solidFill>
              <a:ln w="19050">
                <a:solidFill>
                  <a:schemeClr val="lt1"/>
                </a:solidFill>
              </a:ln>
              <a:effectLst/>
            </c:spPr>
            <c:extLst>
              <c:ext xmlns:c16="http://schemas.microsoft.com/office/drawing/2014/chart" uri="{C3380CC4-5D6E-409C-BE32-E72D297353CC}">
                <c16:uniqueId val="{00000001-213A-411A-BC9D-40B70986143E}"/>
              </c:ext>
            </c:extLst>
          </c:dPt>
          <c:dPt>
            <c:idx val="1"/>
            <c:bubble3D val="0"/>
            <c:spPr>
              <a:solidFill>
                <a:srgbClr val="423997"/>
              </a:solidFill>
              <a:ln w="19050">
                <a:solidFill>
                  <a:schemeClr val="lt1"/>
                </a:solidFill>
              </a:ln>
              <a:effectLst/>
            </c:spPr>
            <c:extLst>
              <c:ext xmlns:c16="http://schemas.microsoft.com/office/drawing/2014/chart" uri="{C3380CC4-5D6E-409C-BE32-E72D297353CC}">
                <c16:uniqueId val="{00000003-213A-411A-BC9D-40B70986143E}"/>
              </c:ext>
            </c:extLst>
          </c:dPt>
          <c:dPt>
            <c:idx val="2"/>
            <c:bubble3D val="0"/>
            <c:spPr>
              <a:solidFill>
                <a:srgbClr val="8FAADC"/>
              </a:solidFill>
              <a:ln w="19050">
                <a:solidFill>
                  <a:schemeClr val="lt1"/>
                </a:solidFill>
              </a:ln>
              <a:effectLst/>
            </c:spPr>
            <c:extLst>
              <c:ext xmlns:c16="http://schemas.microsoft.com/office/drawing/2014/chart" uri="{C3380CC4-5D6E-409C-BE32-E72D297353CC}">
                <c16:uniqueId val="{00000005-213A-411A-BC9D-40B70986143E}"/>
              </c:ext>
            </c:extLst>
          </c:dPt>
          <c:dPt>
            <c:idx val="3"/>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7-213A-411A-BC9D-40B70986143E}"/>
              </c:ext>
            </c:extLst>
          </c:dPt>
          <c:dLbls>
            <c:spPr>
              <a:noFill/>
              <a:ln>
                <a:noFill/>
              </a:ln>
              <a:effectLst/>
            </c:spPr>
            <c:txPr>
              <a:bodyPr rot="0" spcFirstLastPara="1" vertOverflow="ellipsis" vert="horz" wrap="square" lIns="38100" tIns="19050" rIns="38100" bIns="19050" anchor="ctr" anchorCtr="1">
                <a:spAutoFit/>
              </a:bodyPr>
              <a:lstStyle/>
              <a:p>
                <a:pPr>
                  <a:defRPr lang="en-US" sz="1195"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AMIF</c:v>
                </c:pt>
                <c:pt idx="1">
                  <c:v>BMVI</c:v>
                </c:pt>
                <c:pt idx="2">
                  <c:v>ISF</c:v>
                </c:pt>
              </c:strCache>
            </c:strRef>
          </c:cat>
          <c:val>
            <c:numRef>
              <c:f>Sheet1!$B$2:$B$4</c:f>
              <c:numCache>
                <c:formatCode>General</c:formatCode>
                <c:ptCount val="3"/>
                <c:pt idx="0">
                  <c:v>2</c:v>
                </c:pt>
                <c:pt idx="1">
                  <c:v>31</c:v>
                </c:pt>
                <c:pt idx="2">
                  <c:v>20</c:v>
                </c:pt>
              </c:numCache>
            </c:numRef>
          </c:val>
          <c:extLst>
            <c:ext xmlns:c16="http://schemas.microsoft.com/office/drawing/2014/chart" uri="{C3380CC4-5D6E-409C-BE32-E72D297353CC}">
              <c16:uniqueId val="{00000008-213A-411A-BC9D-40B70986143E}"/>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lang="en-US" sz="1100" b="1" i="0" u="none" strike="noStrike" kern="1200" baseline="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showDLblsOverMax val="0"/>
  </c:chart>
  <c:spPr>
    <a:noFill/>
    <a:ln>
      <a:noFill/>
    </a:ln>
    <a:effectLst/>
  </c:spPr>
  <c:txPr>
    <a:bodyPr/>
    <a:lstStyle/>
    <a:p>
      <a:pPr>
        <a:defRPr lang="en-US"/>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AMIF</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AMIF</c:v>
                </c:pt>
              </c:strCache>
            </c:strRef>
          </c:tx>
          <c:spPr>
            <a:solidFill>
              <a:schemeClr val="accent6">
                <a:lumMod val="60000"/>
                <a:lumOff val="40000"/>
              </a:schemeClr>
            </a:solidFill>
          </c:spPr>
          <c:dPt>
            <c:idx val="0"/>
            <c:bubble3D val="0"/>
            <c:spPr>
              <a:solidFill>
                <a:srgbClr val="7AC343"/>
              </a:solidFill>
              <a:ln w="19050">
                <a:solidFill>
                  <a:schemeClr val="lt1"/>
                </a:solidFill>
              </a:ln>
              <a:effectLst/>
            </c:spPr>
            <c:extLst>
              <c:ext xmlns:c16="http://schemas.microsoft.com/office/drawing/2014/chart" uri="{C3380CC4-5D6E-409C-BE32-E72D297353CC}">
                <c16:uniqueId val="{00000001-CB94-409C-8888-354E0C3BC7B1}"/>
              </c:ext>
            </c:extLst>
          </c:dPt>
          <c:dPt>
            <c:idx val="1"/>
            <c:bubble3D val="0"/>
            <c:spPr>
              <a:solidFill>
                <a:schemeClr val="accent6">
                  <a:lumMod val="20000"/>
                  <a:lumOff val="80000"/>
                </a:schemeClr>
              </a:solidFill>
              <a:ln w="19050">
                <a:solidFill>
                  <a:schemeClr val="lt1"/>
                </a:solidFill>
              </a:ln>
              <a:effectLst/>
            </c:spPr>
            <c:extLst>
              <c:ext xmlns:c16="http://schemas.microsoft.com/office/drawing/2014/chart" uri="{C3380CC4-5D6E-409C-BE32-E72D297353CC}">
                <c16:uniqueId val="{00000001-DACF-4877-B9DC-683D032FC513}"/>
              </c:ext>
            </c:extLst>
          </c:dPt>
          <c:dLbls>
            <c:dLbl>
              <c:idx val="1"/>
              <c:delete val="1"/>
              <c:extLst>
                <c:ext xmlns:c15="http://schemas.microsoft.com/office/drawing/2012/chart" uri="{CE6537A1-D6FC-4f65-9D91-7224C49458BB}"/>
                <c:ext xmlns:c16="http://schemas.microsoft.com/office/drawing/2014/chart" uri="{C3380CC4-5D6E-409C-BE32-E72D297353CC}">
                  <c16:uniqueId val="{00000001-DACF-4877-B9DC-683D032FC513}"/>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ΥΠΟ ΥΛΟΠΟΙΗΣΗ</c:v>
                </c:pt>
                <c:pt idx="1">
                  <c:v>ΠΡΟΣ ΥΛΟΠΟΙΗΣΗ</c:v>
                </c:pt>
              </c:strCache>
            </c:strRef>
          </c:cat>
          <c:val>
            <c:numRef>
              <c:f>Sheet1!$B$2:$B$3</c:f>
              <c:numCache>
                <c:formatCode>General</c:formatCode>
                <c:ptCount val="2"/>
                <c:pt idx="0">
                  <c:v>2</c:v>
                </c:pt>
                <c:pt idx="1">
                  <c:v>0</c:v>
                </c:pt>
              </c:numCache>
            </c:numRef>
          </c:val>
          <c:extLst>
            <c:ext xmlns:c16="http://schemas.microsoft.com/office/drawing/2014/chart" uri="{C3380CC4-5D6E-409C-BE32-E72D297353CC}">
              <c16:uniqueId val="{00000000-DACF-4877-B9DC-683D032FC513}"/>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000" b="1" i="0" u="none" strike="noStrike" kern="1200" baseline="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r>
              <a:rPr lang="en-US" sz="1400" b="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BMVI</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title>
    <c:autoTitleDeleted val="0"/>
    <c:plotArea>
      <c:layout/>
      <c:pieChart>
        <c:varyColors val="1"/>
        <c:ser>
          <c:idx val="0"/>
          <c:order val="0"/>
          <c:tx>
            <c:strRef>
              <c:f>Sheet1!$B$1</c:f>
              <c:strCache>
                <c:ptCount val="1"/>
                <c:pt idx="0">
                  <c:v>BMVI</c:v>
                </c:pt>
              </c:strCache>
            </c:strRef>
          </c:tx>
          <c:spPr>
            <a:solidFill>
              <a:srgbClr val="D7D5EF"/>
            </a:solidFill>
          </c:spPr>
          <c:dPt>
            <c:idx val="0"/>
            <c:bubble3D val="0"/>
            <c:spPr>
              <a:solidFill>
                <a:srgbClr val="423997"/>
              </a:solidFill>
              <a:ln w="19050">
                <a:solidFill>
                  <a:schemeClr val="lt1"/>
                </a:solidFill>
              </a:ln>
              <a:effectLst/>
            </c:spPr>
            <c:extLst>
              <c:ext xmlns:c16="http://schemas.microsoft.com/office/drawing/2014/chart" uri="{C3380CC4-5D6E-409C-BE32-E72D297353CC}">
                <c16:uniqueId val="{00000001-8164-403A-B40A-1A4CD0F6A00A}"/>
              </c:ext>
            </c:extLst>
          </c:dPt>
          <c:dPt>
            <c:idx val="1"/>
            <c:bubble3D val="0"/>
            <c:spPr>
              <a:solidFill>
                <a:srgbClr val="D7D5EF"/>
              </a:solidFill>
              <a:ln w="19050">
                <a:solidFill>
                  <a:schemeClr val="lt1"/>
                </a:solidFill>
              </a:ln>
              <a:effectLst/>
            </c:spPr>
            <c:extLst>
              <c:ext xmlns:c16="http://schemas.microsoft.com/office/drawing/2014/chart" uri="{C3380CC4-5D6E-409C-BE32-E72D297353CC}">
                <c16:uniqueId val="{00000003-8164-403A-B40A-1A4CD0F6A00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ΥΠΟ ΥΛΟΠΟΙΗΣΗ</c:v>
                </c:pt>
                <c:pt idx="1">
                  <c:v>ΠΡΟΣ ΥΛΟΠΟΙΗΣΗ</c:v>
                </c:pt>
              </c:strCache>
            </c:strRef>
          </c:cat>
          <c:val>
            <c:numRef>
              <c:f>Sheet1!$B$2:$B$3</c:f>
              <c:numCache>
                <c:formatCode>General</c:formatCode>
                <c:ptCount val="2"/>
                <c:pt idx="0">
                  <c:v>29</c:v>
                </c:pt>
                <c:pt idx="1">
                  <c:v>2</c:v>
                </c:pt>
              </c:numCache>
            </c:numRef>
          </c:val>
          <c:extLst>
            <c:ext xmlns:c16="http://schemas.microsoft.com/office/drawing/2014/chart" uri="{C3380CC4-5D6E-409C-BE32-E72D297353CC}">
              <c16:uniqueId val="{00000004-8164-403A-B40A-1A4CD0F6A00A}"/>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000" b="1" i="0" u="none" strike="noStrike" kern="1200" baseline="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Sheet1!$A$2:$B$13</cx:f>
        <cx:lvl ptCount="12">
          <cx:pt idx="0">RA: 88%</cx:pt>
          <cx:pt idx="1">SA: 4%</cx:pt>
          <cx:pt idx="2">OS: 5%</cx:pt>
          <cx:pt idx="3">TA: 3%</cx:pt>
          <cx:pt idx="11">TA</cx:pt>
        </cx:lvl>
        <cx:lvl ptCount="12">
          <cx:pt idx="0">AMIF</cx:pt>
          <cx:pt idx="1">AMIF</cx:pt>
          <cx:pt idx="2">AMIF</cx:pt>
          <cx:pt idx="3">AMIF</cx:pt>
          <cx:pt idx="11">ISF</cx:pt>
        </cx:lvl>
        <cx:lvl ptCount="0"/>
      </cx:strDim>
      <cx:numDim type="size">
        <cx:f>Sheet1!$C$2:$C$12</cx:f>
        <cx:lvl ptCount="11" formatCode="#.##0,00">
          <cx:pt idx="0">757.78999999999996</cx:pt>
          <cx:pt idx="1">33.780000000000001</cx:pt>
          <cx:pt idx="2">45.840000000000003</cx:pt>
          <cx:pt idx="3">24.68</cx:pt>
        </cx:lvl>
      </cx:numDim>
    </cx:data>
  </cx:chartData>
  <cx:chart>
    <cx:title pos="t" align="ctr" overlay="0">
      <cx:tx>
        <cx:rich>
          <a:bodyPr spcFirstLastPara="1" vertOverflow="ellipsis" horzOverflow="overflow" wrap="square" lIns="0" tIns="0" rIns="0" bIns="0" anchor="ctr" anchorCtr="1"/>
          <a:lstStyle/>
          <a:p>
            <a:pPr algn="ctr" rtl="0">
              <a:defRPr/>
            </a:pPr>
            <a:r>
              <a:rPr lang="el-GR" sz="1600" b="1" i="0" u="none" strike="noStrike" kern="1200" baseline="0">
                <a:ln w="22225">
                  <a:noFill/>
                  <a:prstDash val="solid"/>
                </a:ln>
                <a:blipFill dpi="0" rotWithShape="1">
                  <a:blip r:embed="rId2">
                    <a:extLst>
                      <a:ext uri="{28A0092B-C50C-407E-A947-70E740481C1C}">
                        <a14:useLocalDpi xmlns:a14="http://schemas.microsoft.com/office/drawing/2010/main" val="0"/>
                      </a:ext>
                    </a:extLst>
                  </a:blip>
                  <a:srcRect/>
                  <a:stretch>
                    <a:fillRect/>
                  </a:stretch>
                </a:blipFill>
                <a:latin typeface="+mn-lt"/>
                <a:ea typeface="Tahoma" panose="020B0604030504040204" pitchFamily="34" charset="0"/>
                <a:cs typeface="Tahoma" panose="020B0604030504040204" pitchFamily="34" charset="0"/>
              </a:rPr>
              <a:t>ΕΙΔΗ ΔΡΑΣΕΩΝ</a:t>
            </a:r>
            <a:endParaRPr lang="en-US" sz="1600" b="1" i="0" u="none" strike="noStrike" kern="1200" baseline="0">
              <a:ln w="22225">
                <a:noFill/>
                <a:prstDash val="solid"/>
              </a:ln>
              <a:blipFill dpi="0" rotWithShape="1">
                <a:blip r:embed="rId2">
                  <a:extLst>
                    <a:ext uri="{28A0092B-C50C-407E-A947-70E740481C1C}">
                      <a14:useLocalDpi xmlns:a14="http://schemas.microsoft.com/office/drawing/2010/main" val="0"/>
                    </a:ext>
                  </a:extLst>
                </a:blip>
                <a:srcRect/>
                <a:stretch>
                  <a:fillRect/>
                </a:stretch>
              </a:blipFill>
              <a:latin typeface="+mn-lt"/>
              <a:ea typeface="Tahoma" panose="020B0604030504040204" pitchFamily="34" charset="0"/>
              <a:cs typeface="Tahoma" panose="020B0604030504040204" pitchFamily="34" charset="0"/>
            </a:endParaRPr>
          </a:p>
        </cx:rich>
      </cx:tx>
    </cx:title>
    <cx:plotArea>
      <cx:plotAreaRegion>
        <cx:series layoutId="treemap" uniqueId="{F0662F2E-0F13-4F52-A91A-74A6282B208A}">
          <cx:tx>
            <cx:txData>
              <cx:f>Sheet1!$C$1</cx:f>
              <cx:v>ΕΙΔΗ ΔΡΑΣΕΩΝ</cx:v>
            </cx:txData>
          </cx:tx>
          <cx:dataPt idx="1">
            <cx:spPr>
              <a:solidFill>
                <a:srgbClr val="FFC000">
                  <a:lumMod val="60000"/>
                  <a:lumOff val="40000"/>
                </a:srgbClr>
              </a:solidFill>
            </cx:spPr>
          </cx:dataPt>
          <cx:dataPt idx="2">
            <cx:spPr>
              <a:solidFill>
                <a:srgbClr val="002060"/>
              </a:solidFill>
            </cx:spPr>
          </cx:dataPt>
          <cx:dataPt idx="3">
            <cx:spPr>
              <a:solidFill>
                <a:srgbClr val="E7E6E6">
                  <a:lumMod val="25000"/>
                </a:srgbClr>
              </a:solidFill>
            </cx:spPr>
          </cx:dataPt>
          <cx:dataPt idx="4">
            <cx:spPr>
              <a:solidFill>
                <a:srgbClr val="C00000"/>
              </a:solidFill>
            </cx:spPr>
          </cx:dataPt>
          <cx:dataPt idx="5">
            <cx:spPr>
              <a:solidFill>
                <a:srgbClr val="423997"/>
              </a:solidFill>
            </cx:spPr>
          </cx:dataPt>
          <cx:dataPt idx="10">
            <cx:spPr>
              <a:solidFill>
                <a:srgbClr val="8FAADC"/>
              </a:solidFill>
            </cx:spPr>
          </cx:dataPt>
          <cx:dataLabels pos="ctr">
            <cx:spPr>
              <a:ln>
                <a:noFill/>
                <a:prstDash val="sysDash"/>
              </a:ln>
            </cx:spPr>
            <cx:txPr>
              <a:bodyPr spcFirstLastPara="1" vertOverflow="ellipsis" horzOverflow="overflow" wrap="square" lIns="0" tIns="0" rIns="0" bIns="0" anchor="ctr" anchorCtr="1"/>
              <a:lstStyle/>
              <a:p>
                <a:pPr algn="ctr" rtl="0">
                  <a:defRPr sz="1400" b="1"/>
                </a:pPr>
                <a:endParaRPr lang="en-US" sz="1400" b="1" i="0" u="none" strike="noStrike" baseline="0">
                  <a:solidFill>
                    <a:prstClr val="white"/>
                  </a:solidFill>
                  <a:latin typeface="Calibri"/>
                </a:endParaRPr>
              </a:p>
            </cx:txPr>
            <cx:visibility seriesName="0" categoryName="1" value="0"/>
            <cx:separator>, </cx:separator>
            <cx:dataLabel idx="0">
              <cx:txPr>
                <a:bodyPr spcFirstLastPara="1" vertOverflow="ellipsis" horzOverflow="overflow" wrap="square" lIns="0" tIns="0" rIns="0" bIns="0" anchor="ctr" anchorCtr="1"/>
                <a:lstStyle/>
                <a:p>
                  <a:pPr algn="ctr" rtl="0">
                    <a:defRPr>
                      <a:solidFill>
                        <a:schemeClr val="bg1">
                          <a:alpha val="0"/>
                        </a:schemeClr>
                      </a:solidFill>
                    </a:defRPr>
                  </a:pPr>
                  <a:r>
                    <a:rPr lang="en-US" sz="1197" b="0" i="0" u="none" strike="noStrike" baseline="0">
                      <a:solidFill>
                        <a:schemeClr val="bg1">
                          <a:alpha val="0"/>
                        </a:schemeClr>
                      </a:solidFill>
                      <a:latin typeface="Calibri"/>
                    </a:rPr>
                    <a:t>AMIF</a:t>
                  </a:r>
                </a:p>
              </cx:txPr>
              <cx:visibility seriesName="0" categoryName="1" value="0"/>
              <cx:separator>, </cx:separator>
            </cx:dataLabel>
            <cx:dataLabel idx="1">
              <cx:visibility seriesName="0" categoryName="1" value="0"/>
              <cx:separator>, </cx:separator>
            </cx:dataLabel>
            <cx:dataLabel idx="3">
              <cx:spPr>
                <a:ln w="9525">
                  <a:noFill/>
                  <a:prstDash val="sysDash"/>
                </a:ln>
              </cx:spPr>
              <cx:visibility seriesName="0" categoryName="1" value="0"/>
              <cx:separator>, </cx:separator>
            </cx:dataLabel>
            <cx:dataLabel idx="5">
              <cx:txPr>
                <a:bodyPr spcFirstLastPara="1" vertOverflow="ellipsis" horzOverflow="overflow" wrap="square" lIns="0" tIns="0" rIns="0" bIns="0" anchor="ctr" anchorCtr="1"/>
                <a:lstStyle/>
                <a:p>
                  <a:pPr algn="ctr" rtl="0">
                    <a:defRPr>
                      <a:ln>
                        <a:noFill/>
                      </a:ln>
                      <a:solidFill>
                        <a:srgbClr val="423997"/>
                      </a:solidFill>
                    </a:defRPr>
                  </a:pPr>
                  <a:r>
                    <a:rPr lang="en-US" sz="1197" b="0" i="0" u="none" strike="noStrike" baseline="0">
                      <a:ln>
                        <a:noFill/>
                      </a:ln>
                      <a:solidFill>
                        <a:srgbClr val="423997"/>
                      </a:solidFill>
                      <a:latin typeface="Calibri"/>
                    </a:rPr>
                    <a:t>SA</a:t>
                  </a:r>
                </a:p>
              </cx:txPr>
              <cx:visibility seriesName="0" categoryName="1" value="0"/>
              <cx:separator>, </cx:separator>
            </cx:dataLabel>
          </cx:dataLabels>
          <cx:dataId val="0"/>
          <cx:layoutPr/>
        </cx:series>
      </cx:plotAreaRegion>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Sheet1!$A$2:$B$13</cx:f>
        <cx:lvl ptCount="12">
          <cx:pt idx="0">RA: 74%</cx:pt>
          <cx:pt idx="1">SA: 4%</cx:pt>
          <cx:pt idx="2">OS: 17%</cx:pt>
          <cx:pt idx="3">TA: 5%</cx:pt>
          <cx:pt idx="11">TA</cx:pt>
        </cx:lvl>
        <cx:lvl ptCount="12">
          <cx:pt idx="0">BMVI</cx:pt>
          <cx:pt idx="1">BMVI</cx:pt>
          <cx:pt idx="2">BMVI</cx:pt>
          <cx:pt idx="3">BMVI</cx:pt>
          <cx:pt idx="11">ISF</cx:pt>
        </cx:lvl>
        <cx:lvl ptCount="0"/>
      </cx:strDim>
      <cx:numDim type="size">
        <cx:f>Sheet1!$C$2:$C$12</cx:f>
        <cx:lvl ptCount="11" formatCode="#.##0,00">
          <cx:pt idx="0">1053.3499999999999</cx:pt>
          <cx:pt idx="1">59.539999999999999</cx:pt>
          <cx:pt idx="2">241.30000000000001</cx:pt>
          <cx:pt idx="3">66.870000000000005</cx:pt>
        </cx:lvl>
      </cx:numDim>
    </cx:data>
  </cx:chartData>
  <cx:chart>
    <cx:title pos="t" align="ctr" overlay="0">
      <cx:tx>
        <cx:rich>
          <a:bodyPr spcFirstLastPara="1" vertOverflow="ellipsis" horzOverflow="overflow" wrap="square" lIns="0" tIns="0" rIns="0" bIns="0" anchor="ctr" anchorCtr="1"/>
          <a:lstStyle/>
          <a:p>
            <a:pPr algn="ctr" rtl="0">
              <a:defRPr/>
            </a:pPr>
            <a:r>
              <a:rPr lang="el-GR" sz="1600" b="1" i="0" u="none" strike="noStrike" kern="1200" baseline="0">
                <a:ln w="22225">
                  <a:noFill/>
                  <a:prstDash val="solid"/>
                </a:ln>
                <a:blipFill dpi="0" rotWithShape="1">
                  <a:blip r:embed="rId2">
                    <a:extLst>
                      <a:ext uri="{28A0092B-C50C-407E-A947-70E740481C1C}">
                        <a14:useLocalDpi xmlns:a14="http://schemas.microsoft.com/office/drawing/2010/main" val="0"/>
                      </a:ext>
                    </a:extLst>
                  </a:blip>
                  <a:srcRect/>
                  <a:stretch>
                    <a:fillRect/>
                  </a:stretch>
                </a:blipFill>
                <a:latin typeface="+mn-lt"/>
                <a:ea typeface="Tahoma" panose="020B0604030504040204" pitchFamily="34" charset="0"/>
                <a:cs typeface="Tahoma" panose="020B0604030504040204" pitchFamily="34" charset="0"/>
              </a:rPr>
              <a:t>ΕΙΔΗ ΔΡΑΣΕΩΝ</a:t>
            </a:r>
            <a:endParaRPr lang="en-US" sz="1600" b="1" i="0" u="none" strike="noStrike" kern="1200" baseline="0">
              <a:ln w="22225">
                <a:noFill/>
                <a:prstDash val="solid"/>
              </a:ln>
              <a:blipFill dpi="0" rotWithShape="1">
                <a:blip r:embed="rId2">
                  <a:extLst>
                    <a:ext uri="{28A0092B-C50C-407E-A947-70E740481C1C}">
                      <a14:useLocalDpi xmlns:a14="http://schemas.microsoft.com/office/drawing/2010/main" val="0"/>
                    </a:ext>
                  </a:extLst>
                </a:blip>
                <a:srcRect/>
                <a:stretch>
                  <a:fillRect/>
                </a:stretch>
              </a:blipFill>
              <a:latin typeface="+mn-lt"/>
              <a:ea typeface="Tahoma" panose="020B0604030504040204" pitchFamily="34" charset="0"/>
              <a:cs typeface="Tahoma" panose="020B0604030504040204" pitchFamily="34" charset="0"/>
            </a:endParaRPr>
          </a:p>
        </cx:rich>
      </cx:tx>
    </cx:title>
    <cx:plotArea>
      <cx:plotAreaRegion>
        <cx:series layoutId="treemap" uniqueId="{F0662F2E-0F13-4F52-A91A-74A6282B208A}">
          <cx:tx>
            <cx:txData>
              <cx:f>Sheet1!$C$1</cx:f>
              <cx:v>ΕΙΔΗ ΔΡΑΣΕΩΝ</cx:v>
            </cx:txData>
          </cx:tx>
          <cx:dataPt idx="1">
            <cx:spPr>
              <a:solidFill>
                <a:srgbClr val="FFC000">
                  <a:lumMod val="60000"/>
                  <a:lumOff val="40000"/>
                </a:srgbClr>
              </a:solidFill>
            </cx:spPr>
          </cx:dataPt>
          <cx:dataPt idx="2">
            <cx:spPr>
              <a:solidFill>
                <a:srgbClr val="002060"/>
              </a:solidFill>
            </cx:spPr>
          </cx:dataPt>
          <cx:dataPt idx="3">
            <cx:spPr>
              <a:solidFill>
                <a:srgbClr val="E7E6E6">
                  <a:lumMod val="25000"/>
                </a:srgbClr>
              </a:solidFill>
            </cx:spPr>
          </cx:dataPt>
          <cx:dataPt idx="4">
            <cx:spPr>
              <a:solidFill>
                <a:srgbClr val="C00000"/>
              </a:solidFill>
            </cx:spPr>
          </cx:dataPt>
          <cx:dataPt idx="5">
            <cx:spPr>
              <a:solidFill>
                <a:srgbClr val="423997"/>
              </a:solidFill>
            </cx:spPr>
          </cx:dataPt>
          <cx:dataPt idx="10">
            <cx:spPr>
              <a:solidFill>
                <a:srgbClr val="8FAADC"/>
              </a:solidFill>
            </cx:spPr>
          </cx:dataPt>
          <cx:dataLabels pos="ctr">
            <cx:spPr>
              <a:ln>
                <a:noFill/>
                <a:prstDash val="sysDash"/>
              </a:ln>
            </cx:spPr>
            <cx:txPr>
              <a:bodyPr spcFirstLastPara="1" vertOverflow="ellipsis" horzOverflow="overflow" wrap="square" lIns="0" tIns="0" rIns="0" bIns="0" anchor="ctr" anchorCtr="1"/>
              <a:lstStyle/>
              <a:p>
                <a:pPr algn="ctr" rtl="0">
                  <a:defRPr sz="1400" b="1"/>
                </a:pPr>
                <a:endParaRPr lang="en-US" sz="1400" b="1" i="0" u="none" strike="noStrike" baseline="0">
                  <a:solidFill>
                    <a:prstClr val="white"/>
                  </a:solidFill>
                  <a:latin typeface="Calibri"/>
                </a:endParaRPr>
              </a:p>
            </cx:txPr>
            <cx:visibility seriesName="0" categoryName="1" value="0"/>
            <cx:dataLabel idx="0">
              <cx:txPr>
                <a:bodyPr spcFirstLastPara="1" vertOverflow="ellipsis" horzOverflow="overflow" wrap="square" lIns="0" tIns="0" rIns="0" bIns="0" anchor="ctr" anchorCtr="1"/>
                <a:lstStyle/>
                <a:p>
                  <a:pPr algn="ctr" rtl="0">
                    <a:defRPr>
                      <a:solidFill>
                        <a:schemeClr val="bg1">
                          <a:alpha val="0"/>
                        </a:schemeClr>
                      </a:solidFill>
                    </a:defRPr>
                  </a:pPr>
                  <a:r>
                    <a:rPr lang="en-US" sz="1197" b="0" i="0" u="none" strike="noStrike" baseline="0">
                      <a:solidFill>
                        <a:schemeClr val="bg1">
                          <a:alpha val="0"/>
                        </a:schemeClr>
                      </a:solidFill>
                      <a:latin typeface="Calibri"/>
                    </a:rPr>
                    <a:t>BMVI</a:t>
                  </a:r>
                </a:p>
              </cx:txPr>
              <cx:visibility seriesName="0" categoryName="1" value="0"/>
            </cx:dataLabel>
            <cx:dataLabel idx="1">
              <cx:visibility seriesName="0" categoryName="1" value="0"/>
              <cx:separator>, </cx:separator>
            </cx:dataLabel>
            <cx:dataLabel idx="3">
              <cx:spPr>
                <a:ln w="9525">
                  <a:noFill/>
                  <a:prstDash val="sysDash"/>
                </a:ln>
              </cx:spPr>
              <cx:visibility seriesName="0" categoryName="1" value="0"/>
            </cx:dataLabel>
            <cx:dataLabel idx="5">
              <cx:txPr>
                <a:bodyPr spcFirstLastPara="1" vertOverflow="ellipsis" horzOverflow="overflow" wrap="square" lIns="0" tIns="0" rIns="0" bIns="0" anchor="ctr" anchorCtr="1"/>
                <a:lstStyle/>
                <a:p>
                  <a:pPr algn="ctr" rtl="0">
                    <a:defRPr>
                      <a:ln>
                        <a:noFill/>
                      </a:ln>
                      <a:solidFill>
                        <a:srgbClr val="423997"/>
                      </a:solidFill>
                    </a:defRPr>
                  </a:pPr>
                  <a:r>
                    <a:rPr lang="en-US" sz="1197" b="0" i="0" u="none" strike="noStrike" baseline="0">
                      <a:ln>
                        <a:noFill/>
                      </a:ln>
                      <a:solidFill>
                        <a:srgbClr val="423997"/>
                      </a:solidFill>
                      <a:latin typeface="Calibri"/>
                    </a:rPr>
                    <a:t>SA</a:t>
                  </a:r>
                </a:p>
              </cx:txPr>
              <cx:visibility seriesName="0" categoryName="1" value="0"/>
            </cx:dataLabel>
          </cx:dataLabels>
          <cx:dataId val="0"/>
          <cx:layoutPr/>
        </cx:series>
      </cx:plotAreaRegion>
    </cx:plotArea>
  </cx:chart>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Sheet1!$A$2:$B$13</cx:f>
        <cx:lvl ptCount="12">
          <cx:pt idx="0">RA: 75%</cx:pt>
          <cx:pt idx="1">SA: 4%</cx:pt>
          <cx:pt idx="2">OS: 15%</cx:pt>
          <cx:pt idx="3">TA: 6%</cx:pt>
          <cx:pt idx="11">TA</cx:pt>
        </cx:lvl>
        <cx:lvl ptCount="12">
          <cx:pt idx="0">ISF</cx:pt>
          <cx:pt idx="1">ISF</cx:pt>
          <cx:pt idx="2">ISF</cx:pt>
          <cx:pt idx="3">ISF</cx:pt>
          <cx:pt idx="11">ISF</cx:pt>
        </cx:lvl>
        <cx:lvl ptCount="0"/>
      </cx:strDim>
      <cx:numDim type="size">
        <cx:f>Sheet1!$C$2:$C$12</cx:f>
        <cx:lvl ptCount="11" formatCode="#.##0,00">
          <cx:pt idx="0">50.079999999999998</cx:pt>
          <cx:pt idx="1">3.1000000000000001</cx:pt>
          <cx:pt idx="2">10</cx:pt>
          <cx:pt idx="3">3.8900000000000001</cx:pt>
        </cx:lvl>
      </cx:numDim>
    </cx:data>
  </cx:chartData>
  <cx:chart>
    <cx:title pos="t" align="ctr" overlay="0">
      <cx:tx>
        <cx:rich>
          <a:bodyPr spcFirstLastPara="1" vertOverflow="ellipsis" horzOverflow="overflow" wrap="square" lIns="0" tIns="0" rIns="0" bIns="0" anchor="ctr" anchorCtr="1"/>
          <a:lstStyle/>
          <a:p>
            <a:pPr algn="ctr" rtl="0">
              <a:defRPr/>
            </a:pPr>
            <a:r>
              <a:rPr lang="el-GR" sz="1600" b="1" i="0" u="none" strike="noStrike" kern="1200" baseline="0">
                <a:ln w="22225">
                  <a:noFill/>
                  <a:prstDash val="solid"/>
                </a:ln>
                <a:blipFill dpi="0" rotWithShape="1">
                  <a:blip r:embed="rId2">
                    <a:extLst>
                      <a:ext uri="{28A0092B-C50C-407E-A947-70E740481C1C}">
                        <a14:useLocalDpi xmlns:a14="http://schemas.microsoft.com/office/drawing/2010/main" val="0"/>
                      </a:ext>
                    </a:extLst>
                  </a:blip>
                  <a:srcRect/>
                  <a:stretch>
                    <a:fillRect/>
                  </a:stretch>
                </a:blipFill>
                <a:latin typeface="+mn-lt"/>
                <a:ea typeface="Tahoma" panose="020B0604030504040204" pitchFamily="34" charset="0"/>
                <a:cs typeface="Tahoma" panose="020B0604030504040204" pitchFamily="34" charset="0"/>
              </a:rPr>
              <a:t>ΕΙΔΗ ΔΡΑΣΕΩΝ</a:t>
            </a:r>
            <a:endParaRPr lang="en-US" sz="1600" b="1" i="0" u="none" strike="noStrike" kern="1200" baseline="0">
              <a:ln w="22225">
                <a:noFill/>
                <a:prstDash val="solid"/>
              </a:ln>
              <a:blipFill dpi="0" rotWithShape="1">
                <a:blip r:embed="rId2">
                  <a:extLst>
                    <a:ext uri="{28A0092B-C50C-407E-A947-70E740481C1C}">
                      <a14:useLocalDpi xmlns:a14="http://schemas.microsoft.com/office/drawing/2010/main" val="0"/>
                    </a:ext>
                  </a:extLst>
                </a:blip>
                <a:srcRect/>
                <a:stretch>
                  <a:fillRect/>
                </a:stretch>
              </a:blipFill>
              <a:latin typeface="+mn-lt"/>
              <a:ea typeface="Tahoma" panose="020B0604030504040204" pitchFamily="34" charset="0"/>
              <a:cs typeface="Tahoma" panose="020B0604030504040204" pitchFamily="34" charset="0"/>
            </a:endParaRPr>
          </a:p>
        </cx:rich>
      </cx:tx>
    </cx:title>
    <cx:plotArea>
      <cx:plotAreaRegion>
        <cx:series layoutId="treemap" uniqueId="{F0662F2E-0F13-4F52-A91A-74A6282B208A}">
          <cx:tx>
            <cx:txData>
              <cx:f>Sheet1!$C$1</cx:f>
              <cx:v>ΕΙΔΗ ΔΡΑΣΕΩΝ</cx:v>
            </cx:txData>
          </cx:tx>
          <cx:dataPt idx="1">
            <cx:spPr>
              <a:solidFill>
                <a:srgbClr val="FFC000">
                  <a:lumMod val="60000"/>
                  <a:lumOff val="40000"/>
                </a:srgbClr>
              </a:solidFill>
            </cx:spPr>
          </cx:dataPt>
          <cx:dataPt idx="2">
            <cx:spPr>
              <a:solidFill>
                <a:srgbClr val="002060"/>
              </a:solidFill>
            </cx:spPr>
          </cx:dataPt>
          <cx:dataPt idx="3">
            <cx:spPr>
              <a:solidFill>
                <a:srgbClr val="E7E6E6">
                  <a:lumMod val="25000"/>
                </a:srgbClr>
              </a:solidFill>
            </cx:spPr>
          </cx:dataPt>
          <cx:dataPt idx="4">
            <cx:spPr>
              <a:solidFill>
                <a:srgbClr val="C00000"/>
              </a:solidFill>
            </cx:spPr>
          </cx:dataPt>
          <cx:dataPt idx="9">
            <cx:spPr>
              <a:solidFill>
                <a:srgbClr val="8FAADC"/>
              </a:solidFill>
            </cx:spPr>
          </cx:dataPt>
          <cx:dataLabels pos="ctr">
            <cx:spPr>
              <a:ln>
                <a:noFill/>
                <a:prstDash val="sysDash"/>
              </a:ln>
            </cx:spPr>
            <cx:txPr>
              <a:bodyPr spcFirstLastPara="1" vertOverflow="ellipsis" horzOverflow="overflow" wrap="square" lIns="0" tIns="0" rIns="0" bIns="0" anchor="ctr" anchorCtr="1"/>
              <a:lstStyle/>
              <a:p>
                <a:pPr algn="ctr" rtl="0">
                  <a:defRPr sz="1400" b="1"/>
                </a:pPr>
                <a:endParaRPr lang="en-US" sz="1400" b="1" i="0" u="none" strike="noStrike" baseline="0">
                  <a:solidFill>
                    <a:prstClr val="white"/>
                  </a:solidFill>
                  <a:latin typeface="Calibri"/>
                </a:endParaRPr>
              </a:p>
            </cx:txPr>
            <cx:visibility seriesName="0" categoryName="1" value="0"/>
            <cx:dataLabel idx="0">
              <cx:txPr>
                <a:bodyPr spcFirstLastPara="1" vertOverflow="ellipsis" horzOverflow="overflow" wrap="square" lIns="0" tIns="0" rIns="0" bIns="0" anchor="ctr" anchorCtr="1"/>
                <a:lstStyle/>
                <a:p>
                  <a:pPr algn="ctr" rtl="0">
                    <a:defRPr>
                      <a:solidFill>
                        <a:schemeClr val="bg1">
                          <a:alpha val="0"/>
                        </a:schemeClr>
                      </a:solidFill>
                    </a:defRPr>
                  </a:pPr>
                  <a:r>
                    <a:rPr lang="en-US" sz="1197" b="0" i="0" u="none" strike="noStrike" baseline="0">
                      <a:solidFill>
                        <a:schemeClr val="bg1">
                          <a:alpha val="0"/>
                        </a:schemeClr>
                      </a:solidFill>
                      <a:latin typeface="Calibri"/>
                    </a:rPr>
                    <a:t>ISF</a:t>
                  </a:r>
                </a:p>
              </cx:txPr>
              <cx:visibility seriesName="0" categoryName="1" value="0"/>
            </cx:dataLabel>
            <cx:dataLabel idx="1">
              <cx:visibility seriesName="0" categoryName="1" value="0"/>
              <cx:separator>, </cx:separator>
            </cx:dataLabel>
            <cx:dataLabel idx="3">
              <cx:spPr>
                <a:ln w="9525">
                  <a:noFill/>
                  <a:prstDash val="sysDash"/>
                </a:ln>
              </cx:spPr>
              <cx:visibility seriesName="0" categoryName="1" value="0"/>
            </cx:dataLabel>
          </cx:dataLabels>
          <cx:dataId val="0"/>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lt1"/>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3">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9050" cap="flat" cmpd="sng" algn="ctr">
        <a:solidFill>
          <a:schemeClr val="tx1">
            <a:lumMod val="15000"/>
            <a:lumOff val="85000"/>
          </a:schemeClr>
        </a:solidFill>
        <a:round/>
        <a:headEnd type="none" w="sm" len="sm"/>
        <a:tailEnd type="none" w="sm" len="sm"/>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10800000" scaled="1"/>
        <a:tileRect/>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10800000" scaled="1"/>
        <a:tileRect/>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99000">
              <a:schemeClr val="tx1">
                <a:lumMod val="25000"/>
                <a:lumOff val="75000"/>
              </a:schemeClr>
            </a:gs>
            <a:gs pos="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15000"/>
                <a:lumOff val="85000"/>
              </a:schemeClr>
            </a:gs>
            <a:gs pos="0">
              <a:schemeClr val="tx1">
                <a:lumMod val="5000"/>
                <a:lumOff val="9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lt1"/>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3">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9050" cap="flat" cmpd="sng" algn="ctr">
        <a:solidFill>
          <a:schemeClr val="tx1">
            <a:lumMod val="15000"/>
            <a:lumOff val="85000"/>
          </a:schemeClr>
        </a:solidFill>
        <a:round/>
        <a:headEnd type="none" w="sm" len="sm"/>
        <a:tailEnd type="none" w="sm" len="sm"/>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10800000" scaled="1"/>
        <a:tileRect/>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10800000" scaled="1"/>
        <a:tileRect/>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99000">
              <a:schemeClr val="tx1">
                <a:lumMod val="25000"/>
                <a:lumOff val="75000"/>
              </a:schemeClr>
            </a:gs>
            <a:gs pos="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15000"/>
                <a:lumOff val="85000"/>
              </a:schemeClr>
            </a:gs>
            <a:gs pos="0">
              <a:schemeClr val="tx1">
                <a:lumMod val="5000"/>
                <a:lumOff val="9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lt1"/>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3">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9050" cap="flat" cmpd="sng" algn="ctr">
        <a:solidFill>
          <a:schemeClr val="tx1">
            <a:lumMod val="15000"/>
            <a:lumOff val="85000"/>
          </a:schemeClr>
        </a:solidFill>
        <a:round/>
        <a:headEnd type="none" w="sm" len="sm"/>
        <a:tailEnd type="none" w="sm" len="sm"/>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10800000" scaled="1"/>
        <a:tileRect/>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10800000" scaled="1"/>
        <a:tileRect/>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99000">
              <a:schemeClr val="tx1">
                <a:lumMod val="25000"/>
                <a:lumOff val="75000"/>
              </a:schemeClr>
            </a:gs>
            <a:gs pos="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15000"/>
                <a:lumOff val="85000"/>
              </a:schemeClr>
            </a:gs>
            <a:gs pos="0">
              <a:schemeClr val="tx1">
                <a:lumMod val="5000"/>
                <a:lumOff val="9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89599B-2DE4-41E1-92F3-98916CA51B74}" type="doc">
      <dgm:prSet loTypeId="urn:microsoft.com/office/officeart/2005/8/layout/process1" loCatId="process" qsTypeId="urn:microsoft.com/office/officeart/2005/8/quickstyle/simple1" qsCatId="simple" csTypeId="urn:microsoft.com/office/officeart/2005/8/colors/accent1_2" csCatId="accent1" phldr="1"/>
      <dgm:spPr/>
    </dgm:pt>
    <dgm:pt modelId="{887CEBB1-6840-44BC-8C2A-3A0539D87469}">
      <dgm:prSet phldrT="[Text]"/>
      <dgm:spPr>
        <a:gradFill rotWithShape="0">
          <a:gsLst>
            <a:gs pos="14000">
              <a:srgbClr val="46268E"/>
            </a:gs>
            <a:gs pos="45000">
              <a:srgbClr val="3A5AA7"/>
            </a:gs>
            <a:gs pos="58000">
              <a:srgbClr val="53837F"/>
            </a:gs>
            <a:gs pos="72000">
              <a:srgbClr val="68A65E"/>
            </a:gs>
            <a:gs pos="84000">
              <a:srgbClr val="75BB4A"/>
            </a:gs>
            <a:gs pos="91000">
              <a:srgbClr val="7AC343"/>
            </a:gs>
          </a:gsLst>
          <a:lin ang="19200049" scaled="1"/>
        </a:gradFill>
      </dgm:spPr>
      <dgm:t>
        <a:bodyPr/>
        <a:lstStyle/>
        <a:p>
          <a:r>
            <a:rPr lang="el-GR" dirty="0"/>
            <a:t>Διαδικασία: Λειτουργική Περιοχή ΔΙ ΣΔΕ</a:t>
          </a:r>
          <a:endParaRPr lang="en-US" dirty="0"/>
        </a:p>
      </dgm:t>
    </dgm:pt>
    <dgm:pt modelId="{4684730D-F2BE-430A-9CE8-F12A7F0E9C32}" type="parTrans" cxnId="{508FAFDA-FAF8-4FEC-8C34-F823F8836A02}">
      <dgm:prSet/>
      <dgm:spPr/>
      <dgm:t>
        <a:bodyPr/>
        <a:lstStyle/>
        <a:p>
          <a:endParaRPr lang="en-US"/>
        </a:p>
      </dgm:t>
    </dgm:pt>
    <dgm:pt modelId="{457EA46E-2693-45FF-918F-08E2BEDC5B4C}" type="sibTrans" cxnId="{508FAFDA-FAF8-4FEC-8C34-F823F8836A02}">
      <dgm:prSet/>
      <dgm:spPr>
        <a:solidFill>
          <a:srgbClr val="423997"/>
        </a:solidFill>
      </dgm:spPr>
      <dgm:t>
        <a:bodyPr/>
        <a:lstStyle/>
        <a:p>
          <a:endParaRPr lang="en-US"/>
        </a:p>
      </dgm:t>
    </dgm:pt>
    <dgm:pt modelId="{EC60F392-CC30-4797-AD38-D5E8685C5DF8}">
      <dgm:prSet phldrT="[Text]" custT="1"/>
      <dgm:spPr>
        <a:gradFill rotWithShape="0">
          <a:gsLst>
            <a:gs pos="14000">
              <a:srgbClr val="46268E"/>
            </a:gs>
            <a:gs pos="45000">
              <a:srgbClr val="3A5AA7"/>
            </a:gs>
            <a:gs pos="58000">
              <a:srgbClr val="53837F"/>
            </a:gs>
            <a:gs pos="72000">
              <a:srgbClr val="68A65E"/>
            </a:gs>
            <a:gs pos="84000">
              <a:srgbClr val="75BB4A"/>
            </a:gs>
            <a:gs pos="91000">
              <a:srgbClr val="7AC343"/>
            </a:gs>
          </a:gsLst>
          <a:lin ang="19200049" scaled="1"/>
        </a:gradFill>
        <a:ln w="12700" cap="flat" cmpd="sng" algn="ctr">
          <a:solidFill>
            <a:prstClr val="white">
              <a:hueOff val="0"/>
              <a:satOff val="0"/>
              <a:lumOff val="0"/>
              <a:alphaOff val="0"/>
            </a:prstClr>
          </a:solidFill>
          <a:prstDash val="solid"/>
          <a:miter lim="800000"/>
        </a:ln>
        <a:effectLst/>
      </dgm:spPr>
      <dgm:t>
        <a:bodyPr spcFirstLastPara="0" vert="horz" wrap="square" lIns="83820" tIns="83820" rIns="83820" bIns="83820" numCol="1" spcCol="1270" anchor="ctr" anchorCtr="0"/>
        <a:lstStyle/>
        <a:p>
          <a:pPr marL="0" lvl="0" indent="0" algn="ctr" defTabSz="977900">
            <a:lnSpc>
              <a:spcPct val="90000"/>
            </a:lnSpc>
            <a:spcBef>
              <a:spcPct val="0"/>
            </a:spcBef>
            <a:spcAft>
              <a:spcPct val="35000"/>
            </a:spcAft>
            <a:buNone/>
          </a:pPr>
          <a:r>
            <a:rPr lang="el-GR" sz="2200" kern="1200" dirty="0">
              <a:solidFill>
                <a:prstClr val="white"/>
              </a:solidFill>
              <a:latin typeface="Calibri"/>
              <a:ea typeface="+mn-ea"/>
              <a:cs typeface="+mn-cs"/>
            </a:rPr>
            <a:t>Επιλογή Μεθοδολογίας από ΔΑ</a:t>
          </a:r>
          <a:endParaRPr lang="en-US" sz="2200" kern="1200" dirty="0">
            <a:solidFill>
              <a:prstClr val="white"/>
            </a:solidFill>
            <a:latin typeface="Calibri"/>
            <a:ea typeface="+mn-ea"/>
            <a:cs typeface="+mn-cs"/>
          </a:endParaRPr>
        </a:p>
      </dgm:t>
    </dgm:pt>
    <dgm:pt modelId="{0344BDE8-E70A-4CFF-883C-A1E0160925C4}" type="parTrans" cxnId="{479DBF6B-9E72-477A-8F06-D99F321B8441}">
      <dgm:prSet/>
      <dgm:spPr/>
      <dgm:t>
        <a:bodyPr/>
        <a:lstStyle/>
        <a:p>
          <a:endParaRPr lang="en-US"/>
        </a:p>
      </dgm:t>
    </dgm:pt>
    <dgm:pt modelId="{96BBDB79-BE77-45FE-8AC4-6F8D52D63692}" type="sibTrans" cxnId="{479DBF6B-9E72-477A-8F06-D99F321B8441}">
      <dgm:prSet/>
      <dgm:spPr>
        <a:solidFill>
          <a:srgbClr val="423997"/>
        </a:solidFill>
      </dgm:spPr>
      <dgm:t>
        <a:bodyPr/>
        <a:lstStyle/>
        <a:p>
          <a:endParaRPr lang="en-US"/>
        </a:p>
      </dgm:t>
    </dgm:pt>
    <dgm:pt modelId="{BEF976CB-4EFE-4EEA-81A8-C24785FB81E1}">
      <dgm:prSet phldrT="[Text]"/>
      <dgm:spPr>
        <a:gradFill rotWithShape="0">
          <a:gsLst>
            <a:gs pos="14000">
              <a:srgbClr val="46268E"/>
            </a:gs>
            <a:gs pos="45000">
              <a:srgbClr val="3A5AA7"/>
            </a:gs>
            <a:gs pos="58000">
              <a:srgbClr val="53837F"/>
            </a:gs>
            <a:gs pos="72000">
              <a:srgbClr val="68A65E"/>
            </a:gs>
            <a:gs pos="84000">
              <a:srgbClr val="75BB4A"/>
            </a:gs>
            <a:gs pos="91000">
              <a:srgbClr val="7AC343"/>
            </a:gs>
          </a:gsLst>
          <a:lin ang="19200049" scaled="1"/>
        </a:gradFill>
        <a:ln w="12700" cap="flat" cmpd="sng" algn="ctr">
          <a:solidFill>
            <a:prstClr val="white">
              <a:hueOff val="0"/>
              <a:satOff val="0"/>
              <a:lumOff val="0"/>
              <a:alphaOff val="0"/>
            </a:prstClr>
          </a:solidFill>
          <a:prstDash val="solid"/>
          <a:miter lim="800000"/>
        </a:ln>
        <a:effectLst/>
      </dgm:spPr>
      <dgm:t>
        <a:bodyPr spcFirstLastPara="0" vert="horz" wrap="square" lIns="83820" tIns="83820" rIns="83820" bIns="83820" numCol="1" spcCol="1270" anchor="ctr" anchorCtr="0"/>
        <a:lstStyle/>
        <a:p>
          <a:r>
            <a:rPr lang="el-GR" dirty="0"/>
            <a:t>Έγκριση από Επιτροπή Παρακολούθησης  </a:t>
          </a:r>
          <a:endParaRPr lang="en-US" dirty="0"/>
        </a:p>
      </dgm:t>
    </dgm:pt>
    <dgm:pt modelId="{BAF7FDFE-7F08-4FCF-8A00-22CFCC7F59C1}" type="parTrans" cxnId="{8AA1182A-935C-47D5-B130-1E5032B5BC5D}">
      <dgm:prSet/>
      <dgm:spPr/>
      <dgm:t>
        <a:bodyPr/>
        <a:lstStyle/>
        <a:p>
          <a:endParaRPr lang="en-US"/>
        </a:p>
      </dgm:t>
    </dgm:pt>
    <dgm:pt modelId="{33D40EDF-343A-4AEE-8E6F-CDDC6048C059}" type="sibTrans" cxnId="{8AA1182A-935C-47D5-B130-1E5032B5BC5D}">
      <dgm:prSet/>
      <dgm:spPr/>
      <dgm:t>
        <a:bodyPr/>
        <a:lstStyle/>
        <a:p>
          <a:endParaRPr lang="en-US"/>
        </a:p>
      </dgm:t>
    </dgm:pt>
    <dgm:pt modelId="{4B90A175-A9C0-4BBF-A8A5-8AC398757478}" type="pres">
      <dgm:prSet presAssocID="{E489599B-2DE4-41E1-92F3-98916CA51B74}" presName="Name0" presStyleCnt="0">
        <dgm:presLayoutVars>
          <dgm:dir/>
          <dgm:resizeHandles val="exact"/>
        </dgm:presLayoutVars>
      </dgm:prSet>
      <dgm:spPr/>
    </dgm:pt>
    <dgm:pt modelId="{E68CBB72-A053-4D54-8804-BA1311062AA4}" type="pres">
      <dgm:prSet presAssocID="{887CEBB1-6840-44BC-8C2A-3A0539D87469}" presName="node" presStyleLbl="node1" presStyleIdx="0" presStyleCnt="3">
        <dgm:presLayoutVars>
          <dgm:bulletEnabled val="1"/>
        </dgm:presLayoutVars>
      </dgm:prSet>
      <dgm:spPr/>
    </dgm:pt>
    <dgm:pt modelId="{1F5A76B4-C6AF-4868-8DE0-97AF4F3BA707}" type="pres">
      <dgm:prSet presAssocID="{457EA46E-2693-45FF-918F-08E2BEDC5B4C}" presName="sibTrans" presStyleLbl="sibTrans2D1" presStyleIdx="0" presStyleCnt="2"/>
      <dgm:spPr/>
    </dgm:pt>
    <dgm:pt modelId="{2D3C3D92-29D8-49B5-87C4-65BB5C81F753}" type="pres">
      <dgm:prSet presAssocID="{457EA46E-2693-45FF-918F-08E2BEDC5B4C}" presName="connectorText" presStyleLbl="sibTrans2D1" presStyleIdx="0" presStyleCnt="2"/>
      <dgm:spPr/>
    </dgm:pt>
    <dgm:pt modelId="{452DD5FC-D471-47CB-8902-EAE6D9BF487C}" type="pres">
      <dgm:prSet presAssocID="{EC60F392-CC30-4797-AD38-D5E8685C5DF8}" presName="node" presStyleLbl="node1" presStyleIdx="1" presStyleCnt="3">
        <dgm:presLayoutVars>
          <dgm:bulletEnabled val="1"/>
        </dgm:presLayoutVars>
      </dgm:prSet>
      <dgm:spPr>
        <a:xfrm>
          <a:off x="3203108" y="174518"/>
          <a:ext cx="2282479" cy="1369487"/>
        </a:xfrm>
        <a:prstGeom prst="roundRect">
          <a:avLst>
            <a:gd name="adj" fmla="val 10000"/>
          </a:avLst>
        </a:prstGeom>
      </dgm:spPr>
    </dgm:pt>
    <dgm:pt modelId="{300B85B6-F2B2-4E25-9230-4DB09D30A4AF}" type="pres">
      <dgm:prSet presAssocID="{96BBDB79-BE77-45FE-8AC4-6F8D52D63692}" presName="sibTrans" presStyleLbl="sibTrans2D1" presStyleIdx="1" presStyleCnt="2"/>
      <dgm:spPr/>
    </dgm:pt>
    <dgm:pt modelId="{72E384A2-B7DF-4237-BB74-DA716F004B9B}" type="pres">
      <dgm:prSet presAssocID="{96BBDB79-BE77-45FE-8AC4-6F8D52D63692}" presName="connectorText" presStyleLbl="sibTrans2D1" presStyleIdx="1" presStyleCnt="2"/>
      <dgm:spPr/>
    </dgm:pt>
    <dgm:pt modelId="{23B3CF44-1C0D-4605-AE93-8B8C8042A051}" type="pres">
      <dgm:prSet presAssocID="{BEF976CB-4EFE-4EEA-81A8-C24785FB81E1}" presName="node" presStyleLbl="node1" presStyleIdx="2" presStyleCnt="3">
        <dgm:presLayoutVars>
          <dgm:bulletEnabled val="1"/>
        </dgm:presLayoutVars>
      </dgm:prSet>
      <dgm:spPr>
        <a:xfrm>
          <a:off x="6398580" y="174518"/>
          <a:ext cx="2282479" cy="1369487"/>
        </a:xfrm>
        <a:prstGeom prst="roundRect">
          <a:avLst>
            <a:gd name="adj" fmla="val 10000"/>
          </a:avLst>
        </a:prstGeom>
      </dgm:spPr>
    </dgm:pt>
  </dgm:ptLst>
  <dgm:cxnLst>
    <dgm:cxn modelId="{4AB0FE14-2B6C-4607-86F8-3F11F84F2BB1}" type="presOf" srcId="{EC60F392-CC30-4797-AD38-D5E8685C5DF8}" destId="{452DD5FC-D471-47CB-8902-EAE6D9BF487C}" srcOrd="0" destOrd="0" presId="urn:microsoft.com/office/officeart/2005/8/layout/process1"/>
    <dgm:cxn modelId="{8AA1182A-935C-47D5-B130-1E5032B5BC5D}" srcId="{E489599B-2DE4-41E1-92F3-98916CA51B74}" destId="{BEF976CB-4EFE-4EEA-81A8-C24785FB81E1}" srcOrd="2" destOrd="0" parTransId="{BAF7FDFE-7F08-4FCF-8A00-22CFCC7F59C1}" sibTransId="{33D40EDF-343A-4AEE-8E6F-CDDC6048C059}"/>
    <dgm:cxn modelId="{B3257E33-58DC-4B21-BB50-73F4BE6CDA8A}" type="presOf" srcId="{457EA46E-2693-45FF-918F-08E2BEDC5B4C}" destId="{1F5A76B4-C6AF-4868-8DE0-97AF4F3BA707}" srcOrd="0" destOrd="0" presId="urn:microsoft.com/office/officeart/2005/8/layout/process1"/>
    <dgm:cxn modelId="{479DBF6B-9E72-477A-8F06-D99F321B8441}" srcId="{E489599B-2DE4-41E1-92F3-98916CA51B74}" destId="{EC60F392-CC30-4797-AD38-D5E8685C5DF8}" srcOrd="1" destOrd="0" parTransId="{0344BDE8-E70A-4CFF-883C-A1E0160925C4}" sibTransId="{96BBDB79-BE77-45FE-8AC4-6F8D52D63692}"/>
    <dgm:cxn modelId="{322513A4-786C-441F-9B53-7DB543F0DD94}" type="presOf" srcId="{457EA46E-2693-45FF-918F-08E2BEDC5B4C}" destId="{2D3C3D92-29D8-49B5-87C4-65BB5C81F753}" srcOrd="1" destOrd="0" presId="urn:microsoft.com/office/officeart/2005/8/layout/process1"/>
    <dgm:cxn modelId="{CA2EA1C0-C23B-40B3-B83A-C3F42E39181D}" type="presOf" srcId="{BEF976CB-4EFE-4EEA-81A8-C24785FB81E1}" destId="{23B3CF44-1C0D-4605-AE93-8B8C8042A051}" srcOrd="0" destOrd="0" presId="urn:microsoft.com/office/officeart/2005/8/layout/process1"/>
    <dgm:cxn modelId="{62FDBFC7-88BA-4D9C-A593-43F89E391F1A}" type="presOf" srcId="{96BBDB79-BE77-45FE-8AC4-6F8D52D63692}" destId="{300B85B6-F2B2-4E25-9230-4DB09D30A4AF}" srcOrd="0" destOrd="0" presId="urn:microsoft.com/office/officeart/2005/8/layout/process1"/>
    <dgm:cxn modelId="{5176FEC9-D832-4146-80F0-06529DE58210}" type="presOf" srcId="{887CEBB1-6840-44BC-8C2A-3A0539D87469}" destId="{E68CBB72-A053-4D54-8804-BA1311062AA4}" srcOrd="0" destOrd="0" presId="urn:microsoft.com/office/officeart/2005/8/layout/process1"/>
    <dgm:cxn modelId="{508FAFDA-FAF8-4FEC-8C34-F823F8836A02}" srcId="{E489599B-2DE4-41E1-92F3-98916CA51B74}" destId="{887CEBB1-6840-44BC-8C2A-3A0539D87469}" srcOrd="0" destOrd="0" parTransId="{4684730D-F2BE-430A-9CE8-F12A7F0E9C32}" sibTransId="{457EA46E-2693-45FF-918F-08E2BEDC5B4C}"/>
    <dgm:cxn modelId="{D5645AE3-7453-4A55-AC92-5CE1929B784F}" type="presOf" srcId="{96BBDB79-BE77-45FE-8AC4-6F8D52D63692}" destId="{72E384A2-B7DF-4237-BB74-DA716F004B9B}" srcOrd="1" destOrd="0" presId="urn:microsoft.com/office/officeart/2005/8/layout/process1"/>
    <dgm:cxn modelId="{10E73FEC-AC29-43AD-84A0-C882210DDFA3}" type="presOf" srcId="{E489599B-2DE4-41E1-92F3-98916CA51B74}" destId="{4B90A175-A9C0-4BBF-A8A5-8AC398757478}" srcOrd="0" destOrd="0" presId="urn:microsoft.com/office/officeart/2005/8/layout/process1"/>
    <dgm:cxn modelId="{6D812325-EE9C-413A-AAC8-B7005A10C6D5}" type="presParOf" srcId="{4B90A175-A9C0-4BBF-A8A5-8AC398757478}" destId="{E68CBB72-A053-4D54-8804-BA1311062AA4}" srcOrd="0" destOrd="0" presId="urn:microsoft.com/office/officeart/2005/8/layout/process1"/>
    <dgm:cxn modelId="{E4BE681E-80A6-4547-BDD6-65B4D1EEE60B}" type="presParOf" srcId="{4B90A175-A9C0-4BBF-A8A5-8AC398757478}" destId="{1F5A76B4-C6AF-4868-8DE0-97AF4F3BA707}" srcOrd="1" destOrd="0" presId="urn:microsoft.com/office/officeart/2005/8/layout/process1"/>
    <dgm:cxn modelId="{4E2A1424-857A-4578-84F2-104A7C460A0F}" type="presParOf" srcId="{1F5A76B4-C6AF-4868-8DE0-97AF4F3BA707}" destId="{2D3C3D92-29D8-49B5-87C4-65BB5C81F753}" srcOrd="0" destOrd="0" presId="urn:microsoft.com/office/officeart/2005/8/layout/process1"/>
    <dgm:cxn modelId="{5D4A5CF6-2393-4BF0-82D7-1E47141007A5}" type="presParOf" srcId="{4B90A175-A9C0-4BBF-A8A5-8AC398757478}" destId="{452DD5FC-D471-47CB-8902-EAE6D9BF487C}" srcOrd="2" destOrd="0" presId="urn:microsoft.com/office/officeart/2005/8/layout/process1"/>
    <dgm:cxn modelId="{2C9B8E3F-28A3-430D-A60B-ED81C2780EB3}" type="presParOf" srcId="{4B90A175-A9C0-4BBF-A8A5-8AC398757478}" destId="{300B85B6-F2B2-4E25-9230-4DB09D30A4AF}" srcOrd="3" destOrd="0" presId="urn:microsoft.com/office/officeart/2005/8/layout/process1"/>
    <dgm:cxn modelId="{EA0BD4AF-07CA-454C-B6E7-56C8EF5E8E42}" type="presParOf" srcId="{300B85B6-F2B2-4E25-9230-4DB09D30A4AF}" destId="{72E384A2-B7DF-4237-BB74-DA716F004B9B}" srcOrd="0" destOrd="0" presId="urn:microsoft.com/office/officeart/2005/8/layout/process1"/>
    <dgm:cxn modelId="{A38AA41F-49CF-4559-BE2D-F7ED2390ADAE}" type="presParOf" srcId="{4B90A175-A9C0-4BBF-A8A5-8AC398757478}" destId="{23B3CF44-1C0D-4605-AE93-8B8C8042A051}"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E30862-881B-462C-A247-43515BAB0ECD}"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0EE660FB-068B-40EF-824A-52576EF61D6C}">
      <dgm:prSet phldrT="[Text]" custT="1"/>
      <dgm:spPr>
        <a:solidFill>
          <a:srgbClr val="423997"/>
        </a:solidFill>
      </dgm:spPr>
      <dgm:t>
        <a:bodyPr/>
        <a:lstStyle/>
        <a:p>
          <a:r>
            <a:rPr lang="el-GR" sz="2000" dirty="0">
              <a:latin typeface="Tahoma" panose="020B0604030504040204" pitchFamily="34" charset="0"/>
              <a:ea typeface="Tahoma" panose="020B0604030504040204" pitchFamily="34" charset="0"/>
              <a:cs typeface="Tahoma" panose="020B0604030504040204" pitchFamily="34" charset="0"/>
            </a:rPr>
            <a:t>Άμεση Αξιολόγηση</a:t>
          </a:r>
          <a:endParaRPr lang="en-US" sz="2000" dirty="0">
            <a:latin typeface="Tahoma" panose="020B0604030504040204" pitchFamily="34" charset="0"/>
            <a:ea typeface="Tahoma" panose="020B0604030504040204" pitchFamily="34" charset="0"/>
            <a:cs typeface="Tahoma" panose="020B0604030504040204" pitchFamily="34" charset="0"/>
          </a:endParaRPr>
        </a:p>
      </dgm:t>
    </dgm:pt>
    <dgm:pt modelId="{8EF45987-9D7E-42CE-A68A-EEFF85030EC7}" type="parTrans" cxnId="{4287609D-B07C-4D87-8D5C-18402D798A48}">
      <dgm:prSet/>
      <dgm:spPr/>
      <dgm:t>
        <a:bodyPr/>
        <a:lstStyle/>
        <a:p>
          <a:endParaRPr lang="en-US"/>
        </a:p>
      </dgm:t>
    </dgm:pt>
    <dgm:pt modelId="{68266BF9-1A38-4C23-9BD1-D5A203698497}" type="sibTrans" cxnId="{4287609D-B07C-4D87-8D5C-18402D798A48}">
      <dgm:prSet/>
      <dgm:spPr/>
      <dgm:t>
        <a:bodyPr/>
        <a:lstStyle/>
        <a:p>
          <a:endParaRPr lang="en-US"/>
        </a:p>
      </dgm:t>
    </dgm:pt>
    <dgm:pt modelId="{6486770D-AA1F-45AD-B42D-144B67507E1A}">
      <dgm:prSet phldrT="[Text]"/>
      <dgm:spPr>
        <a:solidFill>
          <a:srgbClr val="8FAADC">
            <a:alpha val="90000"/>
          </a:srgbClr>
        </a:solidFill>
      </dgm:spPr>
      <dgm:t>
        <a:bodyPr/>
        <a:lstStyle/>
        <a:p>
          <a:pPr>
            <a:buNone/>
          </a:pPr>
          <a:endParaRPr lang="en-US" sz="1500" kern="1200"/>
        </a:p>
      </dgm:t>
    </dgm:pt>
    <dgm:pt modelId="{C92342B4-CA02-4F26-909E-E3D334266E7D}" type="parTrans" cxnId="{6D6099CA-BD36-41BC-9EA6-3F29D079319D}">
      <dgm:prSet/>
      <dgm:spPr/>
      <dgm:t>
        <a:bodyPr/>
        <a:lstStyle/>
        <a:p>
          <a:endParaRPr lang="en-US"/>
        </a:p>
      </dgm:t>
    </dgm:pt>
    <dgm:pt modelId="{B2D47AE1-9C9B-4961-B610-AAE9AF901240}" type="sibTrans" cxnId="{6D6099CA-BD36-41BC-9EA6-3F29D079319D}">
      <dgm:prSet/>
      <dgm:spPr/>
      <dgm:t>
        <a:bodyPr/>
        <a:lstStyle/>
        <a:p>
          <a:endParaRPr lang="en-US"/>
        </a:p>
      </dgm:t>
    </dgm:pt>
    <dgm:pt modelId="{0BF2E765-6CCE-46EB-8C29-7AEDB33A5710}">
      <dgm:prSet phldrT="[Text]" custT="1"/>
      <dgm:spPr>
        <a:solidFill>
          <a:srgbClr val="8FAADC">
            <a:alpha val="90000"/>
          </a:srgbClr>
        </a:solidFill>
      </dgm:spPr>
      <dgm:t>
        <a:bodyPr/>
        <a:lstStyle/>
        <a:p>
          <a:pPr>
            <a:buNone/>
          </a:pPr>
          <a:r>
            <a:rPr lang="el-GR" sz="1550" kern="12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Περιπτώσεις θεσμικής αποκλειστικής αρμοδιότητας υλοποίησης της Πράξης</a:t>
          </a:r>
          <a:endParaRPr lang="en-US" sz="1550" kern="12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dgm:t>
    </dgm:pt>
    <dgm:pt modelId="{0E5645A7-B38C-4B99-8125-4F89FF3E6657}" type="parTrans" cxnId="{06B4B0E6-187B-4269-87D1-E08AEBA476C5}">
      <dgm:prSet/>
      <dgm:spPr/>
      <dgm:t>
        <a:bodyPr/>
        <a:lstStyle/>
        <a:p>
          <a:endParaRPr lang="en-US"/>
        </a:p>
      </dgm:t>
    </dgm:pt>
    <dgm:pt modelId="{8C1C2B2C-A808-44F1-97E9-2FADE74A441F}" type="sibTrans" cxnId="{06B4B0E6-187B-4269-87D1-E08AEBA476C5}">
      <dgm:prSet/>
      <dgm:spPr/>
      <dgm:t>
        <a:bodyPr/>
        <a:lstStyle/>
        <a:p>
          <a:endParaRPr lang="en-US"/>
        </a:p>
      </dgm:t>
    </dgm:pt>
    <dgm:pt modelId="{C597AE32-210C-49BC-9D90-A973C41CB4C3}">
      <dgm:prSet phldrT="[Text]" custT="1"/>
      <dgm:spPr>
        <a:solidFill>
          <a:srgbClr val="423997"/>
        </a:solidFill>
      </dgm:spPr>
      <dgm:t>
        <a:bodyPr/>
        <a:lstStyle/>
        <a:p>
          <a:r>
            <a:rPr lang="el-GR" sz="2000" dirty="0">
              <a:latin typeface="Tahoma" panose="020B0604030504040204" pitchFamily="34" charset="0"/>
              <a:ea typeface="Tahoma" panose="020B0604030504040204" pitchFamily="34" charset="0"/>
              <a:cs typeface="Tahoma" panose="020B0604030504040204" pitchFamily="34" charset="0"/>
            </a:rPr>
            <a:t>Συγκριτική Αξιολόγηση</a:t>
          </a:r>
          <a:endParaRPr lang="en-US" sz="2000" dirty="0">
            <a:latin typeface="Tahoma" panose="020B0604030504040204" pitchFamily="34" charset="0"/>
            <a:ea typeface="Tahoma" panose="020B0604030504040204" pitchFamily="34" charset="0"/>
            <a:cs typeface="Tahoma" panose="020B0604030504040204" pitchFamily="34" charset="0"/>
          </a:endParaRPr>
        </a:p>
      </dgm:t>
    </dgm:pt>
    <dgm:pt modelId="{CB4E1F67-329F-47D2-9513-94E1B02F388A}" type="parTrans" cxnId="{CD6F5781-6B1F-405A-ADD5-E181F5364E2D}">
      <dgm:prSet/>
      <dgm:spPr/>
      <dgm:t>
        <a:bodyPr/>
        <a:lstStyle/>
        <a:p>
          <a:endParaRPr lang="en-US"/>
        </a:p>
      </dgm:t>
    </dgm:pt>
    <dgm:pt modelId="{AEC8F7CD-178C-46E1-87E7-A47A96E7AEAF}" type="sibTrans" cxnId="{CD6F5781-6B1F-405A-ADD5-E181F5364E2D}">
      <dgm:prSet/>
      <dgm:spPr/>
      <dgm:t>
        <a:bodyPr/>
        <a:lstStyle/>
        <a:p>
          <a:endParaRPr lang="en-US"/>
        </a:p>
      </dgm:t>
    </dgm:pt>
    <dgm:pt modelId="{CF834233-566C-4881-BEFC-A6900D7ECB74}">
      <dgm:prSet phldrT="[Text]" custT="1"/>
      <dgm:spPr>
        <a:solidFill>
          <a:srgbClr val="8FAADC">
            <a:alpha val="90000"/>
          </a:srgbClr>
        </a:solidFill>
      </dgm:spPr>
      <dgm:t>
        <a:bodyPr/>
        <a:lstStyle/>
        <a:p>
          <a:pPr algn="l">
            <a:buNone/>
          </a:pPr>
          <a:r>
            <a:rPr lang="el-GR" sz="1550" kern="12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Προσκλήσεις που απευθύνονται σε πολλούς δυνητικούς δικαιούχους που διεκδικούν «ανταγωνιστικά» την χρηματοδότηση </a:t>
          </a:r>
          <a:endParaRPr lang="en-US" sz="1550" kern="12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dgm:t>
    </dgm:pt>
    <dgm:pt modelId="{6C57BE10-64B2-4918-B5B1-2BE1F5DEADDC}" type="parTrans" cxnId="{50DD897F-424C-4AE7-94BD-5A35A462E74C}">
      <dgm:prSet/>
      <dgm:spPr/>
      <dgm:t>
        <a:bodyPr/>
        <a:lstStyle/>
        <a:p>
          <a:endParaRPr lang="en-US"/>
        </a:p>
      </dgm:t>
    </dgm:pt>
    <dgm:pt modelId="{2E40CD2C-2D4E-43B9-BCDD-58372B158B46}" type="sibTrans" cxnId="{50DD897F-424C-4AE7-94BD-5A35A462E74C}">
      <dgm:prSet/>
      <dgm:spPr/>
      <dgm:t>
        <a:bodyPr/>
        <a:lstStyle/>
        <a:p>
          <a:endParaRPr lang="en-US"/>
        </a:p>
      </dgm:t>
    </dgm:pt>
    <dgm:pt modelId="{7A9C4569-DD49-4222-9E89-8E98508E3F62}" type="pres">
      <dgm:prSet presAssocID="{E3E30862-881B-462C-A247-43515BAB0ECD}" presName="Name0" presStyleCnt="0">
        <dgm:presLayoutVars>
          <dgm:dir/>
          <dgm:animLvl val="lvl"/>
          <dgm:resizeHandles/>
        </dgm:presLayoutVars>
      </dgm:prSet>
      <dgm:spPr/>
    </dgm:pt>
    <dgm:pt modelId="{768255FE-D2FD-49FC-88F9-69AAC45F985B}" type="pres">
      <dgm:prSet presAssocID="{0EE660FB-068B-40EF-824A-52576EF61D6C}" presName="linNode" presStyleCnt="0"/>
      <dgm:spPr/>
    </dgm:pt>
    <dgm:pt modelId="{B92DBBD6-8C7B-4FB9-A928-BB7CF57CD976}" type="pres">
      <dgm:prSet presAssocID="{0EE660FB-068B-40EF-824A-52576EF61D6C}" presName="parentShp" presStyleLbl="node1" presStyleIdx="0" presStyleCnt="2" custScaleX="71019">
        <dgm:presLayoutVars>
          <dgm:bulletEnabled val="1"/>
        </dgm:presLayoutVars>
      </dgm:prSet>
      <dgm:spPr/>
    </dgm:pt>
    <dgm:pt modelId="{AC7C7D0E-5D9D-4BB7-881D-A294BFCB08D4}" type="pres">
      <dgm:prSet presAssocID="{0EE660FB-068B-40EF-824A-52576EF61D6C}" presName="childShp" presStyleLbl="bgAccFollowNode1" presStyleIdx="0" presStyleCnt="2" custScaleX="103709" custScaleY="85427">
        <dgm:presLayoutVars>
          <dgm:bulletEnabled val="1"/>
        </dgm:presLayoutVars>
      </dgm:prSet>
      <dgm:spPr/>
    </dgm:pt>
    <dgm:pt modelId="{80645415-7E32-489C-89D3-D26B61C72D1D}" type="pres">
      <dgm:prSet presAssocID="{68266BF9-1A38-4C23-9BD1-D5A203698497}" presName="spacing" presStyleCnt="0"/>
      <dgm:spPr/>
    </dgm:pt>
    <dgm:pt modelId="{383F168A-FB06-40CA-8E06-1CCCF94F7CB2}" type="pres">
      <dgm:prSet presAssocID="{C597AE32-210C-49BC-9D90-A973C41CB4C3}" presName="linNode" presStyleCnt="0"/>
      <dgm:spPr/>
    </dgm:pt>
    <dgm:pt modelId="{F686AD3C-81F3-4B52-8F72-72BEBC526DF2}" type="pres">
      <dgm:prSet presAssocID="{C597AE32-210C-49BC-9D90-A973C41CB4C3}" presName="parentShp" presStyleLbl="node1" presStyleIdx="1" presStyleCnt="2" custScaleX="72852" custScaleY="93581">
        <dgm:presLayoutVars>
          <dgm:bulletEnabled val="1"/>
        </dgm:presLayoutVars>
      </dgm:prSet>
      <dgm:spPr/>
    </dgm:pt>
    <dgm:pt modelId="{2F451252-F55A-4026-9028-B7C6C812BE40}" type="pres">
      <dgm:prSet presAssocID="{C597AE32-210C-49BC-9D90-A973C41CB4C3}" presName="childShp" presStyleLbl="bgAccFollowNode1" presStyleIdx="1" presStyleCnt="2" custScaleX="102012" custScaleY="80282">
        <dgm:presLayoutVars>
          <dgm:bulletEnabled val="1"/>
        </dgm:presLayoutVars>
      </dgm:prSet>
      <dgm:spPr/>
    </dgm:pt>
  </dgm:ptLst>
  <dgm:cxnLst>
    <dgm:cxn modelId="{29D48900-80C6-4BEA-8ADA-290112B1CAB6}" type="presOf" srcId="{C597AE32-210C-49BC-9D90-A973C41CB4C3}" destId="{F686AD3C-81F3-4B52-8F72-72BEBC526DF2}" srcOrd="0" destOrd="0" presId="urn:microsoft.com/office/officeart/2005/8/layout/vList6"/>
    <dgm:cxn modelId="{D466D42A-D11F-4953-98FE-69C209A73183}" type="presOf" srcId="{E3E30862-881B-462C-A247-43515BAB0ECD}" destId="{7A9C4569-DD49-4222-9E89-8E98508E3F62}" srcOrd="0" destOrd="0" presId="urn:microsoft.com/office/officeart/2005/8/layout/vList6"/>
    <dgm:cxn modelId="{CBA9873A-8A69-44CD-88C4-AFC84878CF2C}" type="presOf" srcId="{0EE660FB-068B-40EF-824A-52576EF61D6C}" destId="{B92DBBD6-8C7B-4FB9-A928-BB7CF57CD976}" srcOrd="0" destOrd="0" presId="urn:microsoft.com/office/officeart/2005/8/layout/vList6"/>
    <dgm:cxn modelId="{5E70A946-D6CE-4737-BAA6-9C82F281C413}" type="presOf" srcId="{6486770D-AA1F-45AD-B42D-144B67507E1A}" destId="{AC7C7D0E-5D9D-4BB7-881D-A294BFCB08D4}" srcOrd="0" destOrd="0" presId="urn:microsoft.com/office/officeart/2005/8/layout/vList6"/>
    <dgm:cxn modelId="{50DD897F-424C-4AE7-94BD-5A35A462E74C}" srcId="{C597AE32-210C-49BC-9D90-A973C41CB4C3}" destId="{CF834233-566C-4881-BEFC-A6900D7ECB74}" srcOrd="0" destOrd="0" parTransId="{6C57BE10-64B2-4918-B5B1-2BE1F5DEADDC}" sibTransId="{2E40CD2C-2D4E-43B9-BCDD-58372B158B46}"/>
    <dgm:cxn modelId="{CD6F5781-6B1F-405A-ADD5-E181F5364E2D}" srcId="{E3E30862-881B-462C-A247-43515BAB0ECD}" destId="{C597AE32-210C-49BC-9D90-A973C41CB4C3}" srcOrd="1" destOrd="0" parTransId="{CB4E1F67-329F-47D2-9513-94E1B02F388A}" sibTransId="{AEC8F7CD-178C-46E1-87E7-A47A96E7AEAF}"/>
    <dgm:cxn modelId="{8E305491-8558-47DB-8F9B-23FE5E6919D6}" type="presOf" srcId="{CF834233-566C-4881-BEFC-A6900D7ECB74}" destId="{2F451252-F55A-4026-9028-B7C6C812BE40}" srcOrd="0" destOrd="0" presId="urn:microsoft.com/office/officeart/2005/8/layout/vList6"/>
    <dgm:cxn modelId="{4287609D-B07C-4D87-8D5C-18402D798A48}" srcId="{E3E30862-881B-462C-A247-43515BAB0ECD}" destId="{0EE660FB-068B-40EF-824A-52576EF61D6C}" srcOrd="0" destOrd="0" parTransId="{8EF45987-9D7E-42CE-A68A-EEFF85030EC7}" sibTransId="{68266BF9-1A38-4C23-9BD1-D5A203698497}"/>
    <dgm:cxn modelId="{165AF7B9-DCE6-48DF-B121-02D0C288F490}" type="presOf" srcId="{0BF2E765-6CCE-46EB-8C29-7AEDB33A5710}" destId="{AC7C7D0E-5D9D-4BB7-881D-A294BFCB08D4}" srcOrd="0" destOrd="1" presId="urn:microsoft.com/office/officeart/2005/8/layout/vList6"/>
    <dgm:cxn modelId="{6D6099CA-BD36-41BC-9EA6-3F29D079319D}" srcId="{0EE660FB-068B-40EF-824A-52576EF61D6C}" destId="{6486770D-AA1F-45AD-B42D-144B67507E1A}" srcOrd="0" destOrd="0" parTransId="{C92342B4-CA02-4F26-909E-E3D334266E7D}" sibTransId="{B2D47AE1-9C9B-4961-B610-AAE9AF901240}"/>
    <dgm:cxn modelId="{06B4B0E6-187B-4269-87D1-E08AEBA476C5}" srcId="{6486770D-AA1F-45AD-B42D-144B67507E1A}" destId="{0BF2E765-6CCE-46EB-8C29-7AEDB33A5710}" srcOrd="0" destOrd="0" parTransId="{0E5645A7-B38C-4B99-8125-4F89FF3E6657}" sibTransId="{8C1C2B2C-A808-44F1-97E9-2FADE74A441F}"/>
    <dgm:cxn modelId="{8CE962BB-F650-4FD2-86A4-E89F9344E078}" type="presParOf" srcId="{7A9C4569-DD49-4222-9E89-8E98508E3F62}" destId="{768255FE-D2FD-49FC-88F9-69AAC45F985B}" srcOrd="0" destOrd="0" presId="urn:microsoft.com/office/officeart/2005/8/layout/vList6"/>
    <dgm:cxn modelId="{94D75C30-73C0-4DF4-B01B-0112AAC4865E}" type="presParOf" srcId="{768255FE-D2FD-49FC-88F9-69AAC45F985B}" destId="{B92DBBD6-8C7B-4FB9-A928-BB7CF57CD976}" srcOrd="0" destOrd="0" presId="urn:microsoft.com/office/officeart/2005/8/layout/vList6"/>
    <dgm:cxn modelId="{0F49D1D5-063F-4E17-A8B5-11118582F074}" type="presParOf" srcId="{768255FE-D2FD-49FC-88F9-69AAC45F985B}" destId="{AC7C7D0E-5D9D-4BB7-881D-A294BFCB08D4}" srcOrd="1" destOrd="0" presId="urn:microsoft.com/office/officeart/2005/8/layout/vList6"/>
    <dgm:cxn modelId="{48313C85-0ECB-49C7-AD35-C10776DD57A1}" type="presParOf" srcId="{7A9C4569-DD49-4222-9E89-8E98508E3F62}" destId="{80645415-7E32-489C-89D3-D26B61C72D1D}" srcOrd="1" destOrd="0" presId="urn:microsoft.com/office/officeart/2005/8/layout/vList6"/>
    <dgm:cxn modelId="{F73C9B74-FBCE-4BCE-A860-912E0D058F67}" type="presParOf" srcId="{7A9C4569-DD49-4222-9E89-8E98508E3F62}" destId="{383F168A-FB06-40CA-8E06-1CCCF94F7CB2}" srcOrd="2" destOrd="0" presId="urn:microsoft.com/office/officeart/2005/8/layout/vList6"/>
    <dgm:cxn modelId="{E7402D79-79CE-4EB8-A1A3-DFE07F14A9F9}" type="presParOf" srcId="{383F168A-FB06-40CA-8E06-1CCCF94F7CB2}" destId="{F686AD3C-81F3-4B52-8F72-72BEBC526DF2}" srcOrd="0" destOrd="0" presId="urn:microsoft.com/office/officeart/2005/8/layout/vList6"/>
    <dgm:cxn modelId="{8D435096-EAE3-49C1-94CE-80FF5B3D3707}" type="presParOf" srcId="{383F168A-FB06-40CA-8E06-1CCCF94F7CB2}" destId="{2F451252-F55A-4026-9028-B7C6C812BE40}" srcOrd="1" destOrd="0" presId="urn:microsoft.com/office/officeart/2005/8/layout/vList6"/>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FB51CB-317A-4971-B5D8-B869E870613B}" type="doc">
      <dgm:prSet loTypeId="urn:microsoft.com/office/officeart/2011/layout/TabList" loCatId="list" qsTypeId="urn:microsoft.com/office/officeart/2005/8/quickstyle/simple5" qsCatId="simple" csTypeId="urn:microsoft.com/office/officeart/2005/8/colors/accent1_2" csCatId="accent1" phldr="1"/>
      <dgm:spPr/>
      <dgm:t>
        <a:bodyPr/>
        <a:lstStyle/>
        <a:p>
          <a:endParaRPr lang="en-GB"/>
        </a:p>
      </dgm:t>
    </dgm:pt>
    <dgm:pt modelId="{186952EA-93EA-4DA6-805D-3FE83EAE5202}">
      <dgm:prSet phldrT="[Text]" custT="1"/>
      <dgm:spPr>
        <a:gradFill rotWithShape="0">
          <a:gsLst>
            <a:gs pos="14000">
              <a:srgbClr val="46268E"/>
            </a:gs>
            <a:gs pos="45000">
              <a:srgbClr val="3A5AA7"/>
            </a:gs>
            <a:gs pos="58000">
              <a:srgbClr val="53837F"/>
            </a:gs>
            <a:gs pos="72000">
              <a:srgbClr val="68A65E"/>
            </a:gs>
            <a:gs pos="84000">
              <a:srgbClr val="75BB4A"/>
            </a:gs>
            <a:gs pos="91000">
              <a:srgbClr val="7AC343"/>
            </a:gs>
          </a:gsLst>
          <a:lin ang="19200049" scaled="1"/>
        </a:gradFill>
        <a:ln w="12700" cap="flat" cmpd="sng" algn="ctr">
          <a:solidFill>
            <a:prstClr val="white">
              <a:hueOff val="0"/>
              <a:satOff val="0"/>
              <a:lumOff val="0"/>
              <a:alphaOff val="0"/>
            </a:prstClr>
          </a:solidFill>
          <a:prstDash val="solid"/>
          <a:miter lim="800000"/>
        </a:ln>
        <a:effectLst/>
      </dgm:spPr>
      <dgm:t>
        <a:bodyPr spcFirstLastPara="0" vert="horz" wrap="square" lIns="83820" tIns="83820" rIns="83820" bIns="83820" numCol="1" spcCol="1270" anchor="ctr" anchorCtr="0"/>
        <a:lstStyle/>
        <a:p>
          <a:pPr marL="0" lvl="0" indent="0" algn="ctr" defTabSz="977900">
            <a:lnSpc>
              <a:spcPct val="90000"/>
            </a:lnSpc>
            <a:spcBef>
              <a:spcPct val="0"/>
            </a:spcBef>
            <a:spcAft>
              <a:spcPct val="35000"/>
            </a:spcAft>
            <a:buSzPct val="120000"/>
            <a:buNone/>
          </a:pPr>
          <a:r>
            <a:rPr lang="el-GR" sz="1800" kern="1200">
              <a:solidFill>
                <a:prstClr val="white"/>
              </a:solidFill>
              <a:latin typeface="Tahoma" panose="020B0604030504040204" pitchFamily="34" charset="0"/>
              <a:ea typeface="Tahoma" panose="020B0604030504040204" pitchFamily="34" charset="0"/>
              <a:cs typeface="Tahoma" panose="020B0604030504040204" pitchFamily="34" charset="0"/>
            </a:rPr>
            <a:t>ΔΙΑΔΙΚΑΣΙΑ ΔΙ_1: </a:t>
          </a:r>
          <a:endParaRPr lang="en-GB" sz="1800" kern="1200" dirty="0">
            <a:solidFill>
              <a:prstClr val="white"/>
            </a:solidFill>
            <a:latin typeface="Tahoma" panose="020B0604030504040204" pitchFamily="34" charset="0"/>
            <a:ea typeface="Tahoma" panose="020B0604030504040204" pitchFamily="34" charset="0"/>
            <a:cs typeface="Tahoma" panose="020B0604030504040204" pitchFamily="34" charset="0"/>
          </a:endParaRPr>
        </a:p>
      </dgm:t>
    </dgm:pt>
    <dgm:pt modelId="{6D9E2C70-121A-4DF1-A84F-1D68AE993A58}" type="parTrans" cxnId="{A74E48FC-FB2D-40C6-AD0F-4BBFA9EEA974}">
      <dgm:prSet/>
      <dgm:spPr/>
      <dgm:t>
        <a:bodyPr/>
        <a:lstStyle/>
        <a:p>
          <a:endParaRPr lang="en-GB"/>
        </a:p>
      </dgm:t>
    </dgm:pt>
    <dgm:pt modelId="{CCF0F1E4-BA77-49FA-9210-64376EF49025}" type="sibTrans" cxnId="{A74E48FC-FB2D-40C6-AD0F-4BBFA9EEA974}">
      <dgm:prSet/>
      <dgm:spPr/>
      <dgm:t>
        <a:bodyPr/>
        <a:lstStyle/>
        <a:p>
          <a:endParaRPr lang="en-GB"/>
        </a:p>
      </dgm:t>
    </dgm:pt>
    <dgm:pt modelId="{2AA9CEC5-F45C-4880-AE61-FF9C8B4181C3}">
      <dgm:prSet phldrT="[Text]" custT="1"/>
      <dgm:spPr/>
      <dgm:t>
        <a:bodyPr/>
        <a:lstStyle/>
        <a:p>
          <a:pPr>
            <a:buSzPct val="120000"/>
          </a:pPr>
          <a:r>
            <a:rPr lang="el-GR" sz="1800" b="1">
              <a:latin typeface="Tahoma" panose="020B0604030504040204" pitchFamily="34" charset="0"/>
              <a:ea typeface="Tahoma" panose="020B0604030504040204" pitchFamily="34" charset="0"/>
              <a:cs typeface="Tahoma" panose="020B0604030504040204" pitchFamily="34" charset="0"/>
            </a:rPr>
            <a:t>Οδηγίες για τους Πραγματικούς Δικαιούχους</a:t>
          </a:r>
          <a:endParaRPr lang="en-GB" sz="1800" dirty="0">
            <a:latin typeface="Tahoma" panose="020B0604030504040204" pitchFamily="34" charset="0"/>
            <a:ea typeface="Tahoma" panose="020B0604030504040204" pitchFamily="34" charset="0"/>
            <a:cs typeface="Tahoma" panose="020B0604030504040204" pitchFamily="34" charset="0"/>
          </a:endParaRPr>
        </a:p>
      </dgm:t>
    </dgm:pt>
    <dgm:pt modelId="{DED462A0-1325-4A51-BC92-A41A0F64189C}" type="parTrans" cxnId="{17EA0AF6-4334-411E-BDE1-A72473969F5A}">
      <dgm:prSet/>
      <dgm:spPr/>
      <dgm:t>
        <a:bodyPr/>
        <a:lstStyle/>
        <a:p>
          <a:endParaRPr lang="en-GB"/>
        </a:p>
      </dgm:t>
    </dgm:pt>
    <dgm:pt modelId="{B954A361-1E9E-42E5-8696-BCE970E1E14B}" type="sibTrans" cxnId="{17EA0AF6-4334-411E-BDE1-A72473969F5A}">
      <dgm:prSet/>
      <dgm:spPr/>
      <dgm:t>
        <a:bodyPr/>
        <a:lstStyle/>
        <a:p>
          <a:endParaRPr lang="en-GB"/>
        </a:p>
      </dgm:t>
    </dgm:pt>
    <dgm:pt modelId="{9E61AC66-3944-47F3-92FA-254A7760CED1}">
      <dgm:prSet phldrT="[Text]" custT="1"/>
      <dgm:spPr/>
      <dgm:t>
        <a:bodyPr/>
        <a:lstStyle/>
        <a:p>
          <a:pPr>
            <a:buSzPct val="120000"/>
          </a:pPr>
          <a:r>
            <a:rPr lang="el-GR" sz="1600" kern="12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Οι οδηγίες για την καταχώρηση των Πραγματικών Δικαιούχων στο ΟΠΣ προσαρμόστηκαν στα νέα δεδομένα της </a:t>
          </a:r>
          <a:r>
            <a:rPr lang="el-GR" sz="1600" kern="1200" dirty="0" err="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διαλειτουργικότητας</a:t>
          </a:r>
          <a:r>
            <a:rPr lang="el-GR" sz="1600" kern="12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με το Μητρώο Πραγματικών Δικαιούχων του Υπουργείου Εθνικής Οικονομίας και Οικονομικών</a:t>
          </a:r>
          <a:r>
            <a:rPr lang="en-US" sz="1600" kern="1200" dirty="0"/>
            <a:t>.</a:t>
          </a:r>
          <a:endParaRPr lang="en-GB" sz="1600" kern="1200" dirty="0">
            <a:latin typeface="Tahoma" panose="020B0604030504040204" pitchFamily="34" charset="0"/>
            <a:ea typeface="Tahoma" panose="020B0604030504040204" pitchFamily="34" charset="0"/>
            <a:cs typeface="Tahoma" panose="020B0604030504040204" pitchFamily="34" charset="0"/>
          </a:endParaRPr>
        </a:p>
      </dgm:t>
    </dgm:pt>
    <dgm:pt modelId="{505995CA-13C4-424E-99D7-5F9F1EA5CC72}" type="parTrans" cxnId="{77238E8D-FAE3-46E2-9FCC-834B6DAE8514}">
      <dgm:prSet/>
      <dgm:spPr/>
      <dgm:t>
        <a:bodyPr/>
        <a:lstStyle/>
        <a:p>
          <a:endParaRPr lang="en-GB"/>
        </a:p>
      </dgm:t>
    </dgm:pt>
    <dgm:pt modelId="{749A8468-0683-4857-A96D-207521D94854}" type="sibTrans" cxnId="{77238E8D-FAE3-46E2-9FCC-834B6DAE8514}">
      <dgm:prSet/>
      <dgm:spPr/>
      <dgm:t>
        <a:bodyPr/>
        <a:lstStyle/>
        <a:p>
          <a:endParaRPr lang="en-GB"/>
        </a:p>
      </dgm:t>
    </dgm:pt>
    <dgm:pt modelId="{61F1C0ED-8A7F-4FAE-9581-6172BA401239}">
      <dgm:prSet phldrT="[Text]" custT="1"/>
      <dgm:spPr>
        <a:gradFill rotWithShape="0">
          <a:gsLst>
            <a:gs pos="14000">
              <a:srgbClr val="46268E"/>
            </a:gs>
            <a:gs pos="45000">
              <a:srgbClr val="3A5AA7"/>
            </a:gs>
            <a:gs pos="58000">
              <a:srgbClr val="53837F"/>
            </a:gs>
            <a:gs pos="72000">
              <a:srgbClr val="68A65E"/>
            </a:gs>
            <a:gs pos="84000">
              <a:srgbClr val="75BB4A"/>
            </a:gs>
            <a:gs pos="91000">
              <a:srgbClr val="7AC343"/>
            </a:gs>
          </a:gsLst>
          <a:lin ang="19200049" scaled="1"/>
        </a:gradFill>
        <a:ln w="12700" cap="flat" cmpd="sng" algn="ctr">
          <a:solidFill>
            <a:prstClr val="white">
              <a:hueOff val="0"/>
              <a:satOff val="0"/>
              <a:lumOff val="0"/>
              <a:alphaOff val="0"/>
            </a:prstClr>
          </a:solidFill>
          <a:prstDash val="solid"/>
          <a:miter lim="800000"/>
        </a:ln>
        <a:effectLst/>
      </dgm:spPr>
      <dgm:t>
        <a:bodyPr spcFirstLastPara="0" vert="horz" wrap="square" lIns="83820" tIns="83820" rIns="83820" bIns="83820" numCol="1" spcCol="1270" anchor="ctr" anchorCtr="0"/>
        <a:lstStyle/>
        <a:p>
          <a:pPr marL="0" lvl="0" indent="0" algn="ctr" defTabSz="977900">
            <a:lnSpc>
              <a:spcPct val="90000"/>
            </a:lnSpc>
            <a:spcBef>
              <a:spcPct val="0"/>
            </a:spcBef>
            <a:spcAft>
              <a:spcPct val="35000"/>
            </a:spcAft>
            <a:buSzPct val="120000"/>
            <a:buNone/>
          </a:pPr>
          <a:r>
            <a:rPr lang="el-GR" sz="1800" kern="1200" dirty="0">
              <a:solidFill>
                <a:prstClr val="white"/>
              </a:solidFill>
              <a:latin typeface="Tahoma" panose="020B0604030504040204" pitchFamily="34" charset="0"/>
              <a:ea typeface="Tahoma" panose="020B0604030504040204" pitchFamily="34" charset="0"/>
              <a:cs typeface="Tahoma" panose="020B0604030504040204" pitchFamily="34" charset="0"/>
            </a:rPr>
            <a:t>ΔΙΑΔΙΚΑΣΙΑ ΔΙ_2:</a:t>
          </a:r>
          <a:endParaRPr lang="en-GB" sz="1800" kern="1200" dirty="0">
            <a:solidFill>
              <a:prstClr val="white"/>
            </a:solidFill>
            <a:latin typeface="Tahoma" panose="020B0604030504040204" pitchFamily="34" charset="0"/>
            <a:ea typeface="Tahoma" panose="020B0604030504040204" pitchFamily="34" charset="0"/>
            <a:cs typeface="Tahoma" panose="020B0604030504040204" pitchFamily="34" charset="0"/>
          </a:endParaRPr>
        </a:p>
      </dgm:t>
    </dgm:pt>
    <dgm:pt modelId="{0D85633D-52E7-4F6E-B66A-7D7EF12B6CF5}" type="parTrans" cxnId="{82D272FC-C3C5-438F-A78C-09D626A37B83}">
      <dgm:prSet/>
      <dgm:spPr/>
      <dgm:t>
        <a:bodyPr/>
        <a:lstStyle/>
        <a:p>
          <a:endParaRPr lang="en-GB"/>
        </a:p>
      </dgm:t>
    </dgm:pt>
    <dgm:pt modelId="{D048A294-38EC-41B6-93E9-C786CA64EC6B}" type="sibTrans" cxnId="{82D272FC-C3C5-438F-A78C-09D626A37B83}">
      <dgm:prSet/>
      <dgm:spPr/>
      <dgm:t>
        <a:bodyPr/>
        <a:lstStyle/>
        <a:p>
          <a:endParaRPr lang="en-GB"/>
        </a:p>
      </dgm:t>
    </dgm:pt>
    <dgm:pt modelId="{6ED99250-2C07-4C74-923E-54D19B0C0BFC}">
      <dgm:prSet phldrT="[Text]" custT="1"/>
      <dgm:spPr/>
      <dgm:t>
        <a:bodyPr/>
        <a:lstStyle/>
        <a:p>
          <a:pPr>
            <a:buSzPct val="120000"/>
          </a:pPr>
          <a:r>
            <a:rPr lang="el-GR" sz="1800" b="1" dirty="0">
              <a:latin typeface="Tahoma" panose="020B0604030504040204" pitchFamily="34" charset="0"/>
              <a:ea typeface="Tahoma" panose="020B0604030504040204" pitchFamily="34" charset="0"/>
              <a:cs typeface="Tahoma" panose="020B0604030504040204" pitchFamily="34" charset="0"/>
            </a:rPr>
            <a:t>Παράρτημα Ειδικών Όρων Διεθνών Οργανισμών</a:t>
          </a:r>
          <a:endParaRPr lang="en-GB" sz="1800" dirty="0">
            <a:latin typeface="Tahoma" panose="020B0604030504040204" pitchFamily="34" charset="0"/>
            <a:ea typeface="Tahoma" panose="020B0604030504040204" pitchFamily="34" charset="0"/>
            <a:cs typeface="Tahoma" panose="020B0604030504040204" pitchFamily="34" charset="0"/>
          </a:endParaRPr>
        </a:p>
      </dgm:t>
    </dgm:pt>
    <dgm:pt modelId="{FEEA521F-BDE5-41AF-BE26-ADFAF6738173}" type="parTrans" cxnId="{35965EF5-DC76-4BC9-A6FF-E56F0A8E90A4}">
      <dgm:prSet/>
      <dgm:spPr/>
      <dgm:t>
        <a:bodyPr/>
        <a:lstStyle/>
        <a:p>
          <a:endParaRPr lang="en-GB"/>
        </a:p>
      </dgm:t>
    </dgm:pt>
    <dgm:pt modelId="{F53755A0-A658-448A-B2AB-215EEE304020}" type="sibTrans" cxnId="{35965EF5-DC76-4BC9-A6FF-E56F0A8E90A4}">
      <dgm:prSet/>
      <dgm:spPr/>
      <dgm:t>
        <a:bodyPr/>
        <a:lstStyle/>
        <a:p>
          <a:endParaRPr lang="en-GB"/>
        </a:p>
      </dgm:t>
    </dgm:pt>
    <dgm:pt modelId="{EB13C238-42F6-43B9-BF87-C748B11EC4B5}">
      <dgm:prSet phldrT="[Text]" custT="1"/>
      <dgm:spPr/>
      <dgm:t>
        <a:bodyPr/>
        <a:lstStyle/>
        <a:p>
          <a:pPr>
            <a:buSzPct val="120000"/>
          </a:pPr>
          <a:r>
            <a:rPr lang="el-GR" sz="1600" dirty="0">
              <a:latin typeface="Tahoma" panose="020B0604030504040204" pitchFamily="34" charset="0"/>
              <a:ea typeface="Tahoma" panose="020B0604030504040204" pitchFamily="34" charset="0"/>
              <a:cs typeface="Tahoma" panose="020B0604030504040204" pitchFamily="34" charset="0"/>
            </a:rPr>
            <a:t>Προστέθηκε πρότυπο έγγραφο, με στόχο τη δημιουργία ενιαίου πλαισίου υλοποίησης των δράσεων από Διεθνείς Οργανισμούς που έχουν λάβει θετική Αξιολόγηση κατά Πυλώνες από την Ευρωπαϊκή Επιτροπή</a:t>
          </a:r>
          <a:r>
            <a:rPr lang="en-US" sz="1400" dirty="0"/>
            <a:t>.</a:t>
          </a:r>
          <a:endParaRPr lang="en-GB" sz="1400" dirty="0">
            <a:latin typeface="Tahoma" panose="020B0604030504040204" pitchFamily="34" charset="0"/>
            <a:ea typeface="Tahoma" panose="020B0604030504040204" pitchFamily="34" charset="0"/>
            <a:cs typeface="Tahoma" panose="020B0604030504040204" pitchFamily="34" charset="0"/>
          </a:endParaRPr>
        </a:p>
      </dgm:t>
    </dgm:pt>
    <dgm:pt modelId="{7DF794EA-1E2E-4EBC-BAB8-7DE8337ADB69}" type="parTrans" cxnId="{97E2D7C1-9DD4-4B50-9ED2-F4966D5F7BCD}">
      <dgm:prSet/>
      <dgm:spPr/>
      <dgm:t>
        <a:bodyPr/>
        <a:lstStyle/>
        <a:p>
          <a:endParaRPr lang="en-GB"/>
        </a:p>
      </dgm:t>
    </dgm:pt>
    <dgm:pt modelId="{037CBEA5-6E7C-4BA3-B4E2-BCAB27805A6B}" type="sibTrans" cxnId="{97E2D7C1-9DD4-4B50-9ED2-F4966D5F7BCD}">
      <dgm:prSet/>
      <dgm:spPr/>
      <dgm:t>
        <a:bodyPr/>
        <a:lstStyle/>
        <a:p>
          <a:endParaRPr lang="en-GB"/>
        </a:p>
      </dgm:t>
    </dgm:pt>
    <dgm:pt modelId="{C2A6D94C-3D4F-4CA0-AFD3-56E7CD72A885}">
      <dgm:prSet phldrT="[Text]" custT="1"/>
      <dgm:spPr>
        <a:gradFill rotWithShape="0">
          <a:gsLst>
            <a:gs pos="14000">
              <a:srgbClr val="46268E"/>
            </a:gs>
            <a:gs pos="45000">
              <a:srgbClr val="3A5AA7"/>
            </a:gs>
            <a:gs pos="58000">
              <a:srgbClr val="53837F"/>
            </a:gs>
            <a:gs pos="72000">
              <a:srgbClr val="68A65E"/>
            </a:gs>
            <a:gs pos="84000">
              <a:srgbClr val="75BB4A"/>
            </a:gs>
            <a:gs pos="91000">
              <a:srgbClr val="7AC343"/>
            </a:gs>
          </a:gsLst>
          <a:lin ang="19200049" scaled="1"/>
        </a:gradFill>
        <a:ln w="12700" cap="flat" cmpd="sng" algn="ctr">
          <a:solidFill>
            <a:prstClr val="white">
              <a:hueOff val="0"/>
              <a:satOff val="0"/>
              <a:lumOff val="0"/>
              <a:alphaOff val="0"/>
            </a:prstClr>
          </a:solidFill>
          <a:prstDash val="solid"/>
          <a:miter lim="800000"/>
        </a:ln>
        <a:effectLst/>
      </dgm:spPr>
      <dgm:t>
        <a:bodyPr spcFirstLastPara="0" vert="horz" wrap="square" lIns="83820" tIns="83820" rIns="83820" bIns="83820" numCol="1" spcCol="1270" anchor="ctr" anchorCtr="0"/>
        <a:lstStyle/>
        <a:p>
          <a:pPr marL="0" lvl="0" indent="0" algn="ctr" defTabSz="977900">
            <a:lnSpc>
              <a:spcPct val="90000"/>
            </a:lnSpc>
            <a:spcBef>
              <a:spcPct val="0"/>
            </a:spcBef>
            <a:spcAft>
              <a:spcPct val="35000"/>
            </a:spcAft>
            <a:buSzPct val="120000"/>
            <a:buNone/>
          </a:pPr>
          <a:r>
            <a:rPr lang="el-GR" sz="1800" kern="1200" dirty="0">
              <a:solidFill>
                <a:prstClr val="white"/>
              </a:solidFill>
              <a:latin typeface="Tahoma" panose="020B0604030504040204" pitchFamily="34" charset="0"/>
              <a:ea typeface="Tahoma" panose="020B0604030504040204" pitchFamily="34" charset="0"/>
              <a:cs typeface="Tahoma" panose="020B0604030504040204" pitchFamily="34" charset="0"/>
            </a:rPr>
            <a:t>ΔΙΑΔΙΚΑΣΙΑ ΔΙ_</a:t>
          </a:r>
          <a:r>
            <a:rPr lang="en-GB" sz="1800" kern="1200" dirty="0">
              <a:solidFill>
                <a:prstClr val="white"/>
              </a:solidFill>
              <a:latin typeface="Tahoma" panose="020B0604030504040204" pitchFamily="34" charset="0"/>
              <a:ea typeface="Tahoma" panose="020B0604030504040204" pitchFamily="34" charset="0"/>
              <a:cs typeface="Tahoma" panose="020B0604030504040204" pitchFamily="34" charset="0"/>
            </a:rPr>
            <a:t>1</a:t>
          </a:r>
          <a:r>
            <a:rPr lang="el-GR" sz="1800" kern="1200" dirty="0">
              <a:solidFill>
                <a:prstClr val="white"/>
              </a:solidFill>
              <a:latin typeface="Tahoma" panose="020B0604030504040204" pitchFamily="34" charset="0"/>
              <a:ea typeface="Tahoma" panose="020B0604030504040204" pitchFamily="34" charset="0"/>
              <a:cs typeface="Tahoma" panose="020B0604030504040204" pitchFamily="34" charset="0"/>
            </a:rPr>
            <a:t>: </a:t>
          </a:r>
          <a:endParaRPr lang="en-GB" sz="1800" kern="1200" dirty="0">
            <a:solidFill>
              <a:prstClr val="white"/>
            </a:solidFill>
            <a:latin typeface="Tahoma" panose="020B0604030504040204" pitchFamily="34" charset="0"/>
            <a:ea typeface="Tahoma" panose="020B0604030504040204" pitchFamily="34" charset="0"/>
            <a:cs typeface="Tahoma" panose="020B0604030504040204" pitchFamily="34" charset="0"/>
          </a:endParaRPr>
        </a:p>
      </dgm:t>
    </dgm:pt>
    <dgm:pt modelId="{10AA3F93-AD20-4611-AC14-84954828556B}" type="parTrans" cxnId="{B2DDC866-B231-4B9B-9FF1-3F51C932E3A6}">
      <dgm:prSet/>
      <dgm:spPr/>
      <dgm:t>
        <a:bodyPr/>
        <a:lstStyle/>
        <a:p>
          <a:endParaRPr lang="en-GB"/>
        </a:p>
      </dgm:t>
    </dgm:pt>
    <dgm:pt modelId="{DF2A0ECC-2780-45E2-B660-34DC76CBACFC}" type="sibTrans" cxnId="{B2DDC866-B231-4B9B-9FF1-3F51C932E3A6}">
      <dgm:prSet/>
      <dgm:spPr/>
      <dgm:t>
        <a:bodyPr/>
        <a:lstStyle/>
        <a:p>
          <a:endParaRPr lang="en-GB"/>
        </a:p>
      </dgm:t>
    </dgm:pt>
    <dgm:pt modelId="{A2837C34-C374-400F-9875-C145D6034291}">
      <dgm:prSet phldrT="[Text]" custT="1"/>
      <dgm:spPr/>
      <dgm:t>
        <a:bodyPr/>
        <a:lstStyle/>
        <a:p>
          <a:pPr>
            <a:buSzPct val="120000"/>
          </a:pPr>
          <a:r>
            <a:rPr lang="el-GR" sz="1800" b="1">
              <a:latin typeface="Tahoma" panose="020B0604030504040204" pitchFamily="34" charset="0"/>
              <a:ea typeface="Tahoma" panose="020B0604030504040204" pitchFamily="34" charset="0"/>
              <a:cs typeface="Tahoma" panose="020B0604030504040204" pitchFamily="34" charset="0"/>
            </a:rPr>
            <a:t>Οδηγίες για τη Διαχείριση Ειδικών Δράσεων</a:t>
          </a:r>
          <a:endParaRPr lang="en-GB" sz="1800" dirty="0">
            <a:latin typeface="Tahoma" panose="020B0604030504040204" pitchFamily="34" charset="0"/>
            <a:ea typeface="Tahoma" panose="020B0604030504040204" pitchFamily="34" charset="0"/>
            <a:cs typeface="Tahoma" panose="020B0604030504040204" pitchFamily="34" charset="0"/>
          </a:endParaRPr>
        </a:p>
      </dgm:t>
    </dgm:pt>
    <dgm:pt modelId="{F17719D4-A8F9-4EDF-B8E9-42D92B842D22}" type="parTrans" cxnId="{D6F174EA-CCD7-4ECC-915B-B964A8DB37D6}">
      <dgm:prSet/>
      <dgm:spPr/>
      <dgm:t>
        <a:bodyPr/>
        <a:lstStyle/>
        <a:p>
          <a:endParaRPr lang="en-GB"/>
        </a:p>
      </dgm:t>
    </dgm:pt>
    <dgm:pt modelId="{4C57025E-8E92-433B-BFCB-F5CE70695952}" type="sibTrans" cxnId="{D6F174EA-CCD7-4ECC-915B-B964A8DB37D6}">
      <dgm:prSet/>
      <dgm:spPr/>
      <dgm:t>
        <a:bodyPr/>
        <a:lstStyle/>
        <a:p>
          <a:endParaRPr lang="en-GB"/>
        </a:p>
      </dgm:t>
    </dgm:pt>
    <dgm:pt modelId="{77DB465F-E470-4473-BB9D-2E802BC499FB}">
      <dgm:prSet phldrT="[Text]" custT="1"/>
      <dgm:spPr/>
      <dgm:t>
        <a:bodyPr/>
        <a:lstStyle/>
        <a:p>
          <a:pPr>
            <a:buSzPct val="120000"/>
          </a:pPr>
          <a:r>
            <a:rPr lang="el-GR" sz="1600" dirty="0">
              <a:latin typeface="Tahoma" panose="020B0604030504040204" pitchFamily="34" charset="0"/>
              <a:ea typeface="Tahoma" panose="020B0604030504040204" pitchFamily="34" charset="0"/>
              <a:cs typeface="Tahoma" panose="020B0604030504040204" pitchFamily="34" charset="0"/>
            </a:rPr>
            <a:t>Καθιερώθηκε άμεση συνεργασία με τους δυνητικούς δικαιούχους προ της υποβολής της πρότασης στην Ευρωπαϊκή Επιτροπή, με στόχο την, κατά το δυνατό, σύντμηση της διαδικασίας ένταξης μιας Ειδικής Δράσης μετά την έγκριση της Ευρωπαϊκής Επιτροπής</a:t>
          </a:r>
          <a:r>
            <a:rPr lang="en-US" sz="1400" dirty="0"/>
            <a:t>.</a:t>
          </a:r>
          <a:endParaRPr lang="en-GB" sz="1400" dirty="0">
            <a:latin typeface="Tahoma" panose="020B0604030504040204" pitchFamily="34" charset="0"/>
            <a:ea typeface="Tahoma" panose="020B0604030504040204" pitchFamily="34" charset="0"/>
            <a:cs typeface="Tahoma" panose="020B0604030504040204" pitchFamily="34" charset="0"/>
          </a:endParaRPr>
        </a:p>
      </dgm:t>
    </dgm:pt>
    <dgm:pt modelId="{7CA511E1-A6AA-4B3D-AC43-840D7D90020B}" type="parTrans" cxnId="{9F93F5A2-1DD8-4FAD-B13B-0BEBFE4ADECD}">
      <dgm:prSet/>
      <dgm:spPr/>
      <dgm:t>
        <a:bodyPr/>
        <a:lstStyle/>
        <a:p>
          <a:endParaRPr lang="en-GB"/>
        </a:p>
      </dgm:t>
    </dgm:pt>
    <dgm:pt modelId="{696B17F8-1335-402B-B8C7-BD3D2BC77AB4}" type="sibTrans" cxnId="{9F93F5A2-1DD8-4FAD-B13B-0BEBFE4ADECD}">
      <dgm:prSet/>
      <dgm:spPr/>
      <dgm:t>
        <a:bodyPr/>
        <a:lstStyle/>
        <a:p>
          <a:endParaRPr lang="en-GB"/>
        </a:p>
      </dgm:t>
    </dgm:pt>
    <dgm:pt modelId="{56A9EEF0-A800-4137-BA78-1A923CFD4C17}">
      <dgm:prSet phldrT="[Text]" custT="1"/>
      <dgm:spPr/>
      <dgm:t>
        <a:bodyPr/>
        <a:lstStyle/>
        <a:p>
          <a:pPr>
            <a:buSzPct val="120000"/>
          </a:pPr>
          <a:endParaRPr lang="en-GB" sz="1600" kern="1200" dirty="0">
            <a:latin typeface="Tahoma" panose="020B0604030504040204" pitchFamily="34" charset="0"/>
            <a:ea typeface="Tahoma" panose="020B0604030504040204" pitchFamily="34" charset="0"/>
            <a:cs typeface="Tahoma" panose="020B0604030504040204" pitchFamily="34" charset="0"/>
          </a:endParaRPr>
        </a:p>
      </dgm:t>
    </dgm:pt>
    <dgm:pt modelId="{B34A0759-951E-4EE4-ADAD-4584BA5D140A}" type="parTrans" cxnId="{FB9B6ECE-A1F4-4864-8378-5C3443EE8D89}">
      <dgm:prSet/>
      <dgm:spPr/>
      <dgm:t>
        <a:bodyPr/>
        <a:lstStyle/>
        <a:p>
          <a:endParaRPr lang="en-GB"/>
        </a:p>
      </dgm:t>
    </dgm:pt>
    <dgm:pt modelId="{066E6D67-23C6-4846-92D3-92E2216F2C98}" type="sibTrans" cxnId="{FB9B6ECE-A1F4-4864-8378-5C3443EE8D89}">
      <dgm:prSet/>
      <dgm:spPr/>
      <dgm:t>
        <a:bodyPr/>
        <a:lstStyle/>
        <a:p>
          <a:endParaRPr lang="en-GB"/>
        </a:p>
      </dgm:t>
    </dgm:pt>
    <dgm:pt modelId="{0E60FB9C-2F25-4AFA-A257-2597FB01D813}">
      <dgm:prSet phldrT="[Text]" custT="1"/>
      <dgm:spPr/>
      <dgm:t>
        <a:bodyPr/>
        <a:lstStyle/>
        <a:p>
          <a:pPr>
            <a:buSzPct val="120000"/>
          </a:pPr>
          <a:endParaRPr lang="en-GB" sz="1400" dirty="0">
            <a:latin typeface="Tahoma" panose="020B0604030504040204" pitchFamily="34" charset="0"/>
            <a:ea typeface="Tahoma" panose="020B0604030504040204" pitchFamily="34" charset="0"/>
            <a:cs typeface="Tahoma" panose="020B0604030504040204" pitchFamily="34" charset="0"/>
          </a:endParaRPr>
        </a:p>
      </dgm:t>
    </dgm:pt>
    <dgm:pt modelId="{53DA816E-FE4C-42E3-872C-69F8AF34E936}" type="parTrans" cxnId="{67749ECB-767E-48CD-8F9D-3E34F58DE0FC}">
      <dgm:prSet/>
      <dgm:spPr/>
      <dgm:t>
        <a:bodyPr/>
        <a:lstStyle/>
        <a:p>
          <a:endParaRPr lang="en-GB"/>
        </a:p>
      </dgm:t>
    </dgm:pt>
    <dgm:pt modelId="{38238C5C-E21D-491C-9FA1-A561F9BBB575}" type="sibTrans" cxnId="{67749ECB-767E-48CD-8F9D-3E34F58DE0FC}">
      <dgm:prSet/>
      <dgm:spPr/>
      <dgm:t>
        <a:bodyPr/>
        <a:lstStyle/>
        <a:p>
          <a:endParaRPr lang="en-GB"/>
        </a:p>
      </dgm:t>
    </dgm:pt>
    <dgm:pt modelId="{2E805448-B184-4A18-A46B-048A512F379C}">
      <dgm:prSet phldrT="[Text]" custT="1"/>
      <dgm:spPr/>
      <dgm:t>
        <a:bodyPr/>
        <a:lstStyle/>
        <a:p>
          <a:pPr>
            <a:buSzPct val="120000"/>
          </a:pPr>
          <a:endParaRPr lang="en-GB" sz="1400" dirty="0">
            <a:latin typeface="Tahoma" panose="020B0604030504040204" pitchFamily="34" charset="0"/>
            <a:ea typeface="Tahoma" panose="020B0604030504040204" pitchFamily="34" charset="0"/>
            <a:cs typeface="Tahoma" panose="020B0604030504040204" pitchFamily="34" charset="0"/>
          </a:endParaRPr>
        </a:p>
      </dgm:t>
    </dgm:pt>
    <dgm:pt modelId="{90F7AB34-F500-46F7-8843-200B249B50DA}" type="parTrans" cxnId="{D6C7B7AE-51FB-442B-AA89-B63087C64495}">
      <dgm:prSet/>
      <dgm:spPr/>
      <dgm:t>
        <a:bodyPr/>
        <a:lstStyle/>
        <a:p>
          <a:endParaRPr lang="en-GB"/>
        </a:p>
      </dgm:t>
    </dgm:pt>
    <dgm:pt modelId="{C9D3BA29-47E6-410A-92F7-D6B14D2FB5AB}" type="sibTrans" cxnId="{D6C7B7AE-51FB-442B-AA89-B63087C64495}">
      <dgm:prSet/>
      <dgm:spPr/>
      <dgm:t>
        <a:bodyPr/>
        <a:lstStyle/>
        <a:p>
          <a:endParaRPr lang="en-GB"/>
        </a:p>
      </dgm:t>
    </dgm:pt>
    <dgm:pt modelId="{3D6A0383-3D79-4553-8BF2-D844022F5968}" type="pres">
      <dgm:prSet presAssocID="{68FB51CB-317A-4971-B5D8-B869E870613B}" presName="Name0" presStyleCnt="0">
        <dgm:presLayoutVars>
          <dgm:chMax/>
          <dgm:chPref val="3"/>
          <dgm:dir/>
          <dgm:animOne val="branch"/>
          <dgm:animLvl val="lvl"/>
        </dgm:presLayoutVars>
      </dgm:prSet>
      <dgm:spPr/>
    </dgm:pt>
    <dgm:pt modelId="{84E37AA2-C270-4182-A8D5-827DE2D84A47}" type="pres">
      <dgm:prSet presAssocID="{186952EA-93EA-4DA6-805D-3FE83EAE5202}" presName="composite" presStyleCnt="0"/>
      <dgm:spPr/>
    </dgm:pt>
    <dgm:pt modelId="{9139783E-DCA0-4733-8F13-DC32090453C2}" type="pres">
      <dgm:prSet presAssocID="{186952EA-93EA-4DA6-805D-3FE83EAE5202}" presName="FirstChild" presStyleLbl="revTx" presStyleIdx="0" presStyleCnt="6">
        <dgm:presLayoutVars>
          <dgm:chMax val="0"/>
          <dgm:chPref val="0"/>
          <dgm:bulletEnabled val="1"/>
        </dgm:presLayoutVars>
      </dgm:prSet>
      <dgm:spPr/>
    </dgm:pt>
    <dgm:pt modelId="{60EA8F5D-5D36-40E0-A7E3-387D100065DA}" type="pres">
      <dgm:prSet presAssocID="{186952EA-93EA-4DA6-805D-3FE83EAE5202}" presName="Parent" presStyleLbl="alignNode1" presStyleIdx="0" presStyleCnt="3">
        <dgm:presLayoutVars>
          <dgm:chMax val="3"/>
          <dgm:chPref val="3"/>
          <dgm:bulletEnabled val="1"/>
        </dgm:presLayoutVars>
      </dgm:prSet>
      <dgm:spPr>
        <a:xfrm>
          <a:off x="0" y="489"/>
          <a:ext cx="2789018" cy="438519"/>
        </a:xfrm>
        <a:prstGeom prst="round2SameRect">
          <a:avLst>
            <a:gd name="adj1" fmla="val 16670"/>
            <a:gd name="adj2" fmla="val 0"/>
          </a:avLst>
        </a:prstGeom>
      </dgm:spPr>
    </dgm:pt>
    <dgm:pt modelId="{6BE274EA-BDD3-4A02-BE8B-970179E5C1BA}" type="pres">
      <dgm:prSet presAssocID="{186952EA-93EA-4DA6-805D-3FE83EAE5202}" presName="Accent" presStyleLbl="parChTrans1D1" presStyleIdx="0" presStyleCnt="3"/>
      <dgm:spPr/>
    </dgm:pt>
    <dgm:pt modelId="{D7BB0462-A11D-4BA1-8B59-C8F2F2452FC5}" type="pres">
      <dgm:prSet presAssocID="{186952EA-93EA-4DA6-805D-3FE83EAE5202}" presName="Child" presStyleLbl="revTx" presStyleIdx="1" presStyleCnt="6">
        <dgm:presLayoutVars>
          <dgm:chMax val="0"/>
          <dgm:chPref val="0"/>
          <dgm:bulletEnabled val="1"/>
        </dgm:presLayoutVars>
      </dgm:prSet>
      <dgm:spPr/>
    </dgm:pt>
    <dgm:pt modelId="{5D309648-9039-49AA-A8F5-43AA68034B86}" type="pres">
      <dgm:prSet presAssocID="{CCF0F1E4-BA77-49FA-9210-64376EF49025}" presName="sibTrans" presStyleCnt="0"/>
      <dgm:spPr/>
    </dgm:pt>
    <dgm:pt modelId="{19A72264-547B-4568-A680-D81E2B219424}" type="pres">
      <dgm:prSet presAssocID="{61F1C0ED-8A7F-4FAE-9581-6172BA401239}" presName="composite" presStyleCnt="0"/>
      <dgm:spPr/>
    </dgm:pt>
    <dgm:pt modelId="{DB67449B-F258-4F3F-80F2-5A5AE2C05AEB}" type="pres">
      <dgm:prSet presAssocID="{61F1C0ED-8A7F-4FAE-9581-6172BA401239}" presName="FirstChild" presStyleLbl="revTx" presStyleIdx="2" presStyleCnt="6">
        <dgm:presLayoutVars>
          <dgm:chMax val="0"/>
          <dgm:chPref val="0"/>
          <dgm:bulletEnabled val="1"/>
        </dgm:presLayoutVars>
      </dgm:prSet>
      <dgm:spPr/>
    </dgm:pt>
    <dgm:pt modelId="{47B8F453-E2A6-4315-AE51-A83966F9794D}" type="pres">
      <dgm:prSet presAssocID="{61F1C0ED-8A7F-4FAE-9581-6172BA401239}" presName="Parent" presStyleLbl="alignNode1" presStyleIdx="1" presStyleCnt="3">
        <dgm:presLayoutVars>
          <dgm:chMax val="3"/>
          <dgm:chPref val="3"/>
          <dgm:bulletEnabled val="1"/>
        </dgm:presLayoutVars>
      </dgm:prSet>
      <dgm:spPr>
        <a:xfrm>
          <a:off x="0" y="1338104"/>
          <a:ext cx="2789018" cy="438519"/>
        </a:xfrm>
        <a:prstGeom prst="round2SameRect">
          <a:avLst>
            <a:gd name="adj1" fmla="val 16670"/>
            <a:gd name="adj2" fmla="val 0"/>
          </a:avLst>
        </a:prstGeom>
      </dgm:spPr>
    </dgm:pt>
    <dgm:pt modelId="{3CD34120-B75E-4CE2-8E27-D5E2A90BEDBD}" type="pres">
      <dgm:prSet presAssocID="{61F1C0ED-8A7F-4FAE-9581-6172BA401239}" presName="Accent" presStyleLbl="parChTrans1D1" presStyleIdx="1" presStyleCnt="3"/>
      <dgm:spPr/>
    </dgm:pt>
    <dgm:pt modelId="{FA73DAF3-5A89-4627-969A-16C29718E8C7}" type="pres">
      <dgm:prSet presAssocID="{61F1C0ED-8A7F-4FAE-9581-6172BA401239}" presName="Child" presStyleLbl="revTx" presStyleIdx="3" presStyleCnt="6">
        <dgm:presLayoutVars>
          <dgm:chMax val="0"/>
          <dgm:chPref val="0"/>
          <dgm:bulletEnabled val="1"/>
        </dgm:presLayoutVars>
      </dgm:prSet>
      <dgm:spPr/>
    </dgm:pt>
    <dgm:pt modelId="{2DBEAB58-DC81-4028-A365-AE9BB8742F23}" type="pres">
      <dgm:prSet presAssocID="{D048A294-38EC-41B6-93E9-C786CA64EC6B}" presName="sibTrans" presStyleCnt="0"/>
      <dgm:spPr/>
    </dgm:pt>
    <dgm:pt modelId="{7B6AA0EE-48A8-4A82-9071-D5C5D386BCB6}" type="pres">
      <dgm:prSet presAssocID="{C2A6D94C-3D4F-4CA0-AFD3-56E7CD72A885}" presName="composite" presStyleCnt="0"/>
      <dgm:spPr/>
    </dgm:pt>
    <dgm:pt modelId="{113400EE-1558-41F3-B55E-7138839ABDB9}" type="pres">
      <dgm:prSet presAssocID="{C2A6D94C-3D4F-4CA0-AFD3-56E7CD72A885}" presName="FirstChild" presStyleLbl="revTx" presStyleIdx="4" presStyleCnt="6">
        <dgm:presLayoutVars>
          <dgm:chMax val="0"/>
          <dgm:chPref val="0"/>
          <dgm:bulletEnabled val="1"/>
        </dgm:presLayoutVars>
      </dgm:prSet>
      <dgm:spPr/>
    </dgm:pt>
    <dgm:pt modelId="{CB3D1E92-913A-4CF2-A009-D8B201191E63}" type="pres">
      <dgm:prSet presAssocID="{C2A6D94C-3D4F-4CA0-AFD3-56E7CD72A885}" presName="Parent" presStyleLbl="alignNode1" presStyleIdx="2" presStyleCnt="3">
        <dgm:presLayoutVars>
          <dgm:chMax val="3"/>
          <dgm:chPref val="3"/>
          <dgm:bulletEnabled val="1"/>
        </dgm:presLayoutVars>
      </dgm:prSet>
      <dgm:spPr>
        <a:xfrm>
          <a:off x="0" y="2675719"/>
          <a:ext cx="2789018" cy="438519"/>
        </a:xfrm>
        <a:prstGeom prst="round2SameRect">
          <a:avLst>
            <a:gd name="adj1" fmla="val 16670"/>
            <a:gd name="adj2" fmla="val 0"/>
          </a:avLst>
        </a:prstGeom>
      </dgm:spPr>
    </dgm:pt>
    <dgm:pt modelId="{C1A5D3B3-5963-4544-9A7B-4679E107D13D}" type="pres">
      <dgm:prSet presAssocID="{C2A6D94C-3D4F-4CA0-AFD3-56E7CD72A885}" presName="Accent" presStyleLbl="parChTrans1D1" presStyleIdx="2" presStyleCnt="3"/>
      <dgm:spPr/>
    </dgm:pt>
    <dgm:pt modelId="{6EAA6CFB-2A96-4E72-AB03-FECF35841C36}" type="pres">
      <dgm:prSet presAssocID="{C2A6D94C-3D4F-4CA0-AFD3-56E7CD72A885}" presName="Child" presStyleLbl="revTx" presStyleIdx="5" presStyleCnt="6">
        <dgm:presLayoutVars>
          <dgm:chMax val="0"/>
          <dgm:chPref val="0"/>
          <dgm:bulletEnabled val="1"/>
        </dgm:presLayoutVars>
      </dgm:prSet>
      <dgm:spPr/>
    </dgm:pt>
  </dgm:ptLst>
  <dgm:cxnLst>
    <dgm:cxn modelId="{02E28B03-C752-4D22-8233-59BD29EB70AA}" type="presOf" srcId="{A2837C34-C374-400F-9875-C145D6034291}" destId="{113400EE-1558-41F3-B55E-7138839ABDB9}" srcOrd="0" destOrd="0" presId="urn:microsoft.com/office/officeart/2011/layout/TabList"/>
    <dgm:cxn modelId="{5AB78114-093C-4BD2-925D-FC81039DECEF}" type="presOf" srcId="{2E805448-B184-4A18-A46B-048A512F379C}" destId="{6EAA6CFB-2A96-4E72-AB03-FECF35841C36}" srcOrd="0" destOrd="0" presId="urn:microsoft.com/office/officeart/2011/layout/TabList"/>
    <dgm:cxn modelId="{E80CF916-AD1B-4A8E-B0DF-F90E645BEB55}" type="presOf" srcId="{9E61AC66-3944-47F3-92FA-254A7760CED1}" destId="{D7BB0462-A11D-4BA1-8B59-C8F2F2452FC5}" srcOrd="0" destOrd="1" presId="urn:microsoft.com/office/officeart/2011/layout/TabList"/>
    <dgm:cxn modelId="{67BEEA3C-61EF-48DB-8275-5AF6EFB9080C}" type="presOf" srcId="{2AA9CEC5-F45C-4880-AE61-FF9C8B4181C3}" destId="{9139783E-DCA0-4733-8F13-DC32090453C2}" srcOrd="0" destOrd="0" presId="urn:microsoft.com/office/officeart/2011/layout/TabList"/>
    <dgm:cxn modelId="{B2DDC866-B231-4B9B-9FF1-3F51C932E3A6}" srcId="{68FB51CB-317A-4971-B5D8-B869E870613B}" destId="{C2A6D94C-3D4F-4CA0-AFD3-56E7CD72A885}" srcOrd="2" destOrd="0" parTransId="{10AA3F93-AD20-4611-AC14-84954828556B}" sibTransId="{DF2A0ECC-2780-45E2-B660-34DC76CBACFC}"/>
    <dgm:cxn modelId="{38D36E6E-CF92-41AE-A7F5-C0E40012D113}" type="presOf" srcId="{186952EA-93EA-4DA6-805D-3FE83EAE5202}" destId="{60EA8F5D-5D36-40E0-A7E3-387D100065DA}" srcOrd="0" destOrd="0" presId="urn:microsoft.com/office/officeart/2011/layout/TabList"/>
    <dgm:cxn modelId="{0C30D859-924F-43B9-A9AC-8ACBD6283B34}" type="presOf" srcId="{68FB51CB-317A-4971-B5D8-B869E870613B}" destId="{3D6A0383-3D79-4553-8BF2-D844022F5968}" srcOrd="0" destOrd="0" presId="urn:microsoft.com/office/officeart/2011/layout/TabList"/>
    <dgm:cxn modelId="{C6920A7E-7422-4B04-8514-1CCC76B10B85}" type="presOf" srcId="{6ED99250-2C07-4C74-923E-54D19B0C0BFC}" destId="{DB67449B-F258-4F3F-80F2-5A5AE2C05AEB}" srcOrd="0" destOrd="0" presId="urn:microsoft.com/office/officeart/2011/layout/TabList"/>
    <dgm:cxn modelId="{23C65086-1D25-4AE6-8424-E3B3D9B98015}" type="presOf" srcId="{0E60FB9C-2F25-4AFA-A257-2597FB01D813}" destId="{FA73DAF3-5A89-4627-969A-16C29718E8C7}" srcOrd="0" destOrd="0" presId="urn:microsoft.com/office/officeart/2011/layout/TabList"/>
    <dgm:cxn modelId="{77238E8D-FAE3-46E2-9FCC-834B6DAE8514}" srcId="{186952EA-93EA-4DA6-805D-3FE83EAE5202}" destId="{9E61AC66-3944-47F3-92FA-254A7760CED1}" srcOrd="2" destOrd="0" parTransId="{505995CA-13C4-424E-99D7-5F9F1EA5CC72}" sibTransId="{749A8468-0683-4857-A96D-207521D94854}"/>
    <dgm:cxn modelId="{166F8F8E-A091-4BBD-9EDA-61A9A16E28D3}" type="presOf" srcId="{77DB465F-E470-4473-BB9D-2E802BC499FB}" destId="{6EAA6CFB-2A96-4E72-AB03-FECF35841C36}" srcOrd="0" destOrd="1" presId="urn:microsoft.com/office/officeart/2011/layout/TabList"/>
    <dgm:cxn modelId="{9F93F5A2-1DD8-4FAD-B13B-0BEBFE4ADECD}" srcId="{C2A6D94C-3D4F-4CA0-AFD3-56E7CD72A885}" destId="{77DB465F-E470-4473-BB9D-2E802BC499FB}" srcOrd="2" destOrd="0" parTransId="{7CA511E1-A6AA-4B3D-AC43-840D7D90020B}" sibTransId="{696B17F8-1335-402B-B8C7-BD3D2BC77AB4}"/>
    <dgm:cxn modelId="{D6C7B7AE-51FB-442B-AA89-B63087C64495}" srcId="{C2A6D94C-3D4F-4CA0-AFD3-56E7CD72A885}" destId="{2E805448-B184-4A18-A46B-048A512F379C}" srcOrd="1" destOrd="0" parTransId="{90F7AB34-F500-46F7-8843-200B249B50DA}" sibTransId="{C9D3BA29-47E6-410A-92F7-D6B14D2FB5AB}"/>
    <dgm:cxn modelId="{E744B1B0-72FE-4F63-9493-2D4982975DDA}" type="presOf" srcId="{56A9EEF0-A800-4137-BA78-1A923CFD4C17}" destId="{D7BB0462-A11D-4BA1-8B59-C8F2F2452FC5}" srcOrd="0" destOrd="0" presId="urn:microsoft.com/office/officeart/2011/layout/TabList"/>
    <dgm:cxn modelId="{97E2D7C1-9DD4-4B50-9ED2-F4966D5F7BCD}" srcId="{61F1C0ED-8A7F-4FAE-9581-6172BA401239}" destId="{EB13C238-42F6-43B9-BF87-C748B11EC4B5}" srcOrd="2" destOrd="0" parTransId="{7DF794EA-1E2E-4EBC-BAB8-7DE8337ADB69}" sibTransId="{037CBEA5-6E7C-4BA3-B4E2-BCAB27805A6B}"/>
    <dgm:cxn modelId="{67749ECB-767E-48CD-8F9D-3E34F58DE0FC}" srcId="{61F1C0ED-8A7F-4FAE-9581-6172BA401239}" destId="{0E60FB9C-2F25-4AFA-A257-2597FB01D813}" srcOrd="1" destOrd="0" parTransId="{53DA816E-FE4C-42E3-872C-69F8AF34E936}" sibTransId="{38238C5C-E21D-491C-9FA1-A561F9BBB575}"/>
    <dgm:cxn modelId="{FB9B6ECE-A1F4-4864-8378-5C3443EE8D89}" srcId="{186952EA-93EA-4DA6-805D-3FE83EAE5202}" destId="{56A9EEF0-A800-4137-BA78-1A923CFD4C17}" srcOrd="1" destOrd="0" parTransId="{B34A0759-951E-4EE4-ADAD-4584BA5D140A}" sibTransId="{066E6D67-23C6-4846-92D3-92E2216F2C98}"/>
    <dgm:cxn modelId="{001CD3DD-3F55-447A-BA85-92ACFAE454AA}" type="presOf" srcId="{61F1C0ED-8A7F-4FAE-9581-6172BA401239}" destId="{47B8F453-E2A6-4315-AE51-A83966F9794D}" srcOrd="0" destOrd="0" presId="urn:microsoft.com/office/officeart/2011/layout/TabList"/>
    <dgm:cxn modelId="{7A9555E0-242B-4E7C-9995-EA5C8F5CD322}" type="presOf" srcId="{C2A6D94C-3D4F-4CA0-AFD3-56E7CD72A885}" destId="{CB3D1E92-913A-4CF2-A009-D8B201191E63}" srcOrd="0" destOrd="0" presId="urn:microsoft.com/office/officeart/2011/layout/TabList"/>
    <dgm:cxn modelId="{D6F174EA-CCD7-4ECC-915B-B964A8DB37D6}" srcId="{C2A6D94C-3D4F-4CA0-AFD3-56E7CD72A885}" destId="{A2837C34-C374-400F-9875-C145D6034291}" srcOrd="0" destOrd="0" parTransId="{F17719D4-A8F9-4EDF-B8E9-42D92B842D22}" sibTransId="{4C57025E-8E92-433B-BFCB-F5CE70695952}"/>
    <dgm:cxn modelId="{35965EF5-DC76-4BC9-A6FF-E56F0A8E90A4}" srcId="{61F1C0ED-8A7F-4FAE-9581-6172BA401239}" destId="{6ED99250-2C07-4C74-923E-54D19B0C0BFC}" srcOrd="0" destOrd="0" parTransId="{FEEA521F-BDE5-41AF-BE26-ADFAF6738173}" sibTransId="{F53755A0-A658-448A-B2AB-215EEE304020}"/>
    <dgm:cxn modelId="{17EA0AF6-4334-411E-BDE1-A72473969F5A}" srcId="{186952EA-93EA-4DA6-805D-3FE83EAE5202}" destId="{2AA9CEC5-F45C-4880-AE61-FF9C8B4181C3}" srcOrd="0" destOrd="0" parTransId="{DED462A0-1325-4A51-BC92-A41A0F64189C}" sibTransId="{B954A361-1E9E-42E5-8696-BCE970E1E14B}"/>
    <dgm:cxn modelId="{E8E009FC-9ACB-41DF-9157-77C8D743597E}" type="presOf" srcId="{EB13C238-42F6-43B9-BF87-C748B11EC4B5}" destId="{FA73DAF3-5A89-4627-969A-16C29718E8C7}" srcOrd="0" destOrd="1" presId="urn:microsoft.com/office/officeart/2011/layout/TabList"/>
    <dgm:cxn modelId="{A74E48FC-FB2D-40C6-AD0F-4BBFA9EEA974}" srcId="{68FB51CB-317A-4971-B5D8-B869E870613B}" destId="{186952EA-93EA-4DA6-805D-3FE83EAE5202}" srcOrd="0" destOrd="0" parTransId="{6D9E2C70-121A-4DF1-A84F-1D68AE993A58}" sibTransId="{CCF0F1E4-BA77-49FA-9210-64376EF49025}"/>
    <dgm:cxn modelId="{82D272FC-C3C5-438F-A78C-09D626A37B83}" srcId="{68FB51CB-317A-4971-B5D8-B869E870613B}" destId="{61F1C0ED-8A7F-4FAE-9581-6172BA401239}" srcOrd="1" destOrd="0" parTransId="{0D85633D-52E7-4F6E-B66A-7D7EF12B6CF5}" sibTransId="{D048A294-38EC-41B6-93E9-C786CA64EC6B}"/>
    <dgm:cxn modelId="{C02DDB71-304F-424F-A622-E8BC87505E13}" type="presParOf" srcId="{3D6A0383-3D79-4553-8BF2-D844022F5968}" destId="{84E37AA2-C270-4182-A8D5-827DE2D84A47}" srcOrd="0" destOrd="0" presId="urn:microsoft.com/office/officeart/2011/layout/TabList"/>
    <dgm:cxn modelId="{CADC7217-0955-439A-AB9C-5D4A603C8EDC}" type="presParOf" srcId="{84E37AA2-C270-4182-A8D5-827DE2D84A47}" destId="{9139783E-DCA0-4733-8F13-DC32090453C2}" srcOrd="0" destOrd="0" presId="urn:microsoft.com/office/officeart/2011/layout/TabList"/>
    <dgm:cxn modelId="{B18CE0CD-71C7-476B-B855-B4CDF0AA3AC6}" type="presParOf" srcId="{84E37AA2-C270-4182-A8D5-827DE2D84A47}" destId="{60EA8F5D-5D36-40E0-A7E3-387D100065DA}" srcOrd="1" destOrd="0" presId="urn:microsoft.com/office/officeart/2011/layout/TabList"/>
    <dgm:cxn modelId="{1475C3F5-0A01-4718-872C-168128C9D1D6}" type="presParOf" srcId="{84E37AA2-C270-4182-A8D5-827DE2D84A47}" destId="{6BE274EA-BDD3-4A02-BE8B-970179E5C1BA}" srcOrd="2" destOrd="0" presId="urn:microsoft.com/office/officeart/2011/layout/TabList"/>
    <dgm:cxn modelId="{C74CC49C-C5E9-4C36-B3F2-3A6C8921211F}" type="presParOf" srcId="{3D6A0383-3D79-4553-8BF2-D844022F5968}" destId="{D7BB0462-A11D-4BA1-8B59-C8F2F2452FC5}" srcOrd="1" destOrd="0" presId="urn:microsoft.com/office/officeart/2011/layout/TabList"/>
    <dgm:cxn modelId="{3280B781-ACD8-46B2-B8BA-BAD06E810068}" type="presParOf" srcId="{3D6A0383-3D79-4553-8BF2-D844022F5968}" destId="{5D309648-9039-49AA-A8F5-43AA68034B86}" srcOrd="2" destOrd="0" presId="urn:microsoft.com/office/officeart/2011/layout/TabList"/>
    <dgm:cxn modelId="{11646A80-7079-48B2-A0BE-D83AD9B5FE4F}" type="presParOf" srcId="{3D6A0383-3D79-4553-8BF2-D844022F5968}" destId="{19A72264-547B-4568-A680-D81E2B219424}" srcOrd="3" destOrd="0" presId="urn:microsoft.com/office/officeart/2011/layout/TabList"/>
    <dgm:cxn modelId="{36C2A777-8E3E-4456-8D42-C9DFF8CA1A5B}" type="presParOf" srcId="{19A72264-547B-4568-A680-D81E2B219424}" destId="{DB67449B-F258-4F3F-80F2-5A5AE2C05AEB}" srcOrd="0" destOrd="0" presId="urn:microsoft.com/office/officeart/2011/layout/TabList"/>
    <dgm:cxn modelId="{985F0DFB-7C8E-4D58-B7B9-E5226F50E6DA}" type="presParOf" srcId="{19A72264-547B-4568-A680-D81E2B219424}" destId="{47B8F453-E2A6-4315-AE51-A83966F9794D}" srcOrd="1" destOrd="0" presId="urn:microsoft.com/office/officeart/2011/layout/TabList"/>
    <dgm:cxn modelId="{00793CC5-D51F-486A-84DE-F3043C8FE61F}" type="presParOf" srcId="{19A72264-547B-4568-A680-D81E2B219424}" destId="{3CD34120-B75E-4CE2-8E27-D5E2A90BEDBD}" srcOrd="2" destOrd="0" presId="urn:microsoft.com/office/officeart/2011/layout/TabList"/>
    <dgm:cxn modelId="{E0C9EE2C-74ED-4EC1-A2B8-783CE30F6475}" type="presParOf" srcId="{3D6A0383-3D79-4553-8BF2-D844022F5968}" destId="{FA73DAF3-5A89-4627-969A-16C29718E8C7}" srcOrd="4" destOrd="0" presId="urn:microsoft.com/office/officeart/2011/layout/TabList"/>
    <dgm:cxn modelId="{5C5D4FF2-28E0-4BD6-9641-2147DFF564C6}" type="presParOf" srcId="{3D6A0383-3D79-4553-8BF2-D844022F5968}" destId="{2DBEAB58-DC81-4028-A365-AE9BB8742F23}" srcOrd="5" destOrd="0" presId="urn:microsoft.com/office/officeart/2011/layout/TabList"/>
    <dgm:cxn modelId="{23C7D5F4-2CF2-4694-917C-B94B4346373D}" type="presParOf" srcId="{3D6A0383-3D79-4553-8BF2-D844022F5968}" destId="{7B6AA0EE-48A8-4A82-9071-D5C5D386BCB6}" srcOrd="6" destOrd="0" presId="urn:microsoft.com/office/officeart/2011/layout/TabList"/>
    <dgm:cxn modelId="{EF076A8D-5DF8-447B-87B7-312845E54CE9}" type="presParOf" srcId="{7B6AA0EE-48A8-4A82-9071-D5C5D386BCB6}" destId="{113400EE-1558-41F3-B55E-7138839ABDB9}" srcOrd="0" destOrd="0" presId="urn:microsoft.com/office/officeart/2011/layout/TabList"/>
    <dgm:cxn modelId="{06076652-A119-4EBA-AAE9-3FCCC9DD43A8}" type="presParOf" srcId="{7B6AA0EE-48A8-4A82-9071-D5C5D386BCB6}" destId="{CB3D1E92-913A-4CF2-A009-D8B201191E63}" srcOrd="1" destOrd="0" presId="urn:microsoft.com/office/officeart/2011/layout/TabList"/>
    <dgm:cxn modelId="{41CBC862-58A8-45C6-88CB-5D5470F99DB2}" type="presParOf" srcId="{7B6AA0EE-48A8-4A82-9071-D5C5D386BCB6}" destId="{C1A5D3B3-5963-4544-9A7B-4679E107D13D}" srcOrd="2" destOrd="0" presId="urn:microsoft.com/office/officeart/2011/layout/TabList"/>
    <dgm:cxn modelId="{3451B384-DA8D-480A-B3FF-802F8773BFF9}" type="presParOf" srcId="{3D6A0383-3D79-4553-8BF2-D844022F5968}" destId="{6EAA6CFB-2A96-4E72-AB03-FECF35841C36}" srcOrd="7" destOrd="0" presId="urn:microsoft.com/office/officeart/2011/layout/Tab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8CBB72-A053-4D54-8804-BA1311062AA4}">
      <dsp:nvSpPr>
        <dsp:cNvPr id="0" name=""/>
        <dsp:cNvSpPr/>
      </dsp:nvSpPr>
      <dsp:spPr>
        <a:xfrm>
          <a:off x="7636" y="174518"/>
          <a:ext cx="2282479" cy="1369487"/>
        </a:xfrm>
        <a:prstGeom prst="roundRect">
          <a:avLst>
            <a:gd name="adj" fmla="val 10000"/>
          </a:avLst>
        </a:prstGeom>
        <a:gradFill rotWithShape="0">
          <a:gsLst>
            <a:gs pos="14000">
              <a:srgbClr val="46268E"/>
            </a:gs>
            <a:gs pos="45000">
              <a:srgbClr val="3A5AA7"/>
            </a:gs>
            <a:gs pos="58000">
              <a:srgbClr val="53837F"/>
            </a:gs>
            <a:gs pos="72000">
              <a:srgbClr val="68A65E"/>
            </a:gs>
            <a:gs pos="84000">
              <a:srgbClr val="75BB4A"/>
            </a:gs>
            <a:gs pos="91000">
              <a:srgbClr val="7AC343"/>
            </a:gs>
          </a:gsLst>
          <a:lin ang="19200049" scaled="1"/>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l-GR" sz="2200" kern="1200" dirty="0"/>
            <a:t>Διαδικασία: Λειτουργική Περιοχή ΔΙ ΣΔΕ</a:t>
          </a:r>
          <a:endParaRPr lang="en-US" sz="2200" kern="1200" dirty="0"/>
        </a:p>
      </dsp:txBody>
      <dsp:txXfrm>
        <a:off x="47747" y="214629"/>
        <a:ext cx="2202257" cy="1289265"/>
      </dsp:txXfrm>
    </dsp:sp>
    <dsp:sp modelId="{1F5A76B4-C6AF-4868-8DE0-97AF4F3BA707}">
      <dsp:nvSpPr>
        <dsp:cNvPr id="0" name=""/>
        <dsp:cNvSpPr/>
      </dsp:nvSpPr>
      <dsp:spPr>
        <a:xfrm>
          <a:off x="2518364" y="576234"/>
          <a:ext cx="483885" cy="566055"/>
        </a:xfrm>
        <a:prstGeom prst="rightArrow">
          <a:avLst>
            <a:gd name="adj1" fmla="val 60000"/>
            <a:gd name="adj2" fmla="val 50000"/>
          </a:avLst>
        </a:prstGeom>
        <a:solidFill>
          <a:srgbClr val="423997"/>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2518364" y="689445"/>
        <a:ext cx="338720" cy="339633"/>
      </dsp:txXfrm>
    </dsp:sp>
    <dsp:sp modelId="{452DD5FC-D471-47CB-8902-EAE6D9BF487C}">
      <dsp:nvSpPr>
        <dsp:cNvPr id="0" name=""/>
        <dsp:cNvSpPr/>
      </dsp:nvSpPr>
      <dsp:spPr>
        <a:xfrm>
          <a:off x="3203108" y="174518"/>
          <a:ext cx="2282479" cy="1369487"/>
        </a:xfrm>
        <a:prstGeom prst="roundRect">
          <a:avLst>
            <a:gd name="adj" fmla="val 10000"/>
          </a:avLst>
        </a:prstGeom>
        <a:gradFill rotWithShape="0">
          <a:gsLst>
            <a:gs pos="14000">
              <a:srgbClr val="46268E"/>
            </a:gs>
            <a:gs pos="45000">
              <a:srgbClr val="3A5AA7"/>
            </a:gs>
            <a:gs pos="58000">
              <a:srgbClr val="53837F"/>
            </a:gs>
            <a:gs pos="72000">
              <a:srgbClr val="68A65E"/>
            </a:gs>
            <a:gs pos="84000">
              <a:srgbClr val="75BB4A"/>
            </a:gs>
            <a:gs pos="91000">
              <a:srgbClr val="7AC343"/>
            </a:gs>
          </a:gsLst>
          <a:lin ang="19200049" scaled="1"/>
        </a:gra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l-GR" sz="2200" kern="1200" dirty="0">
              <a:solidFill>
                <a:prstClr val="white"/>
              </a:solidFill>
              <a:latin typeface="Calibri"/>
              <a:ea typeface="+mn-ea"/>
              <a:cs typeface="+mn-cs"/>
            </a:rPr>
            <a:t>Επιλογή Μεθοδολογίας από ΔΑ</a:t>
          </a:r>
          <a:endParaRPr lang="en-US" sz="2200" kern="1200" dirty="0">
            <a:solidFill>
              <a:prstClr val="white"/>
            </a:solidFill>
            <a:latin typeface="Calibri"/>
            <a:ea typeface="+mn-ea"/>
            <a:cs typeface="+mn-cs"/>
          </a:endParaRPr>
        </a:p>
      </dsp:txBody>
      <dsp:txXfrm>
        <a:off x="3243219" y="214629"/>
        <a:ext cx="2202257" cy="1289265"/>
      </dsp:txXfrm>
    </dsp:sp>
    <dsp:sp modelId="{300B85B6-F2B2-4E25-9230-4DB09D30A4AF}">
      <dsp:nvSpPr>
        <dsp:cNvPr id="0" name=""/>
        <dsp:cNvSpPr/>
      </dsp:nvSpPr>
      <dsp:spPr>
        <a:xfrm>
          <a:off x="5713836" y="576234"/>
          <a:ext cx="483885" cy="566055"/>
        </a:xfrm>
        <a:prstGeom prst="rightArrow">
          <a:avLst>
            <a:gd name="adj1" fmla="val 60000"/>
            <a:gd name="adj2" fmla="val 50000"/>
          </a:avLst>
        </a:prstGeom>
        <a:solidFill>
          <a:srgbClr val="423997"/>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5713836" y="689445"/>
        <a:ext cx="338720" cy="339633"/>
      </dsp:txXfrm>
    </dsp:sp>
    <dsp:sp modelId="{23B3CF44-1C0D-4605-AE93-8B8C8042A051}">
      <dsp:nvSpPr>
        <dsp:cNvPr id="0" name=""/>
        <dsp:cNvSpPr/>
      </dsp:nvSpPr>
      <dsp:spPr>
        <a:xfrm>
          <a:off x="6398580" y="174518"/>
          <a:ext cx="2282479" cy="1369487"/>
        </a:xfrm>
        <a:prstGeom prst="roundRect">
          <a:avLst>
            <a:gd name="adj" fmla="val 10000"/>
          </a:avLst>
        </a:prstGeom>
        <a:gradFill rotWithShape="0">
          <a:gsLst>
            <a:gs pos="14000">
              <a:srgbClr val="46268E"/>
            </a:gs>
            <a:gs pos="45000">
              <a:srgbClr val="3A5AA7"/>
            </a:gs>
            <a:gs pos="58000">
              <a:srgbClr val="53837F"/>
            </a:gs>
            <a:gs pos="72000">
              <a:srgbClr val="68A65E"/>
            </a:gs>
            <a:gs pos="84000">
              <a:srgbClr val="75BB4A"/>
            </a:gs>
            <a:gs pos="91000">
              <a:srgbClr val="7AC343"/>
            </a:gs>
          </a:gsLst>
          <a:lin ang="19200049" scaled="1"/>
        </a:gra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l-GR" sz="2200" kern="1200" dirty="0"/>
            <a:t>Έγκριση από Επιτροπή Παρακολούθησης  </a:t>
          </a:r>
          <a:endParaRPr lang="en-US" sz="2200" kern="1200" dirty="0"/>
        </a:p>
      </dsp:txBody>
      <dsp:txXfrm>
        <a:off x="6438691" y="214629"/>
        <a:ext cx="2202257" cy="12892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7C7D0E-5D9D-4BB7-881D-A294BFCB08D4}">
      <dsp:nvSpPr>
        <dsp:cNvPr id="0" name=""/>
        <dsp:cNvSpPr/>
      </dsp:nvSpPr>
      <dsp:spPr>
        <a:xfrm>
          <a:off x="2285182" y="105534"/>
          <a:ext cx="4297118" cy="1220523"/>
        </a:xfrm>
        <a:prstGeom prst="rightArrow">
          <a:avLst>
            <a:gd name="adj1" fmla="val 75000"/>
            <a:gd name="adj2" fmla="val 50000"/>
          </a:avLst>
        </a:prstGeom>
        <a:solidFill>
          <a:srgbClr val="8FAADC">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14300" lvl="1" indent="-114300" algn="l" defTabSz="666750">
            <a:lnSpc>
              <a:spcPct val="90000"/>
            </a:lnSpc>
            <a:spcBef>
              <a:spcPct val="0"/>
            </a:spcBef>
            <a:spcAft>
              <a:spcPct val="15000"/>
            </a:spcAft>
            <a:buNone/>
          </a:pPr>
          <a:endParaRPr lang="en-US" sz="1500" kern="1200"/>
        </a:p>
        <a:p>
          <a:pPr marL="228600" lvl="2" indent="-114300" algn="l" defTabSz="688975">
            <a:lnSpc>
              <a:spcPct val="90000"/>
            </a:lnSpc>
            <a:spcBef>
              <a:spcPct val="0"/>
            </a:spcBef>
            <a:spcAft>
              <a:spcPct val="15000"/>
            </a:spcAft>
            <a:buNone/>
          </a:pPr>
          <a:r>
            <a:rPr lang="el-GR" sz="1550" kern="12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Περιπτώσεις θεσμικής αποκλειστικής αρμοδιότητας υλοποίησης της Πράξης</a:t>
          </a:r>
          <a:endParaRPr lang="en-US" sz="1550" kern="12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dsp:txBody>
      <dsp:txXfrm>
        <a:off x="2285182" y="258099"/>
        <a:ext cx="3839422" cy="915393"/>
      </dsp:txXfrm>
    </dsp:sp>
    <dsp:sp modelId="{B92DBBD6-8C7B-4FB9-A928-BB7CF57CD976}">
      <dsp:nvSpPr>
        <dsp:cNvPr id="0" name=""/>
        <dsp:cNvSpPr/>
      </dsp:nvSpPr>
      <dsp:spPr>
        <a:xfrm>
          <a:off x="323429" y="1429"/>
          <a:ext cx="1961752" cy="1428733"/>
        </a:xfrm>
        <a:prstGeom prst="roundRect">
          <a:avLst/>
        </a:prstGeom>
        <a:solidFill>
          <a:srgbClr val="42399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l-GR" sz="2000" kern="1200" dirty="0">
              <a:latin typeface="Tahoma" panose="020B0604030504040204" pitchFamily="34" charset="0"/>
              <a:ea typeface="Tahoma" panose="020B0604030504040204" pitchFamily="34" charset="0"/>
              <a:cs typeface="Tahoma" panose="020B0604030504040204" pitchFamily="34" charset="0"/>
            </a:rPr>
            <a:t>Άμεση Αξιολόγηση</a:t>
          </a:r>
          <a:endParaRPr lang="en-US" sz="2000" kern="1200" dirty="0">
            <a:latin typeface="Tahoma" panose="020B0604030504040204" pitchFamily="34" charset="0"/>
            <a:ea typeface="Tahoma" panose="020B0604030504040204" pitchFamily="34" charset="0"/>
            <a:cs typeface="Tahoma" panose="020B0604030504040204" pitchFamily="34" charset="0"/>
          </a:endParaRPr>
        </a:p>
      </dsp:txBody>
      <dsp:txXfrm>
        <a:off x="393174" y="71174"/>
        <a:ext cx="1822262" cy="1289243"/>
      </dsp:txXfrm>
    </dsp:sp>
    <dsp:sp modelId="{2F451252-F55A-4026-9028-B7C6C812BE40}">
      <dsp:nvSpPr>
        <dsp:cNvPr id="0" name=""/>
        <dsp:cNvSpPr/>
      </dsp:nvSpPr>
      <dsp:spPr>
        <a:xfrm>
          <a:off x="2345655" y="1668039"/>
          <a:ext cx="4226803" cy="1147015"/>
        </a:xfrm>
        <a:prstGeom prst="rightArrow">
          <a:avLst>
            <a:gd name="adj1" fmla="val 75000"/>
            <a:gd name="adj2" fmla="val 50000"/>
          </a:avLst>
        </a:prstGeom>
        <a:solidFill>
          <a:srgbClr val="8FAADC">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14300" lvl="1" indent="-114300" algn="l" defTabSz="688975">
            <a:lnSpc>
              <a:spcPct val="90000"/>
            </a:lnSpc>
            <a:spcBef>
              <a:spcPct val="0"/>
            </a:spcBef>
            <a:spcAft>
              <a:spcPct val="15000"/>
            </a:spcAft>
            <a:buNone/>
          </a:pPr>
          <a:r>
            <a:rPr lang="el-GR" sz="1550" kern="12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Προσκλήσεις που απευθύνονται σε πολλούς δυνητικούς δικαιούχους που διεκδικούν «ανταγωνιστικά» την χρηματοδότηση </a:t>
          </a:r>
          <a:endParaRPr lang="en-US" sz="1550" kern="12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dsp:txBody>
      <dsp:txXfrm>
        <a:off x="2345655" y="1811416"/>
        <a:ext cx="3796672" cy="860261"/>
      </dsp:txXfrm>
    </dsp:sp>
    <dsp:sp modelId="{F686AD3C-81F3-4B52-8F72-72BEBC526DF2}">
      <dsp:nvSpPr>
        <dsp:cNvPr id="0" name=""/>
        <dsp:cNvSpPr/>
      </dsp:nvSpPr>
      <dsp:spPr>
        <a:xfrm>
          <a:off x="333270" y="1573035"/>
          <a:ext cx="2012384" cy="1337022"/>
        </a:xfrm>
        <a:prstGeom prst="roundRect">
          <a:avLst/>
        </a:prstGeom>
        <a:solidFill>
          <a:srgbClr val="42399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l-GR" sz="2000" kern="1200" dirty="0">
              <a:latin typeface="Tahoma" panose="020B0604030504040204" pitchFamily="34" charset="0"/>
              <a:ea typeface="Tahoma" panose="020B0604030504040204" pitchFamily="34" charset="0"/>
              <a:cs typeface="Tahoma" panose="020B0604030504040204" pitchFamily="34" charset="0"/>
            </a:rPr>
            <a:t>Συγκριτική Αξιολόγηση</a:t>
          </a:r>
          <a:endParaRPr lang="en-US" sz="2000" kern="1200" dirty="0">
            <a:latin typeface="Tahoma" panose="020B0604030504040204" pitchFamily="34" charset="0"/>
            <a:ea typeface="Tahoma" panose="020B0604030504040204" pitchFamily="34" charset="0"/>
            <a:cs typeface="Tahoma" panose="020B0604030504040204" pitchFamily="34" charset="0"/>
          </a:endParaRPr>
        </a:p>
      </dsp:txBody>
      <dsp:txXfrm>
        <a:off x="398538" y="1638303"/>
        <a:ext cx="1881848" cy="12064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A5D3B3-5963-4544-9A7B-4679E107D13D}">
      <dsp:nvSpPr>
        <dsp:cNvPr id="0" name=""/>
        <dsp:cNvSpPr/>
      </dsp:nvSpPr>
      <dsp:spPr>
        <a:xfrm>
          <a:off x="0" y="3114238"/>
          <a:ext cx="10726993"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CD34120-B75E-4CE2-8E27-D5E2A90BEDBD}">
      <dsp:nvSpPr>
        <dsp:cNvPr id="0" name=""/>
        <dsp:cNvSpPr/>
      </dsp:nvSpPr>
      <dsp:spPr>
        <a:xfrm>
          <a:off x="0" y="1776623"/>
          <a:ext cx="10726993"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BE274EA-BDD3-4A02-BE8B-970179E5C1BA}">
      <dsp:nvSpPr>
        <dsp:cNvPr id="0" name=""/>
        <dsp:cNvSpPr/>
      </dsp:nvSpPr>
      <dsp:spPr>
        <a:xfrm>
          <a:off x="0" y="439008"/>
          <a:ext cx="10726993"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39783E-DCA0-4733-8F13-DC32090453C2}">
      <dsp:nvSpPr>
        <dsp:cNvPr id="0" name=""/>
        <dsp:cNvSpPr/>
      </dsp:nvSpPr>
      <dsp:spPr>
        <a:xfrm>
          <a:off x="2789018" y="489"/>
          <a:ext cx="7937974" cy="438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marL="0" lvl="0" indent="0" algn="l" defTabSz="800100">
            <a:lnSpc>
              <a:spcPct val="90000"/>
            </a:lnSpc>
            <a:spcBef>
              <a:spcPct val="0"/>
            </a:spcBef>
            <a:spcAft>
              <a:spcPct val="35000"/>
            </a:spcAft>
            <a:buSzPct val="120000"/>
            <a:buNone/>
          </a:pPr>
          <a:r>
            <a:rPr lang="el-GR" sz="1800" b="1" kern="1200">
              <a:latin typeface="Tahoma" panose="020B0604030504040204" pitchFamily="34" charset="0"/>
              <a:ea typeface="Tahoma" panose="020B0604030504040204" pitchFamily="34" charset="0"/>
              <a:cs typeface="Tahoma" panose="020B0604030504040204" pitchFamily="34" charset="0"/>
            </a:rPr>
            <a:t>Οδηγίες για τους Πραγματικούς Δικαιούχους</a:t>
          </a:r>
          <a:endParaRPr lang="en-GB" sz="1800" kern="1200" dirty="0">
            <a:latin typeface="Tahoma" panose="020B0604030504040204" pitchFamily="34" charset="0"/>
            <a:ea typeface="Tahoma" panose="020B0604030504040204" pitchFamily="34" charset="0"/>
            <a:cs typeface="Tahoma" panose="020B0604030504040204" pitchFamily="34" charset="0"/>
          </a:endParaRPr>
        </a:p>
      </dsp:txBody>
      <dsp:txXfrm>
        <a:off x="2789018" y="489"/>
        <a:ext cx="7937974" cy="438519"/>
      </dsp:txXfrm>
    </dsp:sp>
    <dsp:sp modelId="{60EA8F5D-5D36-40E0-A7E3-387D100065DA}">
      <dsp:nvSpPr>
        <dsp:cNvPr id="0" name=""/>
        <dsp:cNvSpPr/>
      </dsp:nvSpPr>
      <dsp:spPr>
        <a:xfrm>
          <a:off x="0" y="489"/>
          <a:ext cx="2789018" cy="438519"/>
        </a:xfrm>
        <a:prstGeom prst="round2SameRect">
          <a:avLst>
            <a:gd name="adj1" fmla="val 16670"/>
            <a:gd name="adj2" fmla="val 0"/>
          </a:avLst>
        </a:prstGeom>
        <a:gradFill rotWithShape="0">
          <a:gsLst>
            <a:gs pos="14000">
              <a:srgbClr val="46268E"/>
            </a:gs>
            <a:gs pos="45000">
              <a:srgbClr val="3A5AA7"/>
            </a:gs>
            <a:gs pos="58000">
              <a:srgbClr val="53837F"/>
            </a:gs>
            <a:gs pos="72000">
              <a:srgbClr val="68A65E"/>
            </a:gs>
            <a:gs pos="84000">
              <a:srgbClr val="75BB4A"/>
            </a:gs>
            <a:gs pos="91000">
              <a:srgbClr val="7AC343"/>
            </a:gs>
          </a:gsLst>
          <a:lin ang="19200049" scaled="1"/>
        </a:gradFill>
        <a:ln w="12700" cap="flat" cmpd="sng" algn="ctr">
          <a:solidFill>
            <a:prstClr val="white">
              <a:hueOff val="0"/>
              <a:satOff val="0"/>
              <a:lumOff val="0"/>
              <a:alphaOff val="0"/>
            </a:prstClr>
          </a:solidFill>
          <a:prstDash val="solid"/>
          <a:miter lim="800000"/>
        </a:ln>
        <a:effectLst/>
      </dsp:spPr>
      <dsp:style>
        <a:lnRef idx="1">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SzPct val="120000"/>
            <a:buNone/>
          </a:pPr>
          <a:r>
            <a:rPr lang="el-GR" sz="1800" kern="1200">
              <a:solidFill>
                <a:prstClr val="white"/>
              </a:solidFill>
              <a:latin typeface="Tahoma" panose="020B0604030504040204" pitchFamily="34" charset="0"/>
              <a:ea typeface="Tahoma" panose="020B0604030504040204" pitchFamily="34" charset="0"/>
              <a:cs typeface="Tahoma" panose="020B0604030504040204" pitchFamily="34" charset="0"/>
            </a:rPr>
            <a:t>ΔΙΑΔΙΚΑΣΙΑ ΔΙ_1: </a:t>
          </a:r>
          <a:endParaRPr lang="en-GB" sz="1800" kern="1200" dirty="0">
            <a:solidFill>
              <a:prstClr val="white"/>
            </a:solidFill>
            <a:latin typeface="Tahoma" panose="020B0604030504040204" pitchFamily="34" charset="0"/>
            <a:ea typeface="Tahoma" panose="020B0604030504040204" pitchFamily="34" charset="0"/>
            <a:cs typeface="Tahoma" panose="020B0604030504040204" pitchFamily="34" charset="0"/>
          </a:endParaRPr>
        </a:p>
      </dsp:txBody>
      <dsp:txXfrm>
        <a:off x="21411" y="21900"/>
        <a:ext cx="2746196" cy="417108"/>
      </dsp:txXfrm>
    </dsp:sp>
    <dsp:sp modelId="{D7BB0462-A11D-4BA1-8B59-C8F2F2452FC5}">
      <dsp:nvSpPr>
        <dsp:cNvPr id="0" name=""/>
        <dsp:cNvSpPr/>
      </dsp:nvSpPr>
      <dsp:spPr>
        <a:xfrm>
          <a:off x="0" y="439008"/>
          <a:ext cx="10726993" cy="877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SzPct val="120000"/>
            <a:buChar char="•"/>
          </a:pPr>
          <a:endParaRPr lang="en-GB" sz="1600" kern="1200" dirty="0">
            <a:latin typeface="Tahoma" panose="020B0604030504040204" pitchFamily="34" charset="0"/>
            <a:ea typeface="Tahoma" panose="020B0604030504040204" pitchFamily="34" charset="0"/>
            <a:cs typeface="Tahoma" panose="020B0604030504040204" pitchFamily="34" charset="0"/>
          </a:endParaRPr>
        </a:p>
        <a:p>
          <a:pPr marL="171450" lvl="1" indent="-171450" algn="l" defTabSz="711200">
            <a:lnSpc>
              <a:spcPct val="90000"/>
            </a:lnSpc>
            <a:spcBef>
              <a:spcPct val="0"/>
            </a:spcBef>
            <a:spcAft>
              <a:spcPct val="15000"/>
            </a:spcAft>
            <a:buSzPct val="120000"/>
            <a:buChar char="•"/>
          </a:pPr>
          <a:r>
            <a:rPr lang="el-GR" sz="1600" kern="12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Οι οδηγίες για την καταχώρηση των Πραγματικών Δικαιούχων στο ΟΠΣ προσαρμόστηκαν στα νέα δεδομένα της </a:t>
          </a:r>
          <a:r>
            <a:rPr lang="el-GR" sz="1600" kern="1200" dirty="0" err="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διαλειτουργικότητας</a:t>
          </a:r>
          <a:r>
            <a:rPr lang="el-GR" sz="1600" kern="12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με το Μητρώο Πραγματικών Δικαιούχων του Υπουργείου Εθνικής Οικονομίας και Οικονομικών</a:t>
          </a:r>
          <a:r>
            <a:rPr lang="en-US" sz="1600" kern="1200" dirty="0"/>
            <a:t>.</a:t>
          </a:r>
          <a:endParaRPr lang="en-GB" sz="1600" kern="1200" dirty="0">
            <a:latin typeface="Tahoma" panose="020B0604030504040204" pitchFamily="34" charset="0"/>
            <a:ea typeface="Tahoma" panose="020B0604030504040204" pitchFamily="34" charset="0"/>
            <a:cs typeface="Tahoma" panose="020B0604030504040204" pitchFamily="34" charset="0"/>
          </a:endParaRPr>
        </a:p>
      </dsp:txBody>
      <dsp:txXfrm>
        <a:off x="0" y="439008"/>
        <a:ext cx="10726993" cy="877169"/>
      </dsp:txXfrm>
    </dsp:sp>
    <dsp:sp modelId="{DB67449B-F258-4F3F-80F2-5A5AE2C05AEB}">
      <dsp:nvSpPr>
        <dsp:cNvPr id="0" name=""/>
        <dsp:cNvSpPr/>
      </dsp:nvSpPr>
      <dsp:spPr>
        <a:xfrm>
          <a:off x="2789018" y="1338104"/>
          <a:ext cx="7937974" cy="438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marL="0" lvl="0" indent="0" algn="l" defTabSz="800100">
            <a:lnSpc>
              <a:spcPct val="90000"/>
            </a:lnSpc>
            <a:spcBef>
              <a:spcPct val="0"/>
            </a:spcBef>
            <a:spcAft>
              <a:spcPct val="35000"/>
            </a:spcAft>
            <a:buSzPct val="120000"/>
            <a:buNone/>
          </a:pPr>
          <a:r>
            <a:rPr lang="el-GR" sz="1800" b="1" kern="1200" dirty="0">
              <a:latin typeface="Tahoma" panose="020B0604030504040204" pitchFamily="34" charset="0"/>
              <a:ea typeface="Tahoma" panose="020B0604030504040204" pitchFamily="34" charset="0"/>
              <a:cs typeface="Tahoma" panose="020B0604030504040204" pitchFamily="34" charset="0"/>
            </a:rPr>
            <a:t>Παράρτημα Ειδικών Όρων Διεθνών Οργανισμών</a:t>
          </a:r>
          <a:endParaRPr lang="en-GB" sz="1800" kern="1200" dirty="0">
            <a:latin typeface="Tahoma" panose="020B0604030504040204" pitchFamily="34" charset="0"/>
            <a:ea typeface="Tahoma" panose="020B0604030504040204" pitchFamily="34" charset="0"/>
            <a:cs typeface="Tahoma" panose="020B0604030504040204" pitchFamily="34" charset="0"/>
          </a:endParaRPr>
        </a:p>
      </dsp:txBody>
      <dsp:txXfrm>
        <a:off x="2789018" y="1338104"/>
        <a:ext cx="7937974" cy="438519"/>
      </dsp:txXfrm>
    </dsp:sp>
    <dsp:sp modelId="{47B8F453-E2A6-4315-AE51-A83966F9794D}">
      <dsp:nvSpPr>
        <dsp:cNvPr id="0" name=""/>
        <dsp:cNvSpPr/>
      </dsp:nvSpPr>
      <dsp:spPr>
        <a:xfrm>
          <a:off x="0" y="1338104"/>
          <a:ext cx="2789018" cy="438519"/>
        </a:xfrm>
        <a:prstGeom prst="round2SameRect">
          <a:avLst>
            <a:gd name="adj1" fmla="val 16670"/>
            <a:gd name="adj2" fmla="val 0"/>
          </a:avLst>
        </a:prstGeom>
        <a:gradFill rotWithShape="0">
          <a:gsLst>
            <a:gs pos="14000">
              <a:srgbClr val="46268E"/>
            </a:gs>
            <a:gs pos="45000">
              <a:srgbClr val="3A5AA7"/>
            </a:gs>
            <a:gs pos="58000">
              <a:srgbClr val="53837F"/>
            </a:gs>
            <a:gs pos="72000">
              <a:srgbClr val="68A65E"/>
            </a:gs>
            <a:gs pos="84000">
              <a:srgbClr val="75BB4A"/>
            </a:gs>
            <a:gs pos="91000">
              <a:srgbClr val="7AC343"/>
            </a:gs>
          </a:gsLst>
          <a:lin ang="19200049" scaled="1"/>
        </a:gradFill>
        <a:ln w="12700" cap="flat" cmpd="sng" algn="ctr">
          <a:solidFill>
            <a:prstClr val="white">
              <a:hueOff val="0"/>
              <a:satOff val="0"/>
              <a:lumOff val="0"/>
              <a:alphaOff val="0"/>
            </a:prstClr>
          </a:solidFill>
          <a:prstDash val="solid"/>
          <a:miter lim="800000"/>
        </a:ln>
        <a:effectLst/>
      </dsp:spPr>
      <dsp:style>
        <a:lnRef idx="1">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SzPct val="120000"/>
            <a:buNone/>
          </a:pPr>
          <a:r>
            <a:rPr lang="el-GR" sz="1800" kern="1200" dirty="0">
              <a:solidFill>
                <a:prstClr val="white"/>
              </a:solidFill>
              <a:latin typeface="Tahoma" panose="020B0604030504040204" pitchFamily="34" charset="0"/>
              <a:ea typeface="Tahoma" panose="020B0604030504040204" pitchFamily="34" charset="0"/>
              <a:cs typeface="Tahoma" panose="020B0604030504040204" pitchFamily="34" charset="0"/>
            </a:rPr>
            <a:t>ΔΙΑΔΙΚΑΣΙΑ ΔΙ_2:</a:t>
          </a:r>
          <a:endParaRPr lang="en-GB" sz="1800" kern="1200" dirty="0">
            <a:solidFill>
              <a:prstClr val="white"/>
            </a:solidFill>
            <a:latin typeface="Tahoma" panose="020B0604030504040204" pitchFamily="34" charset="0"/>
            <a:ea typeface="Tahoma" panose="020B0604030504040204" pitchFamily="34" charset="0"/>
            <a:cs typeface="Tahoma" panose="020B0604030504040204" pitchFamily="34" charset="0"/>
          </a:endParaRPr>
        </a:p>
      </dsp:txBody>
      <dsp:txXfrm>
        <a:off x="21411" y="1359515"/>
        <a:ext cx="2746196" cy="417108"/>
      </dsp:txXfrm>
    </dsp:sp>
    <dsp:sp modelId="{FA73DAF3-5A89-4627-969A-16C29718E8C7}">
      <dsp:nvSpPr>
        <dsp:cNvPr id="0" name=""/>
        <dsp:cNvSpPr/>
      </dsp:nvSpPr>
      <dsp:spPr>
        <a:xfrm>
          <a:off x="0" y="1776623"/>
          <a:ext cx="10726993" cy="877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SzPct val="120000"/>
            <a:buChar char="•"/>
          </a:pPr>
          <a:endParaRPr lang="en-GB" sz="1400" kern="1200" dirty="0">
            <a:latin typeface="Tahoma" panose="020B0604030504040204" pitchFamily="34" charset="0"/>
            <a:ea typeface="Tahoma" panose="020B0604030504040204" pitchFamily="34" charset="0"/>
            <a:cs typeface="Tahoma" panose="020B0604030504040204" pitchFamily="34" charset="0"/>
          </a:endParaRPr>
        </a:p>
        <a:p>
          <a:pPr marL="171450" lvl="1" indent="-171450" algn="l" defTabSz="711200">
            <a:lnSpc>
              <a:spcPct val="90000"/>
            </a:lnSpc>
            <a:spcBef>
              <a:spcPct val="0"/>
            </a:spcBef>
            <a:spcAft>
              <a:spcPct val="15000"/>
            </a:spcAft>
            <a:buSzPct val="120000"/>
            <a:buChar char="•"/>
          </a:pPr>
          <a:r>
            <a:rPr lang="el-GR" sz="1600" kern="1200" dirty="0">
              <a:latin typeface="Tahoma" panose="020B0604030504040204" pitchFamily="34" charset="0"/>
              <a:ea typeface="Tahoma" panose="020B0604030504040204" pitchFamily="34" charset="0"/>
              <a:cs typeface="Tahoma" panose="020B0604030504040204" pitchFamily="34" charset="0"/>
            </a:rPr>
            <a:t>Προστέθηκε πρότυπο έγγραφο, με στόχο τη δημιουργία ενιαίου πλαισίου υλοποίησης των δράσεων από Διεθνείς Οργανισμούς που έχουν λάβει θετική Αξιολόγηση κατά Πυλώνες από την Ευρωπαϊκή Επιτροπή</a:t>
          </a:r>
          <a:r>
            <a:rPr lang="en-US" sz="1400" kern="1200" dirty="0"/>
            <a:t>.</a:t>
          </a:r>
          <a:endParaRPr lang="en-GB" sz="1400" kern="1200" dirty="0">
            <a:latin typeface="Tahoma" panose="020B0604030504040204" pitchFamily="34" charset="0"/>
            <a:ea typeface="Tahoma" panose="020B0604030504040204" pitchFamily="34" charset="0"/>
            <a:cs typeface="Tahoma" panose="020B0604030504040204" pitchFamily="34" charset="0"/>
          </a:endParaRPr>
        </a:p>
      </dsp:txBody>
      <dsp:txXfrm>
        <a:off x="0" y="1776623"/>
        <a:ext cx="10726993" cy="877169"/>
      </dsp:txXfrm>
    </dsp:sp>
    <dsp:sp modelId="{113400EE-1558-41F3-B55E-7138839ABDB9}">
      <dsp:nvSpPr>
        <dsp:cNvPr id="0" name=""/>
        <dsp:cNvSpPr/>
      </dsp:nvSpPr>
      <dsp:spPr>
        <a:xfrm>
          <a:off x="2789018" y="2675719"/>
          <a:ext cx="7937974" cy="438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marL="0" lvl="0" indent="0" algn="l" defTabSz="800100">
            <a:lnSpc>
              <a:spcPct val="90000"/>
            </a:lnSpc>
            <a:spcBef>
              <a:spcPct val="0"/>
            </a:spcBef>
            <a:spcAft>
              <a:spcPct val="35000"/>
            </a:spcAft>
            <a:buSzPct val="120000"/>
            <a:buNone/>
          </a:pPr>
          <a:r>
            <a:rPr lang="el-GR" sz="1800" b="1" kern="1200">
              <a:latin typeface="Tahoma" panose="020B0604030504040204" pitchFamily="34" charset="0"/>
              <a:ea typeface="Tahoma" panose="020B0604030504040204" pitchFamily="34" charset="0"/>
              <a:cs typeface="Tahoma" panose="020B0604030504040204" pitchFamily="34" charset="0"/>
            </a:rPr>
            <a:t>Οδηγίες για τη Διαχείριση Ειδικών Δράσεων</a:t>
          </a:r>
          <a:endParaRPr lang="en-GB" sz="1800" kern="1200" dirty="0">
            <a:latin typeface="Tahoma" panose="020B0604030504040204" pitchFamily="34" charset="0"/>
            <a:ea typeface="Tahoma" panose="020B0604030504040204" pitchFamily="34" charset="0"/>
            <a:cs typeface="Tahoma" panose="020B0604030504040204" pitchFamily="34" charset="0"/>
          </a:endParaRPr>
        </a:p>
      </dsp:txBody>
      <dsp:txXfrm>
        <a:off x="2789018" y="2675719"/>
        <a:ext cx="7937974" cy="438519"/>
      </dsp:txXfrm>
    </dsp:sp>
    <dsp:sp modelId="{CB3D1E92-913A-4CF2-A009-D8B201191E63}">
      <dsp:nvSpPr>
        <dsp:cNvPr id="0" name=""/>
        <dsp:cNvSpPr/>
      </dsp:nvSpPr>
      <dsp:spPr>
        <a:xfrm>
          <a:off x="0" y="2675719"/>
          <a:ext cx="2789018" cy="438519"/>
        </a:xfrm>
        <a:prstGeom prst="round2SameRect">
          <a:avLst>
            <a:gd name="adj1" fmla="val 16670"/>
            <a:gd name="adj2" fmla="val 0"/>
          </a:avLst>
        </a:prstGeom>
        <a:gradFill rotWithShape="0">
          <a:gsLst>
            <a:gs pos="14000">
              <a:srgbClr val="46268E"/>
            </a:gs>
            <a:gs pos="45000">
              <a:srgbClr val="3A5AA7"/>
            </a:gs>
            <a:gs pos="58000">
              <a:srgbClr val="53837F"/>
            </a:gs>
            <a:gs pos="72000">
              <a:srgbClr val="68A65E"/>
            </a:gs>
            <a:gs pos="84000">
              <a:srgbClr val="75BB4A"/>
            </a:gs>
            <a:gs pos="91000">
              <a:srgbClr val="7AC343"/>
            </a:gs>
          </a:gsLst>
          <a:lin ang="19200049" scaled="1"/>
        </a:gradFill>
        <a:ln w="12700" cap="flat" cmpd="sng" algn="ctr">
          <a:solidFill>
            <a:prstClr val="white">
              <a:hueOff val="0"/>
              <a:satOff val="0"/>
              <a:lumOff val="0"/>
              <a:alphaOff val="0"/>
            </a:prstClr>
          </a:solidFill>
          <a:prstDash val="solid"/>
          <a:miter lim="800000"/>
        </a:ln>
        <a:effectLst/>
      </dsp:spPr>
      <dsp:style>
        <a:lnRef idx="1">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SzPct val="120000"/>
            <a:buNone/>
          </a:pPr>
          <a:r>
            <a:rPr lang="el-GR" sz="1800" kern="1200" dirty="0">
              <a:solidFill>
                <a:prstClr val="white"/>
              </a:solidFill>
              <a:latin typeface="Tahoma" panose="020B0604030504040204" pitchFamily="34" charset="0"/>
              <a:ea typeface="Tahoma" panose="020B0604030504040204" pitchFamily="34" charset="0"/>
              <a:cs typeface="Tahoma" panose="020B0604030504040204" pitchFamily="34" charset="0"/>
            </a:rPr>
            <a:t>ΔΙΑΔΙΚΑΣΙΑ ΔΙ_</a:t>
          </a:r>
          <a:r>
            <a:rPr lang="en-GB" sz="1800" kern="1200" dirty="0">
              <a:solidFill>
                <a:prstClr val="white"/>
              </a:solidFill>
              <a:latin typeface="Tahoma" panose="020B0604030504040204" pitchFamily="34" charset="0"/>
              <a:ea typeface="Tahoma" panose="020B0604030504040204" pitchFamily="34" charset="0"/>
              <a:cs typeface="Tahoma" panose="020B0604030504040204" pitchFamily="34" charset="0"/>
            </a:rPr>
            <a:t>1</a:t>
          </a:r>
          <a:r>
            <a:rPr lang="el-GR" sz="1800" kern="1200" dirty="0">
              <a:solidFill>
                <a:prstClr val="white"/>
              </a:solidFill>
              <a:latin typeface="Tahoma" panose="020B0604030504040204" pitchFamily="34" charset="0"/>
              <a:ea typeface="Tahoma" panose="020B0604030504040204" pitchFamily="34" charset="0"/>
              <a:cs typeface="Tahoma" panose="020B0604030504040204" pitchFamily="34" charset="0"/>
            </a:rPr>
            <a:t>: </a:t>
          </a:r>
          <a:endParaRPr lang="en-GB" sz="1800" kern="1200" dirty="0">
            <a:solidFill>
              <a:prstClr val="white"/>
            </a:solidFill>
            <a:latin typeface="Tahoma" panose="020B0604030504040204" pitchFamily="34" charset="0"/>
            <a:ea typeface="Tahoma" panose="020B0604030504040204" pitchFamily="34" charset="0"/>
            <a:cs typeface="Tahoma" panose="020B0604030504040204" pitchFamily="34" charset="0"/>
          </a:endParaRPr>
        </a:p>
      </dsp:txBody>
      <dsp:txXfrm>
        <a:off x="21411" y="2697130"/>
        <a:ext cx="2746196" cy="417108"/>
      </dsp:txXfrm>
    </dsp:sp>
    <dsp:sp modelId="{6EAA6CFB-2A96-4E72-AB03-FECF35841C36}">
      <dsp:nvSpPr>
        <dsp:cNvPr id="0" name=""/>
        <dsp:cNvSpPr/>
      </dsp:nvSpPr>
      <dsp:spPr>
        <a:xfrm>
          <a:off x="0" y="3114238"/>
          <a:ext cx="10726993" cy="877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SzPct val="120000"/>
            <a:buChar char="•"/>
          </a:pPr>
          <a:endParaRPr lang="en-GB" sz="1400" kern="1200" dirty="0">
            <a:latin typeface="Tahoma" panose="020B0604030504040204" pitchFamily="34" charset="0"/>
            <a:ea typeface="Tahoma" panose="020B0604030504040204" pitchFamily="34" charset="0"/>
            <a:cs typeface="Tahoma" panose="020B0604030504040204" pitchFamily="34" charset="0"/>
          </a:endParaRPr>
        </a:p>
        <a:p>
          <a:pPr marL="171450" lvl="1" indent="-171450" algn="l" defTabSz="711200">
            <a:lnSpc>
              <a:spcPct val="90000"/>
            </a:lnSpc>
            <a:spcBef>
              <a:spcPct val="0"/>
            </a:spcBef>
            <a:spcAft>
              <a:spcPct val="15000"/>
            </a:spcAft>
            <a:buSzPct val="120000"/>
            <a:buChar char="•"/>
          </a:pPr>
          <a:r>
            <a:rPr lang="el-GR" sz="1600" kern="1200" dirty="0">
              <a:latin typeface="Tahoma" panose="020B0604030504040204" pitchFamily="34" charset="0"/>
              <a:ea typeface="Tahoma" panose="020B0604030504040204" pitchFamily="34" charset="0"/>
              <a:cs typeface="Tahoma" panose="020B0604030504040204" pitchFamily="34" charset="0"/>
            </a:rPr>
            <a:t>Καθιερώθηκε άμεση συνεργασία με τους δυνητικούς δικαιούχους προ της υποβολής της πρότασης στην Ευρωπαϊκή Επιτροπή, με στόχο την, κατά το δυνατό, σύντμηση της διαδικασίας ένταξης μιας Ειδικής Δράσης μετά την έγκριση της Ευρωπαϊκής Επιτροπής</a:t>
          </a:r>
          <a:r>
            <a:rPr lang="en-US" sz="1400" kern="1200" dirty="0"/>
            <a:t>.</a:t>
          </a:r>
          <a:endParaRPr lang="en-GB" sz="1400" kern="1200" dirty="0">
            <a:latin typeface="Tahoma" panose="020B0604030504040204" pitchFamily="34" charset="0"/>
            <a:ea typeface="Tahoma" panose="020B0604030504040204" pitchFamily="34" charset="0"/>
            <a:cs typeface="Tahoma" panose="020B0604030504040204" pitchFamily="34" charset="0"/>
          </a:endParaRPr>
        </a:p>
      </dsp:txBody>
      <dsp:txXfrm>
        <a:off x="0" y="3114238"/>
        <a:ext cx="10726993" cy="87716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DE1E03-798B-48F1-A026-8669E3A6E746}" type="datetimeFigureOut">
              <a:rPr lang="el-GR" smtClean="0"/>
              <a:t>25/6/2025</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568509-740E-407F-AB31-0B66DDB4768D}" type="slidenum">
              <a:rPr lang="el-GR" smtClean="0"/>
              <a:t>‹#›</a:t>
            </a:fld>
            <a:endParaRPr lang="el-GR"/>
          </a:p>
        </p:txBody>
      </p:sp>
    </p:spTree>
    <p:extLst>
      <p:ext uri="{BB962C8B-B14F-4D97-AF65-F5344CB8AC3E}">
        <p14:creationId xmlns:p14="http://schemas.microsoft.com/office/powerpoint/2010/main" val="1735312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1D28B1-8EB8-EBB6-FA92-EAE371C5AD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66A9A3-FE57-E44B-E03A-415987E280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F855E4-6D26-E15E-AC58-A7856C3B34CB}"/>
              </a:ext>
            </a:extLst>
          </p:cNvPr>
          <p:cNvSpPr>
            <a:spLocks noGrp="1"/>
          </p:cNvSpPr>
          <p:nvPr>
            <p:ph type="body" idx="1"/>
          </p:nvPr>
        </p:nvSpPr>
        <p:spPr/>
        <p:txBody>
          <a:bodyPr/>
          <a:lstStyle/>
          <a:p>
            <a:endParaRPr lang="el-GR"/>
          </a:p>
        </p:txBody>
      </p:sp>
      <p:sp>
        <p:nvSpPr>
          <p:cNvPr id="4" name="Slide Number Placeholder 3">
            <a:extLst>
              <a:ext uri="{FF2B5EF4-FFF2-40B4-BE49-F238E27FC236}">
                <a16:creationId xmlns:a16="http://schemas.microsoft.com/office/drawing/2014/main" id="{7EDF4FB6-D7FD-647E-AC51-793F68FEFC6B}"/>
              </a:ext>
            </a:extLst>
          </p:cNvPr>
          <p:cNvSpPr>
            <a:spLocks noGrp="1"/>
          </p:cNvSpPr>
          <p:nvPr>
            <p:ph type="sldNum" sz="quarter" idx="5"/>
          </p:nvPr>
        </p:nvSpPr>
        <p:spPr/>
        <p:txBody>
          <a:bodyPr/>
          <a:lstStyle/>
          <a:p>
            <a:fld id="{D9568509-740E-407F-AB31-0B66DDB4768D}" type="slidenum">
              <a:rPr lang="el-GR" smtClean="0"/>
              <a:t>7</a:t>
            </a:fld>
            <a:endParaRPr lang="el-GR"/>
          </a:p>
        </p:txBody>
      </p:sp>
    </p:spTree>
    <p:extLst>
      <p:ext uri="{BB962C8B-B14F-4D97-AF65-F5344CB8AC3E}">
        <p14:creationId xmlns:p14="http://schemas.microsoft.com/office/powerpoint/2010/main" val="40110895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FA4B6-221C-2824-078E-193573301C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C8E999-BB2B-AE4F-BB61-B267981563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A94E43-B4B6-FC02-4477-6B25DA454864}"/>
              </a:ext>
            </a:extLst>
          </p:cNvPr>
          <p:cNvSpPr>
            <a:spLocks noGrp="1"/>
          </p:cNvSpPr>
          <p:nvPr>
            <p:ph type="body" idx="1"/>
          </p:nvPr>
        </p:nvSpPr>
        <p:spPr/>
        <p:txBody>
          <a:bodyPr/>
          <a:lstStyle/>
          <a:p>
            <a:endParaRPr lang="el-GR"/>
          </a:p>
        </p:txBody>
      </p:sp>
      <p:sp>
        <p:nvSpPr>
          <p:cNvPr id="4" name="Slide Number Placeholder 3">
            <a:extLst>
              <a:ext uri="{FF2B5EF4-FFF2-40B4-BE49-F238E27FC236}">
                <a16:creationId xmlns:a16="http://schemas.microsoft.com/office/drawing/2014/main" id="{A5918C65-BA9E-589F-3AB2-D03D46081047}"/>
              </a:ext>
            </a:extLst>
          </p:cNvPr>
          <p:cNvSpPr>
            <a:spLocks noGrp="1"/>
          </p:cNvSpPr>
          <p:nvPr>
            <p:ph type="sldNum" sz="quarter" idx="5"/>
          </p:nvPr>
        </p:nvSpPr>
        <p:spPr/>
        <p:txBody>
          <a:bodyPr/>
          <a:lstStyle/>
          <a:p>
            <a:fld id="{D9568509-740E-407F-AB31-0B66DDB4768D}" type="slidenum">
              <a:rPr lang="el-GR" smtClean="0"/>
              <a:t>18</a:t>
            </a:fld>
            <a:endParaRPr lang="el-GR"/>
          </a:p>
        </p:txBody>
      </p:sp>
    </p:spTree>
    <p:extLst>
      <p:ext uri="{BB962C8B-B14F-4D97-AF65-F5344CB8AC3E}">
        <p14:creationId xmlns:p14="http://schemas.microsoft.com/office/powerpoint/2010/main" val="393161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34D46-FBD7-5C18-02D6-CCA87CDBC5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A26EF8-8D6C-180E-0D4F-99DFCA849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A79E15-31AE-4C5E-6436-94A3F23CBDF6}"/>
              </a:ext>
            </a:extLst>
          </p:cNvPr>
          <p:cNvSpPr>
            <a:spLocks noGrp="1"/>
          </p:cNvSpPr>
          <p:nvPr>
            <p:ph type="body" idx="1"/>
          </p:nvPr>
        </p:nvSpPr>
        <p:spPr/>
        <p:txBody>
          <a:bodyPr/>
          <a:lstStyle/>
          <a:p>
            <a:endParaRPr lang="el-GR"/>
          </a:p>
        </p:txBody>
      </p:sp>
      <p:sp>
        <p:nvSpPr>
          <p:cNvPr id="4" name="Slide Number Placeholder 3">
            <a:extLst>
              <a:ext uri="{FF2B5EF4-FFF2-40B4-BE49-F238E27FC236}">
                <a16:creationId xmlns:a16="http://schemas.microsoft.com/office/drawing/2014/main" id="{E0767A3A-92CC-EEE5-3598-FE01726B681A}"/>
              </a:ext>
            </a:extLst>
          </p:cNvPr>
          <p:cNvSpPr>
            <a:spLocks noGrp="1"/>
          </p:cNvSpPr>
          <p:nvPr>
            <p:ph type="sldNum" sz="quarter" idx="5"/>
          </p:nvPr>
        </p:nvSpPr>
        <p:spPr/>
        <p:txBody>
          <a:bodyPr/>
          <a:lstStyle/>
          <a:p>
            <a:fld id="{D9568509-740E-407F-AB31-0B66DDB4768D}" type="slidenum">
              <a:rPr lang="el-GR" smtClean="0"/>
              <a:t>19</a:t>
            </a:fld>
            <a:endParaRPr lang="el-GR"/>
          </a:p>
        </p:txBody>
      </p:sp>
    </p:spTree>
    <p:extLst>
      <p:ext uri="{BB962C8B-B14F-4D97-AF65-F5344CB8AC3E}">
        <p14:creationId xmlns:p14="http://schemas.microsoft.com/office/powerpoint/2010/main" val="1335177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502533-8F93-210A-9908-AA70AD6B2F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DCFE7F-E56D-4248-EB67-8D69FA1667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5778D8-2ECB-182D-E45A-72D023247E32}"/>
              </a:ext>
            </a:extLst>
          </p:cNvPr>
          <p:cNvSpPr>
            <a:spLocks noGrp="1"/>
          </p:cNvSpPr>
          <p:nvPr>
            <p:ph type="body" idx="1"/>
          </p:nvPr>
        </p:nvSpPr>
        <p:spPr/>
        <p:txBody>
          <a:bodyPr/>
          <a:lstStyle/>
          <a:p>
            <a:endParaRPr lang="el-GR"/>
          </a:p>
        </p:txBody>
      </p:sp>
      <p:sp>
        <p:nvSpPr>
          <p:cNvPr id="4" name="Slide Number Placeholder 3">
            <a:extLst>
              <a:ext uri="{FF2B5EF4-FFF2-40B4-BE49-F238E27FC236}">
                <a16:creationId xmlns:a16="http://schemas.microsoft.com/office/drawing/2014/main" id="{9F5415FE-7207-5AA6-FCDD-F328AD2044C6}"/>
              </a:ext>
            </a:extLst>
          </p:cNvPr>
          <p:cNvSpPr>
            <a:spLocks noGrp="1"/>
          </p:cNvSpPr>
          <p:nvPr>
            <p:ph type="sldNum" sz="quarter" idx="5"/>
          </p:nvPr>
        </p:nvSpPr>
        <p:spPr/>
        <p:txBody>
          <a:bodyPr/>
          <a:lstStyle/>
          <a:p>
            <a:fld id="{D9568509-740E-407F-AB31-0B66DDB4768D}" type="slidenum">
              <a:rPr lang="el-GR" smtClean="0"/>
              <a:t>21</a:t>
            </a:fld>
            <a:endParaRPr lang="el-GR"/>
          </a:p>
        </p:txBody>
      </p:sp>
    </p:spTree>
    <p:extLst>
      <p:ext uri="{BB962C8B-B14F-4D97-AF65-F5344CB8AC3E}">
        <p14:creationId xmlns:p14="http://schemas.microsoft.com/office/powerpoint/2010/main" val="2010387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698930-90FE-A713-BBA9-2B781FFF68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BCF0FF-A9F9-1ADC-1F00-3CF42B4446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87C483-8504-7656-5C73-F21DF5FCD643}"/>
              </a:ext>
            </a:extLst>
          </p:cNvPr>
          <p:cNvSpPr>
            <a:spLocks noGrp="1"/>
          </p:cNvSpPr>
          <p:nvPr>
            <p:ph type="body" idx="1"/>
          </p:nvPr>
        </p:nvSpPr>
        <p:spPr/>
        <p:txBody>
          <a:bodyPr/>
          <a:lstStyle/>
          <a:p>
            <a:endParaRPr lang="el-GR"/>
          </a:p>
        </p:txBody>
      </p:sp>
      <p:sp>
        <p:nvSpPr>
          <p:cNvPr id="4" name="Slide Number Placeholder 3">
            <a:extLst>
              <a:ext uri="{FF2B5EF4-FFF2-40B4-BE49-F238E27FC236}">
                <a16:creationId xmlns:a16="http://schemas.microsoft.com/office/drawing/2014/main" id="{2A0B6428-3BEA-0392-A714-53AE039EEA6F}"/>
              </a:ext>
            </a:extLst>
          </p:cNvPr>
          <p:cNvSpPr>
            <a:spLocks noGrp="1"/>
          </p:cNvSpPr>
          <p:nvPr>
            <p:ph type="sldNum" sz="quarter" idx="5"/>
          </p:nvPr>
        </p:nvSpPr>
        <p:spPr/>
        <p:txBody>
          <a:bodyPr/>
          <a:lstStyle/>
          <a:p>
            <a:fld id="{D9568509-740E-407F-AB31-0B66DDB4768D}" type="slidenum">
              <a:rPr lang="el-GR" smtClean="0"/>
              <a:t>22</a:t>
            </a:fld>
            <a:endParaRPr lang="el-GR"/>
          </a:p>
        </p:txBody>
      </p:sp>
    </p:spTree>
    <p:extLst>
      <p:ext uri="{BB962C8B-B14F-4D97-AF65-F5344CB8AC3E}">
        <p14:creationId xmlns:p14="http://schemas.microsoft.com/office/powerpoint/2010/main" val="3076468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78A3E-E202-4934-BB76-E509339866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AE15E5-E823-C5DE-2D07-311CEA09E8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E8CC08-2711-F91F-4F4E-484F9EFA60CA}"/>
              </a:ext>
            </a:extLst>
          </p:cNvPr>
          <p:cNvSpPr>
            <a:spLocks noGrp="1"/>
          </p:cNvSpPr>
          <p:nvPr>
            <p:ph type="body" idx="1"/>
          </p:nvPr>
        </p:nvSpPr>
        <p:spPr/>
        <p:txBody>
          <a:bodyPr/>
          <a:lstStyle/>
          <a:p>
            <a:endParaRPr lang="el-GR"/>
          </a:p>
        </p:txBody>
      </p:sp>
      <p:sp>
        <p:nvSpPr>
          <p:cNvPr id="4" name="Slide Number Placeholder 3">
            <a:extLst>
              <a:ext uri="{FF2B5EF4-FFF2-40B4-BE49-F238E27FC236}">
                <a16:creationId xmlns:a16="http://schemas.microsoft.com/office/drawing/2014/main" id="{91ED11C7-0DE8-DF12-6E24-36AC630F6990}"/>
              </a:ext>
            </a:extLst>
          </p:cNvPr>
          <p:cNvSpPr>
            <a:spLocks noGrp="1"/>
          </p:cNvSpPr>
          <p:nvPr>
            <p:ph type="sldNum" sz="quarter" idx="5"/>
          </p:nvPr>
        </p:nvSpPr>
        <p:spPr/>
        <p:txBody>
          <a:bodyPr/>
          <a:lstStyle/>
          <a:p>
            <a:fld id="{D9568509-740E-407F-AB31-0B66DDB4768D}" type="slidenum">
              <a:rPr lang="el-GR" smtClean="0"/>
              <a:t>24</a:t>
            </a:fld>
            <a:endParaRPr lang="el-GR"/>
          </a:p>
        </p:txBody>
      </p:sp>
    </p:spTree>
    <p:extLst>
      <p:ext uri="{BB962C8B-B14F-4D97-AF65-F5344CB8AC3E}">
        <p14:creationId xmlns:p14="http://schemas.microsoft.com/office/powerpoint/2010/main" val="9303335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0111B4-9421-491C-DE11-E780BAE049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D41A12-F563-A66C-60B9-CE6020659C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B94398-D4D1-8306-8AAB-2D949B5A944B}"/>
              </a:ext>
            </a:extLst>
          </p:cNvPr>
          <p:cNvSpPr>
            <a:spLocks noGrp="1"/>
          </p:cNvSpPr>
          <p:nvPr>
            <p:ph type="body" idx="1"/>
          </p:nvPr>
        </p:nvSpPr>
        <p:spPr/>
        <p:txBody>
          <a:bodyPr/>
          <a:lstStyle/>
          <a:p>
            <a:endParaRPr lang="el-GR"/>
          </a:p>
        </p:txBody>
      </p:sp>
      <p:sp>
        <p:nvSpPr>
          <p:cNvPr id="4" name="Slide Number Placeholder 3">
            <a:extLst>
              <a:ext uri="{FF2B5EF4-FFF2-40B4-BE49-F238E27FC236}">
                <a16:creationId xmlns:a16="http://schemas.microsoft.com/office/drawing/2014/main" id="{5CA39875-C430-5D69-05C0-A09BE29AC748}"/>
              </a:ext>
            </a:extLst>
          </p:cNvPr>
          <p:cNvSpPr>
            <a:spLocks noGrp="1"/>
          </p:cNvSpPr>
          <p:nvPr>
            <p:ph type="sldNum" sz="quarter" idx="5"/>
          </p:nvPr>
        </p:nvSpPr>
        <p:spPr/>
        <p:txBody>
          <a:bodyPr/>
          <a:lstStyle/>
          <a:p>
            <a:fld id="{D9568509-740E-407F-AB31-0B66DDB4768D}" type="slidenum">
              <a:rPr lang="el-GR" smtClean="0"/>
              <a:t>25</a:t>
            </a:fld>
            <a:endParaRPr lang="el-GR"/>
          </a:p>
        </p:txBody>
      </p:sp>
    </p:spTree>
    <p:extLst>
      <p:ext uri="{BB962C8B-B14F-4D97-AF65-F5344CB8AC3E}">
        <p14:creationId xmlns:p14="http://schemas.microsoft.com/office/powerpoint/2010/main" val="18683372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1CE251-69F0-FAD6-FA9F-55E45123D1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15E082-CC4F-C6BA-4C46-16A7641227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C317CE-EF92-5C7F-C3E1-16BEB541EB9B}"/>
              </a:ext>
            </a:extLst>
          </p:cNvPr>
          <p:cNvSpPr>
            <a:spLocks noGrp="1"/>
          </p:cNvSpPr>
          <p:nvPr>
            <p:ph type="body" idx="1"/>
          </p:nvPr>
        </p:nvSpPr>
        <p:spPr/>
        <p:txBody>
          <a:bodyPr/>
          <a:lstStyle/>
          <a:p>
            <a:endParaRPr lang="el-GR"/>
          </a:p>
        </p:txBody>
      </p:sp>
      <p:sp>
        <p:nvSpPr>
          <p:cNvPr id="4" name="Slide Number Placeholder 3">
            <a:extLst>
              <a:ext uri="{FF2B5EF4-FFF2-40B4-BE49-F238E27FC236}">
                <a16:creationId xmlns:a16="http://schemas.microsoft.com/office/drawing/2014/main" id="{208F5138-107F-EAE9-EE5C-65896542967F}"/>
              </a:ext>
            </a:extLst>
          </p:cNvPr>
          <p:cNvSpPr>
            <a:spLocks noGrp="1"/>
          </p:cNvSpPr>
          <p:nvPr>
            <p:ph type="sldNum" sz="quarter" idx="5"/>
          </p:nvPr>
        </p:nvSpPr>
        <p:spPr/>
        <p:txBody>
          <a:bodyPr/>
          <a:lstStyle/>
          <a:p>
            <a:fld id="{D9568509-740E-407F-AB31-0B66DDB4768D}" type="slidenum">
              <a:rPr lang="el-GR" smtClean="0"/>
              <a:t>26</a:t>
            </a:fld>
            <a:endParaRPr lang="el-GR"/>
          </a:p>
        </p:txBody>
      </p:sp>
    </p:spTree>
    <p:extLst>
      <p:ext uri="{BB962C8B-B14F-4D97-AF65-F5344CB8AC3E}">
        <p14:creationId xmlns:p14="http://schemas.microsoft.com/office/powerpoint/2010/main" val="4849859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6EA07-6726-7344-8F19-AB71B983AA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ED9BA1-25FF-C71D-7BB5-8E94E86568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29C268-E486-0761-46C6-0E54BCF44B69}"/>
              </a:ext>
            </a:extLst>
          </p:cNvPr>
          <p:cNvSpPr>
            <a:spLocks noGrp="1"/>
          </p:cNvSpPr>
          <p:nvPr>
            <p:ph type="body" idx="1"/>
          </p:nvPr>
        </p:nvSpPr>
        <p:spPr/>
        <p:txBody>
          <a:bodyPr/>
          <a:lstStyle/>
          <a:p>
            <a:endParaRPr lang="el-GR"/>
          </a:p>
        </p:txBody>
      </p:sp>
      <p:sp>
        <p:nvSpPr>
          <p:cNvPr id="4" name="Slide Number Placeholder 3">
            <a:extLst>
              <a:ext uri="{FF2B5EF4-FFF2-40B4-BE49-F238E27FC236}">
                <a16:creationId xmlns:a16="http://schemas.microsoft.com/office/drawing/2014/main" id="{7B0F2918-BE29-08FF-85F1-644EF1ADFC08}"/>
              </a:ext>
            </a:extLst>
          </p:cNvPr>
          <p:cNvSpPr>
            <a:spLocks noGrp="1"/>
          </p:cNvSpPr>
          <p:nvPr>
            <p:ph type="sldNum" sz="quarter" idx="5"/>
          </p:nvPr>
        </p:nvSpPr>
        <p:spPr/>
        <p:txBody>
          <a:bodyPr/>
          <a:lstStyle/>
          <a:p>
            <a:fld id="{D9568509-740E-407F-AB31-0B66DDB4768D}" type="slidenum">
              <a:rPr lang="el-GR" smtClean="0"/>
              <a:t>27</a:t>
            </a:fld>
            <a:endParaRPr lang="el-GR"/>
          </a:p>
        </p:txBody>
      </p:sp>
    </p:spTree>
    <p:extLst>
      <p:ext uri="{BB962C8B-B14F-4D97-AF65-F5344CB8AC3E}">
        <p14:creationId xmlns:p14="http://schemas.microsoft.com/office/powerpoint/2010/main" val="10148689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39BA61-9135-550B-F458-C6967B8D70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5282EC-2ACA-B8BC-BC25-1E365194D8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A3D010-2EC8-F0B4-F839-8D87401F8502}"/>
              </a:ext>
            </a:extLst>
          </p:cNvPr>
          <p:cNvSpPr>
            <a:spLocks noGrp="1"/>
          </p:cNvSpPr>
          <p:nvPr>
            <p:ph type="body" idx="1"/>
          </p:nvPr>
        </p:nvSpPr>
        <p:spPr/>
        <p:txBody>
          <a:bodyPr/>
          <a:lstStyle/>
          <a:p>
            <a:endParaRPr lang="el-GR"/>
          </a:p>
        </p:txBody>
      </p:sp>
      <p:sp>
        <p:nvSpPr>
          <p:cNvPr id="4" name="Slide Number Placeholder 3">
            <a:extLst>
              <a:ext uri="{FF2B5EF4-FFF2-40B4-BE49-F238E27FC236}">
                <a16:creationId xmlns:a16="http://schemas.microsoft.com/office/drawing/2014/main" id="{8ED285D3-0143-CBE2-C7D5-0B7A6ED832BD}"/>
              </a:ext>
            </a:extLst>
          </p:cNvPr>
          <p:cNvSpPr>
            <a:spLocks noGrp="1"/>
          </p:cNvSpPr>
          <p:nvPr>
            <p:ph type="sldNum" sz="quarter" idx="5"/>
          </p:nvPr>
        </p:nvSpPr>
        <p:spPr/>
        <p:txBody>
          <a:bodyPr/>
          <a:lstStyle/>
          <a:p>
            <a:fld id="{D9568509-740E-407F-AB31-0B66DDB4768D}" type="slidenum">
              <a:rPr lang="el-GR" smtClean="0"/>
              <a:t>28</a:t>
            </a:fld>
            <a:endParaRPr lang="el-GR"/>
          </a:p>
        </p:txBody>
      </p:sp>
    </p:spTree>
    <p:extLst>
      <p:ext uri="{BB962C8B-B14F-4D97-AF65-F5344CB8AC3E}">
        <p14:creationId xmlns:p14="http://schemas.microsoft.com/office/powerpoint/2010/main" val="4066313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10310-BAD6-C046-300F-8A2993F183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A03069-795C-595F-C059-DE62AEEABB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4B8C68-F7B0-1F5F-155D-E420DF319112}"/>
              </a:ext>
            </a:extLst>
          </p:cNvPr>
          <p:cNvSpPr>
            <a:spLocks noGrp="1"/>
          </p:cNvSpPr>
          <p:nvPr>
            <p:ph type="body" idx="1"/>
          </p:nvPr>
        </p:nvSpPr>
        <p:spPr/>
        <p:txBody>
          <a:bodyPr/>
          <a:lstStyle/>
          <a:p>
            <a:endParaRPr lang="el-GR"/>
          </a:p>
        </p:txBody>
      </p:sp>
      <p:sp>
        <p:nvSpPr>
          <p:cNvPr id="4" name="Slide Number Placeholder 3">
            <a:extLst>
              <a:ext uri="{FF2B5EF4-FFF2-40B4-BE49-F238E27FC236}">
                <a16:creationId xmlns:a16="http://schemas.microsoft.com/office/drawing/2014/main" id="{E41AEEF9-A16B-9C1C-D324-937EBED56BA4}"/>
              </a:ext>
            </a:extLst>
          </p:cNvPr>
          <p:cNvSpPr>
            <a:spLocks noGrp="1"/>
          </p:cNvSpPr>
          <p:nvPr>
            <p:ph type="sldNum" sz="quarter" idx="5"/>
          </p:nvPr>
        </p:nvSpPr>
        <p:spPr/>
        <p:txBody>
          <a:bodyPr/>
          <a:lstStyle/>
          <a:p>
            <a:fld id="{D9568509-740E-407F-AB31-0B66DDB4768D}" type="slidenum">
              <a:rPr lang="el-GR" smtClean="0"/>
              <a:t>32</a:t>
            </a:fld>
            <a:endParaRPr lang="el-GR"/>
          </a:p>
        </p:txBody>
      </p:sp>
    </p:spTree>
    <p:extLst>
      <p:ext uri="{BB962C8B-B14F-4D97-AF65-F5344CB8AC3E}">
        <p14:creationId xmlns:p14="http://schemas.microsoft.com/office/powerpoint/2010/main" val="3251174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8052D2-ED86-FBE1-3D9B-C71DD20932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1FDB51-F774-8894-6F60-D5354EC6E5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F10C0C-67C5-6F6D-CC49-B9E9970E95CE}"/>
              </a:ext>
            </a:extLst>
          </p:cNvPr>
          <p:cNvSpPr>
            <a:spLocks noGrp="1"/>
          </p:cNvSpPr>
          <p:nvPr>
            <p:ph type="body" idx="1"/>
          </p:nvPr>
        </p:nvSpPr>
        <p:spPr/>
        <p:txBody>
          <a:bodyPr/>
          <a:lstStyle/>
          <a:p>
            <a:endParaRPr lang="el-GR"/>
          </a:p>
        </p:txBody>
      </p:sp>
      <p:sp>
        <p:nvSpPr>
          <p:cNvPr id="4" name="Slide Number Placeholder 3">
            <a:extLst>
              <a:ext uri="{FF2B5EF4-FFF2-40B4-BE49-F238E27FC236}">
                <a16:creationId xmlns:a16="http://schemas.microsoft.com/office/drawing/2014/main" id="{2333032D-2DA1-DF07-8FD9-629B46B6A8CB}"/>
              </a:ext>
            </a:extLst>
          </p:cNvPr>
          <p:cNvSpPr>
            <a:spLocks noGrp="1"/>
          </p:cNvSpPr>
          <p:nvPr>
            <p:ph type="sldNum" sz="quarter" idx="5"/>
          </p:nvPr>
        </p:nvSpPr>
        <p:spPr/>
        <p:txBody>
          <a:bodyPr/>
          <a:lstStyle/>
          <a:p>
            <a:fld id="{D9568509-740E-407F-AB31-0B66DDB4768D}" type="slidenum">
              <a:rPr lang="el-GR" smtClean="0"/>
              <a:t>8</a:t>
            </a:fld>
            <a:endParaRPr lang="el-GR"/>
          </a:p>
        </p:txBody>
      </p:sp>
    </p:spTree>
    <p:extLst>
      <p:ext uri="{BB962C8B-B14F-4D97-AF65-F5344CB8AC3E}">
        <p14:creationId xmlns:p14="http://schemas.microsoft.com/office/powerpoint/2010/main" val="29339159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1F872F-2573-BB8F-77EE-8CB0ACF845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1E2F53-6A06-72ED-0AB7-CB011CAFB3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D873CD-14C7-5354-C2B3-B6B6ECD8BBDB}"/>
              </a:ext>
            </a:extLst>
          </p:cNvPr>
          <p:cNvSpPr>
            <a:spLocks noGrp="1"/>
          </p:cNvSpPr>
          <p:nvPr>
            <p:ph type="body" idx="1"/>
          </p:nvPr>
        </p:nvSpPr>
        <p:spPr/>
        <p:txBody>
          <a:bodyPr/>
          <a:lstStyle/>
          <a:p>
            <a:endParaRPr lang="el-GR"/>
          </a:p>
        </p:txBody>
      </p:sp>
      <p:sp>
        <p:nvSpPr>
          <p:cNvPr id="4" name="Slide Number Placeholder 3">
            <a:extLst>
              <a:ext uri="{FF2B5EF4-FFF2-40B4-BE49-F238E27FC236}">
                <a16:creationId xmlns:a16="http://schemas.microsoft.com/office/drawing/2014/main" id="{EE1DFEB5-5728-5FB1-E66B-A70DF9308686}"/>
              </a:ext>
            </a:extLst>
          </p:cNvPr>
          <p:cNvSpPr>
            <a:spLocks noGrp="1"/>
          </p:cNvSpPr>
          <p:nvPr>
            <p:ph type="sldNum" sz="quarter" idx="5"/>
          </p:nvPr>
        </p:nvSpPr>
        <p:spPr/>
        <p:txBody>
          <a:bodyPr/>
          <a:lstStyle/>
          <a:p>
            <a:fld id="{D9568509-740E-407F-AB31-0B66DDB4768D}" type="slidenum">
              <a:rPr lang="el-GR" smtClean="0"/>
              <a:t>34</a:t>
            </a:fld>
            <a:endParaRPr lang="el-GR"/>
          </a:p>
        </p:txBody>
      </p:sp>
    </p:spTree>
    <p:extLst>
      <p:ext uri="{BB962C8B-B14F-4D97-AF65-F5344CB8AC3E}">
        <p14:creationId xmlns:p14="http://schemas.microsoft.com/office/powerpoint/2010/main" val="4275913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75DD06-BB94-4405-2987-7094CC6A6E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76FF9A-3453-B0A0-7189-4F3CD1C965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8C03A1-3151-167A-F0FC-27FF040C3485}"/>
              </a:ext>
            </a:extLst>
          </p:cNvPr>
          <p:cNvSpPr>
            <a:spLocks noGrp="1"/>
          </p:cNvSpPr>
          <p:nvPr>
            <p:ph type="body" idx="1"/>
          </p:nvPr>
        </p:nvSpPr>
        <p:spPr/>
        <p:txBody>
          <a:bodyPr/>
          <a:lstStyle/>
          <a:p>
            <a:endParaRPr lang="el-GR"/>
          </a:p>
        </p:txBody>
      </p:sp>
      <p:sp>
        <p:nvSpPr>
          <p:cNvPr id="4" name="Slide Number Placeholder 3">
            <a:extLst>
              <a:ext uri="{FF2B5EF4-FFF2-40B4-BE49-F238E27FC236}">
                <a16:creationId xmlns:a16="http://schemas.microsoft.com/office/drawing/2014/main" id="{D2AFCDCC-EC66-097A-F712-31879186CCE6}"/>
              </a:ext>
            </a:extLst>
          </p:cNvPr>
          <p:cNvSpPr>
            <a:spLocks noGrp="1"/>
          </p:cNvSpPr>
          <p:nvPr>
            <p:ph type="sldNum" sz="quarter" idx="5"/>
          </p:nvPr>
        </p:nvSpPr>
        <p:spPr/>
        <p:txBody>
          <a:bodyPr/>
          <a:lstStyle/>
          <a:p>
            <a:fld id="{D9568509-740E-407F-AB31-0B66DDB4768D}" type="slidenum">
              <a:rPr lang="el-GR" smtClean="0"/>
              <a:t>9</a:t>
            </a:fld>
            <a:endParaRPr lang="el-GR"/>
          </a:p>
        </p:txBody>
      </p:sp>
    </p:spTree>
    <p:extLst>
      <p:ext uri="{BB962C8B-B14F-4D97-AF65-F5344CB8AC3E}">
        <p14:creationId xmlns:p14="http://schemas.microsoft.com/office/powerpoint/2010/main" val="248209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C20B65-6634-17DA-A065-DE51B5FE69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332121-801E-6825-E4C0-5D562CB306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FBADEA-B3BA-59A5-33C9-79C1CC745815}"/>
              </a:ext>
            </a:extLst>
          </p:cNvPr>
          <p:cNvSpPr>
            <a:spLocks noGrp="1"/>
          </p:cNvSpPr>
          <p:nvPr>
            <p:ph type="body" idx="1"/>
          </p:nvPr>
        </p:nvSpPr>
        <p:spPr/>
        <p:txBody>
          <a:bodyPr/>
          <a:lstStyle/>
          <a:p>
            <a:endParaRPr lang="el-GR"/>
          </a:p>
        </p:txBody>
      </p:sp>
      <p:sp>
        <p:nvSpPr>
          <p:cNvPr id="4" name="Slide Number Placeholder 3">
            <a:extLst>
              <a:ext uri="{FF2B5EF4-FFF2-40B4-BE49-F238E27FC236}">
                <a16:creationId xmlns:a16="http://schemas.microsoft.com/office/drawing/2014/main" id="{2B6EFA85-0275-41BB-A316-2AD2F3C11647}"/>
              </a:ext>
            </a:extLst>
          </p:cNvPr>
          <p:cNvSpPr>
            <a:spLocks noGrp="1"/>
          </p:cNvSpPr>
          <p:nvPr>
            <p:ph type="sldNum" sz="quarter" idx="5"/>
          </p:nvPr>
        </p:nvSpPr>
        <p:spPr/>
        <p:txBody>
          <a:bodyPr/>
          <a:lstStyle/>
          <a:p>
            <a:fld id="{D9568509-740E-407F-AB31-0B66DDB4768D}" type="slidenum">
              <a:rPr lang="el-GR" smtClean="0"/>
              <a:t>10</a:t>
            </a:fld>
            <a:endParaRPr lang="el-GR"/>
          </a:p>
        </p:txBody>
      </p:sp>
    </p:spTree>
    <p:extLst>
      <p:ext uri="{BB962C8B-B14F-4D97-AF65-F5344CB8AC3E}">
        <p14:creationId xmlns:p14="http://schemas.microsoft.com/office/powerpoint/2010/main" val="3229763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4E47B3-B88A-E283-CACF-B257CB494E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386CF8-A982-83CC-7DEB-F171E4EAF1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A24EA8-423D-090F-A6EF-19F8F1E15164}"/>
              </a:ext>
            </a:extLst>
          </p:cNvPr>
          <p:cNvSpPr>
            <a:spLocks noGrp="1"/>
          </p:cNvSpPr>
          <p:nvPr>
            <p:ph type="body" idx="1"/>
          </p:nvPr>
        </p:nvSpPr>
        <p:spPr/>
        <p:txBody>
          <a:bodyPr/>
          <a:lstStyle/>
          <a:p>
            <a:endParaRPr lang="el-GR"/>
          </a:p>
        </p:txBody>
      </p:sp>
      <p:sp>
        <p:nvSpPr>
          <p:cNvPr id="4" name="Slide Number Placeholder 3">
            <a:extLst>
              <a:ext uri="{FF2B5EF4-FFF2-40B4-BE49-F238E27FC236}">
                <a16:creationId xmlns:a16="http://schemas.microsoft.com/office/drawing/2014/main" id="{4D9BE379-7240-26B7-ACDE-C28B8968DE9C}"/>
              </a:ext>
            </a:extLst>
          </p:cNvPr>
          <p:cNvSpPr>
            <a:spLocks noGrp="1"/>
          </p:cNvSpPr>
          <p:nvPr>
            <p:ph type="sldNum" sz="quarter" idx="5"/>
          </p:nvPr>
        </p:nvSpPr>
        <p:spPr/>
        <p:txBody>
          <a:bodyPr/>
          <a:lstStyle/>
          <a:p>
            <a:fld id="{D9568509-740E-407F-AB31-0B66DDB4768D}" type="slidenum">
              <a:rPr lang="el-GR" smtClean="0"/>
              <a:t>12</a:t>
            </a:fld>
            <a:endParaRPr lang="el-GR"/>
          </a:p>
        </p:txBody>
      </p:sp>
    </p:spTree>
    <p:extLst>
      <p:ext uri="{BB962C8B-B14F-4D97-AF65-F5344CB8AC3E}">
        <p14:creationId xmlns:p14="http://schemas.microsoft.com/office/powerpoint/2010/main" val="4273409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DFA1BA-DE9C-D445-80C2-DCB956F04E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5A2FBA-92AF-28FE-5046-B0BD34BD6B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14558A-922B-17B3-4811-E98CFB29EA17}"/>
              </a:ext>
            </a:extLst>
          </p:cNvPr>
          <p:cNvSpPr>
            <a:spLocks noGrp="1"/>
          </p:cNvSpPr>
          <p:nvPr>
            <p:ph type="body" idx="1"/>
          </p:nvPr>
        </p:nvSpPr>
        <p:spPr/>
        <p:txBody>
          <a:bodyPr/>
          <a:lstStyle/>
          <a:p>
            <a:endParaRPr lang="el-GR"/>
          </a:p>
        </p:txBody>
      </p:sp>
      <p:sp>
        <p:nvSpPr>
          <p:cNvPr id="4" name="Slide Number Placeholder 3">
            <a:extLst>
              <a:ext uri="{FF2B5EF4-FFF2-40B4-BE49-F238E27FC236}">
                <a16:creationId xmlns:a16="http://schemas.microsoft.com/office/drawing/2014/main" id="{FA8E235F-CA38-A00F-6057-373997760AB6}"/>
              </a:ext>
            </a:extLst>
          </p:cNvPr>
          <p:cNvSpPr>
            <a:spLocks noGrp="1"/>
          </p:cNvSpPr>
          <p:nvPr>
            <p:ph type="sldNum" sz="quarter" idx="5"/>
          </p:nvPr>
        </p:nvSpPr>
        <p:spPr/>
        <p:txBody>
          <a:bodyPr/>
          <a:lstStyle/>
          <a:p>
            <a:fld id="{D9568509-740E-407F-AB31-0B66DDB4768D}" type="slidenum">
              <a:rPr lang="el-GR" smtClean="0"/>
              <a:t>13</a:t>
            </a:fld>
            <a:endParaRPr lang="el-GR"/>
          </a:p>
        </p:txBody>
      </p:sp>
    </p:spTree>
    <p:extLst>
      <p:ext uri="{BB962C8B-B14F-4D97-AF65-F5344CB8AC3E}">
        <p14:creationId xmlns:p14="http://schemas.microsoft.com/office/powerpoint/2010/main" val="389592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E99720-E14D-3AAF-55B9-77150A3FAE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282EBB-D5B9-5020-9BC0-AACB3521DD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B37CAA-7484-7291-0396-3C152C577FE8}"/>
              </a:ext>
            </a:extLst>
          </p:cNvPr>
          <p:cNvSpPr>
            <a:spLocks noGrp="1"/>
          </p:cNvSpPr>
          <p:nvPr>
            <p:ph type="body" idx="1"/>
          </p:nvPr>
        </p:nvSpPr>
        <p:spPr/>
        <p:txBody>
          <a:bodyPr/>
          <a:lstStyle/>
          <a:p>
            <a:endParaRPr lang="el-GR"/>
          </a:p>
        </p:txBody>
      </p:sp>
      <p:sp>
        <p:nvSpPr>
          <p:cNvPr id="4" name="Slide Number Placeholder 3">
            <a:extLst>
              <a:ext uri="{FF2B5EF4-FFF2-40B4-BE49-F238E27FC236}">
                <a16:creationId xmlns:a16="http://schemas.microsoft.com/office/drawing/2014/main" id="{F0AE63EC-E4F6-D06A-A4EB-9C0713214BFD}"/>
              </a:ext>
            </a:extLst>
          </p:cNvPr>
          <p:cNvSpPr>
            <a:spLocks noGrp="1"/>
          </p:cNvSpPr>
          <p:nvPr>
            <p:ph type="sldNum" sz="quarter" idx="5"/>
          </p:nvPr>
        </p:nvSpPr>
        <p:spPr/>
        <p:txBody>
          <a:bodyPr/>
          <a:lstStyle/>
          <a:p>
            <a:fld id="{D9568509-740E-407F-AB31-0B66DDB4768D}" type="slidenum">
              <a:rPr lang="el-GR" smtClean="0"/>
              <a:t>14</a:t>
            </a:fld>
            <a:endParaRPr lang="el-GR"/>
          </a:p>
        </p:txBody>
      </p:sp>
    </p:spTree>
    <p:extLst>
      <p:ext uri="{BB962C8B-B14F-4D97-AF65-F5344CB8AC3E}">
        <p14:creationId xmlns:p14="http://schemas.microsoft.com/office/powerpoint/2010/main" val="3272509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A2BE46-CD63-B66C-416C-A6CFDDBA62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DF0783-1493-CF66-2B9E-FEE84C9EDF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9B1270-3292-0E7D-F73E-8C6ECBBB16BA}"/>
              </a:ext>
            </a:extLst>
          </p:cNvPr>
          <p:cNvSpPr>
            <a:spLocks noGrp="1"/>
          </p:cNvSpPr>
          <p:nvPr>
            <p:ph type="body" idx="1"/>
          </p:nvPr>
        </p:nvSpPr>
        <p:spPr/>
        <p:txBody>
          <a:bodyPr/>
          <a:lstStyle/>
          <a:p>
            <a:endParaRPr lang="el-GR"/>
          </a:p>
        </p:txBody>
      </p:sp>
      <p:sp>
        <p:nvSpPr>
          <p:cNvPr id="4" name="Slide Number Placeholder 3">
            <a:extLst>
              <a:ext uri="{FF2B5EF4-FFF2-40B4-BE49-F238E27FC236}">
                <a16:creationId xmlns:a16="http://schemas.microsoft.com/office/drawing/2014/main" id="{80807263-BEC2-3939-840E-26675D0496E1}"/>
              </a:ext>
            </a:extLst>
          </p:cNvPr>
          <p:cNvSpPr>
            <a:spLocks noGrp="1"/>
          </p:cNvSpPr>
          <p:nvPr>
            <p:ph type="sldNum" sz="quarter" idx="5"/>
          </p:nvPr>
        </p:nvSpPr>
        <p:spPr/>
        <p:txBody>
          <a:bodyPr/>
          <a:lstStyle/>
          <a:p>
            <a:fld id="{D9568509-740E-407F-AB31-0B66DDB4768D}" type="slidenum">
              <a:rPr lang="el-GR" smtClean="0"/>
              <a:t>16</a:t>
            </a:fld>
            <a:endParaRPr lang="el-GR"/>
          </a:p>
        </p:txBody>
      </p:sp>
    </p:spTree>
    <p:extLst>
      <p:ext uri="{BB962C8B-B14F-4D97-AF65-F5344CB8AC3E}">
        <p14:creationId xmlns:p14="http://schemas.microsoft.com/office/powerpoint/2010/main" val="3886284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CAB2AE-7C33-DA17-085B-2FE2E479EE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1982D5-9237-6A04-1DDE-01C53BF3F1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478E7D-FAA6-E73B-5BDB-97B179F13FFA}"/>
              </a:ext>
            </a:extLst>
          </p:cNvPr>
          <p:cNvSpPr>
            <a:spLocks noGrp="1"/>
          </p:cNvSpPr>
          <p:nvPr>
            <p:ph type="body" idx="1"/>
          </p:nvPr>
        </p:nvSpPr>
        <p:spPr/>
        <p:txBody>
          <a:bodyPr/>
          <a:lstStyle/>
          <a:p>
            <a:endParaRPr lang="el-GR"/>
          </a:p>
        </p:txBody>
      </p:sp>
      <p:sp>
        <p:nvSpPr>
          <p:cNvPr id="4" name="Slide Number Placeholder 3">
            <a:extLst>
              <a:ext uri="{FF2B5EF4-FFF2-40B4-BE49-F238E27FC236}">
                <a16:creationId xmlns:a16="http://schemas.microsoft.com/office/drawing/2014/main" id="{B44F0F48-6963-2E7C-FF81-C1F27366F6E2}"/>
              </a:ext>
            </a:extLst>
          </p:cNvPr>
          <p:cNvSpPr>
            <a:spLocks noGrp="1"/>
          </p:cNvSpPr>
          <p:nvPr>
            <p:ph type="sldNum" sz="quarter" idx="5"/>
          </p:nvPr>
        </p:nvSpPr>
        <p:spPr/>
        <p:txBody>
          <a:bodyPr/>
          <a:lstStyle/>
          <a:p>
            <a:fld id="{D9568509-740E-407F-AB31-0B66DDB4768D}" type="slidenum">
              <a:rPr lang="el-GR" smtClean="0"/>
              <a:t>17</a:t>
            </a:fld>
            <a:endParaRPr lang="el-GR"/>
          </a:p>
        </p:txBody>
      </p:sp>
    </p:spTree>
    <p:extLst>
      <p:ext uri="{BB962C8B-B14F-4D97-AF65-F5344CB8AC3E}">
        <p14:creationId xmlns:p14="http://schemas.microsoft.com/office/powerpoint/2010/main" val="4034512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4804038-C3A0-468C-A918-725774BD05D4}" type="datetimeFigureOut">
              <a:rPr lang="en-US" smtClean="0"/>
              <a:t>6/25/2025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9D6F2A-7020-4CB2-ABB8-0D9895C5A7E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804038-C3A0-468C-A918-725774BD05D4}" type="datetimeFigureOut">
              <a:rPr lang="en-US" smtClean="0"/>
              <a:t>6/25/2025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9D6F2A-7020-4CB2-ABB8-0D9895C5A7E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804038-C3A0-468C-A918-725774BD05D4}" type="datetimeFigureOut">
              <a:rPr lang="en-US" smtClean="0"/>
              <a:t>6/25/2025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9D6F2A-7020-4CB2-ABB8-0D9895C5A7E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804038-C3A0-468C-A918-725774BD05D4}" type="datetimeFigureOut">
              <a:rPr lang="en-US" smtClean="0"/>
              <a:t>6/25/2025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9D6F2A-7020-4CB2-ABB8-0D9895C5A7E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804038-C3A0-468C-A918-725774BD05D4}" type="datetimeFigureOut">
              <a:rPr lang="en-US" smtClean="0"/>
              <a:t>6/25/2025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9D6F2A-7020-4CB2-ABB8-0D9895C5A7E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804038-C3A0-468C-A918-725774BD05D4}" type="datetimeFigureOut">
              <a:rPr lang="en-US" smtClean="0"/>
              <a:t>6/25/2025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9D6F2A-7020-4CB2-ABB8-0D9895C5A7E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4804038-C3A0-468C-A918-725774BD05D4}" type="datetimeFigureOut">
              <a:rPr lang="en-US" smtClean="0"/>
              <a:t>6/25/2025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9D6F2A-7020-4CB2-ABB8-0D9895C5A7E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804038-C3A0-468C-A918-725774BD05D4}" type="datetimeFigureOut">
              <a:rPr lang="en-US" smtClean="0"/>
              <a:t>6/25/2025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9D6F2A-7020-4CB2-ABB8-0D9895C5A7E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804038-C3A0-468C-A918-725774BD05D4}" type="datetimeFigureOut">
              <a:rPr lang="en-US" smtClean="0"/>
              <a:t>6/25/2025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9D6F2A-7020-4CB2-ABB8-0D9895C5A7E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4804038-C3A0-468C-A918-725774BD05D4}" type="datetimeFigureOut">
              <a:rPr lang="en-US" smtClean="0"/>
              <a:t>6/25/2025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9D6F2A-7020-4CB2-ABB8-0D9895C5A7E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4804038-C3A0-468C-A918-725774BD05D4}" type="datetimeFigureOut">
              <a:rPr lang="en-US" smtClean="0"/>
              <a:t>6/25/2025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9D6F2A-7020-4CB2-ABB8-0D9895C5A7E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804038-C3A0-468C-A918-725774BD05D4}" type="datetimeFigureOut">
              <a:rPr lang="en-US" smtClean="0"/>
              <a:t>6/25/2025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9D6F2A-7020-4CB2-ABB8-0D9895C5A7E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image" Target="../media/image8.jpe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14/relationships/chartEx" Target="../charts/chartEx2.xml"/><Relationship Id="rId5" Type="http://schemas.openxmlformats.org/officeDocument/2006/relationships/image" Target="../media/image17.jpe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5.sv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jpeg"/><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png"/><Relationship Id="rId5" Type="http://schemas.microsoft.com/office/2014/relationships/chartEx" Target="../charts/chartEx3.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5.sv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chart" Target="../charts/chart6.xml"/></Relationships>
</file>

<file path=ppt/slides/_rels/slide1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8.jpeg"/><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5.svg"/><Relationship Id="rId4" Type="http://schemas.openxmlformats.org/officeDocument/2006/relationships/diagramData" Target="../diagrams/data1.xml"/><Relationship Id="rId9" Type="http://schemas.openxmlformats.org/officeDocument/2006/relationships/image" Target="../media/image4.png"/></Relationships>
</file>

<file path=ppt/slides/_rels/slide22.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3.jpeg"/><Relationship Id="rId7" Type="http://schemas.openxmlformats.org/officeDocument/2006/relationships/diagramLayout" Target="../diagrams/layout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openxmlformats.org/officeDocument/2006/relationships/image" Target="../media/image5.svg"/><Relationship Id="rId10" Type="http://schemas.microsoft.com/office/2007/relationships/diagramDrawing" Target="../diagrams/drawing2.xml"/><Relationship Id="rId4" Type="http://schemas.openxmlformats.org/officeDocument/2006/relationships/image" Target="../media/image4.png"/><Relationship Id="rId9" Type="http://schemas.openxmlformats.org/officeDocument/2006/relationships/diagramColors" Target="../diagrams/colors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5.sv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3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chart" Target="../charts/chart8.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jpeg"/><Relationship Id="rId7" Type="http://schemas.openxmlformats.org/officeDocument/2006/relationships/diagramColors" Target="../diagrams/colors3.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jpeg"/><Relationship Id="rId7"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5" Type="http://schemas.microsoft.com/office/2014/relationships/chartEx" Target="../charts/chartEx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5.sv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97FE96-7205-F760-4E4C-954563151BB6}"/>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TextBox 3"/>
          <p:cNvSpPr txBox="1"/>
          <p:nvPr/>
        </p:nvSpPr>
        <p:spPr>
          <a:xfrm>
            <a:off x="219276" y="2468464"/>
            <a:ext cx="6565838" cy="954107"/>
          </a:xfrm>
          <a:prstGeom prst="rect">
            <a:avLst/>
          </a:prstGeom>
          <a:noFill/>
        </p:spPr>
        <p:txBody>
          <a:bodyPr wrap="square" rtlCol="0">
            <a:spAutoFit/>
          </a:bodyPr>
          <a:lstStyle/>
          <a:p>
            <a:r>
              <a:rPr lang="el-GR" sz="2800" b="1" dirty="0">
                <a:solidFill>
                  <a:srgbClr val="423997"/>
                </a:solidFill>
                <a:latin typeface="Tahoma" panose="020B0604030504040204" pitchFamily="34" charset="0"/>
                <a:ea typeface="Tahoma" panose="020B0604030504040204" pitchFamily="34" charset="0"/>
                <a:cs typeface="Tahoma" panose="020B0604030504040204" pitchFamily="34" charset="0"/>
              </a:rPr>
              <a:t>Προγραμματισμός προσκλήσεων και κριτήρια αξιολόγησης δράσεων</a:t>
            </a:r>
          </a:p>
        </p:txBody>
      </p:sp>
      <p:sp>
        <p:nvSpPr>
          <p:cNvPr id="5" name="TextBox 4"/>
          <p:cNvSpPr txBox="1"/>
          <p:nvPr/>
        </p:nvSpPr>
        <p:spPr>
          <a:xfrm>
            <a:off x="219274" y="3913501"/>
            <a:ext cx="7268203" cy="707886"/>
          </a:xfrm>
          <a:prstGeom prst="rect">
            <a:avLst/>
          </a:prstGeom>
          <a:noFill/>
        </p:spPr>
        <p:txBody>
          <a:bodyPr wrap="square" rtlCol="0">
            <a:spAutoFit/>
          </a:bodyPr>
          <a:lstStyle/>
          <a:p>
            <a:r>
              <a:rPr lang="el-GR" sz="2000" dirty="0">
                <a:solidFill>
                  <a:srgbClr val="423997"/>
                </a:solidFill>
                <a:latin typeface="Tahoma" panose="020B0604030504040204" pitchFamily="34" charset="0"/>
                <a:ea typeface="Tahoma" panose="020B0604030504040204" pitchFamily="34" charset="0"/>
                <a:cs typeface="Tahoma" panose="020B0604030504040204" pitchFamily="34" charset="0"/>
              </a:rPr>
              <a:t>Γεώργιος Κριτσιμάς | Προϊστάμενος Μονάδας Α2</a:t>
            </a:r>
            <a:r>
              <a:rPr lang="en-US" sz="2000" dirty="0">
                <a:solidFill>
                  <a:srgbClr val="423997"/>
                </a:solidFill>
                <a:latin typeface="Tahoma" panose="020B0604030504040204" pitchFamily="34" charset="0"/>
                <a:ea typeface="Tahoma" panose="020B0604030504040204" pitchFamily="34" charset="0"/>
                <a:cs typeface="Tahoma" panose="020B0604030504040204" pitchFamily="34" charset="0"/>
              </a:rPr>
              <a:t> </a:t>
            </a:r>
            <a:r>
              <a:rPr lang="el-GR" sz="2000" dirty="0">
                <a:solidFill>
                  <a:srgbClr val="423997"/>
                </a:solidFill>
                <a:latin typeface="Tahoma" panose="020B0604030504040204" pitchFamily="34" charset="0"/>
                <a:ea typeface="Tahoma" panose="020B0604030504040204" pitchFamily="34" charset="0"/>
                <a:cs typeface="Tahoma" panose="020B0604030504040204" pitchFamily="34" charset="0"/>
              </a:rPr>
              <a:t>ΕΥΣΥΔ ΜΕΥ</a:t>
            </a:r>
          </a:p>
          <a:p>
            <a:r>
              <a:rPr lang="el-GR" sz="2000" dirty="0">
                <a:solidFill>
                  <a:srgbClr val="423997"/>
                </a:solidFill>
                <a:latin typeface="Tahoma" panose="020B0604030504040204" pitchFamily="34" charset="0"/>
                <a:ea typeface="Tahoma" panose="020B0604030504040204" pitchFamily="34" charset="0"/>
                <a:cs typeface="Tahoma" panose="020B0604030504040204" pitchFamily="34" charset="0"/>
              </a:rPr>
              <a:t>Αθήνα, 26 Ιουνίου 2025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CA0A6D-CE93-1B91-6C6A-0E2B2BCB9D42}"/>
            </a:ext>
          </a:extLst>
        </p:cNvPr>
        <p:cNvGrpSpPr/>
        <p:nvPr/>
      </p:nvGrpSpPr>
      <p:grpSpPr>
        <a:xfrm>
          <a:off x="0" y="0"/>
          <a:ext cx="0" cy="0"/>
          <a:chOff x="0" y="0"/>
          <a:chExt cx="0" cy="0"/>
        </a:xfrm>
      </p:grpSpPr>
      <p:pic>
        <p:nvPicPr>
          <p:cNvPr id="7" name="Picture 6" descr="A close-up of a blue and green object&#10;&#10;AI-generated content may be incorrect.">
            <a:extLst>
              <a:ext uri="{FF2B5EF4-FFF2-40B4-BE49-F238E27FC236}">
                <a16:creationId xmlns:a16="http://schemas.microsoft.com/office/drawing/2014/main" id="{7BC5B804-A6BC-E587-EFD6-AA17945B1548}"/>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50145C5-1CCD-FC56-8E33-14EF7A14D949}"/>
              </a:ext>
            </a:extLst>
          </p:cNvPr>
          <p:cNvSpPr txBox="1"/>
          <p:nvPr/>
        </p:nvSpPr>
        <p:spPr>
          <a:xfrm>
            <a:off x="253999" y="521572"/>
            <a:ext cx="8374435" cy="369332"/>
          </a:xfrm>
          <a:prstGeom prst="rect">
            <a:avLst/>
          </a:prstGeom>
          <a:noFill/>
        </p:spPr>
        <p:txBody>
          <a:bodyPr wrap="square" rtlCol="0">
            <a:spAutoFit/>
          </a:bodyPr>
          <a:lstStyle/>
          <a:p>
            <a:r>
              <a:rPr lang="el-GR"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Έκδοση Προσκλήσεων: Προγραμματισμός</a:t>
            </a:r>
            <a:endParaRPr lang="en-US"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3" name="Table 12">
            <a:extLst>
              <a:ext uri="{FF2B5EF4-FFF2-40B4-BE49-F238E27FC236}">
                <a16:creationId xmlns:a16="http://schemas.microsoft.com/office/drawing/2014/main" id="{32B310BC-CC31-7BCA-16AC-D276943E3493}"/>
              </a:ext>
            </a:extLst>
          </p:cNvPr>
          <p:cNvGraphicFramePr>
            <a:graphicFrameLocks noGrp="1"/>
          </p:cNvGraphicFramePr>
          <p:nvPr>
            <p:extLst>
              <p:ext uri="{D42A27DB-BD31-4B8C-83A1-F6EECF244321}">
                <p14:modId xmlns:p14="http://schemas.microsoft.com/office/powerpoint/2010/main" val="2513500048"/>
              </p:ext>
            </p:extLst>
          </p:nvPr>
        </p:nvGraphicFramePr>
        <p:xfrm>
          <a:off x="1488306" y="1250818"/>
          <a:ext cx="9064302" cy="4356364"/>
        </p:xfrm>
        <a:graphic>
          <a:graphicData uri="http://schemas.openxmlformats.org/drawingml/2006/table">
            <a:tbl>
              <a:tblPr firstRow="1" bandRow="1">
                <a:tableStyleId>{68D230F3-CF80-4859-8CE7-A43EE81993B5}</a:tableStyleId>
              </a:tblPr>
              <a:tblGrid>
                <a:gridCol w="4704513">
                  <a:extLst>
                    <a:ext uri="{9D8B030D-6E8A-4147-A177-3AD203B41FA5}">
                      <a16:colId xmlns:a16="http://schemas.microsoft.com/office/drawing/2014/main" val="1787685413"/>
                    </a:ext>
                  </a:extLst>
                </a:gridCol>
                <a:gridCol w="1051663">
                  <a:extLst>
                    <a:ext uri="{9D8B030D-6E8A-4147-A177-3AD203B41FA5}">
                      <a16:colId xmlns:a16="http://schemas.microsoft.com/office/drawing/2014/main" val="2804876163"/>
                    </a:ext>
                  </a:extLst>
                </a:gridCol>
                <a:gridCol w="1208574">
                  <a:extLst>
                    <a:ext uri="{9D8B030D-6E8A-4147-A177-3AD203B41FA5}">
                      <a16:colId xmlns:a16="http://schemas.microsoft.com/office/drawing/2014/main" val="3001701652"/>
                    </a:ext>
                  </a:extLst>
                </a:gridCol>
                <a:gridCol w="1182726">
                  <a:extLst>
                    <a:ext uri="{9D8B030D-6E8A-4147-A177-3AD203B41FA5}">
                      <a16:colId xmlns:a16="http://schemas.microsoft.com/office/drawing/2014/main" val="2294173549"/>
                    </a:ext>
                  </a:extLst>
                </a:gridCol>
                <a:gridCol w="916826">
                  <a:extLst>
                    <a:ext uri="{9D8B030D-6E8A-4147-A177-3AD203B41FA5}">
                      <a16:colId xmlns:a16="http://schemas.microsoft.com/office/drawing/2014/main" val="3148575332"/>
                    </a:ext>
                  </a:extLst>
                </a:gridCol>
              </a:tblGrid>
              <a:tr h="482530">
                <a:tc gridSpan="5">
                  <a:txBody>
                    <a:bodyPr/>
                    <a:lstStyle/>
                    <a:p>
                      <a:r>
                        <a:rPr lang="el-GR" sz="1600" dirty="0"/>
                        <a:t>ΔΡΑΣΕΙΣ</a:t>
                      </a:r>
                      <a:r>
                        <a:rPr lang="en-US" sz="1600" dirty="0"/>
                        <a:t> | </a:t>
                      </a:r>
                      <a:r>
                        <a:rPr lang="el-GR" sz="1600" dirty="0"/>
                        <a:t>ΕΞΕΙΔΙΚΕΥΣΗ 9.0 [1/1]</a:t>
                      </a:r>
                      <a:endParaRPr lang="el-GR" sz="1600" dirty="0">
                        <a:latin typeface="Tahoma" panose="020B0604030504040204" pitchFamily="34" charset="0"/>
                        <a:ea typeface="Tahoma" panose="020B0604030504040204" pitchFamily="34" charset="0"/>
                        <a:cs typeface="Tahoma" panose="020B0604030504040204" pitchFamily="34" charset="0"/>
                      </a:endParaRPr>
                    </a:p>
                  </a:txBody>
                  <a:tcPr/>
                </a:tc>
                <a:tc hMerge="1">
                  <a:txBody>
                    <a:bodyPr/>
                    <a:lstStyle/>
                    <a:p>
                      <a:endParaRPr lang="el-GR"/>
                    </a:p>
                  </a:txBody>
                  <a:tcPr/>
                </a:tc>
                <a:tc hMerge="1">
                  <a:txBody>
                    <a:bodyPr/>
                    <a:lstStyle/>
                    <a:p>
                      <a:endParaRPr lang="el-GR"/>
                    </a:p>
                  </a:txBody>
                  <a:tcPr/>
                </a:tc>
                <a:tc hMerge="1">
                  <a:txBody>
                    <a:bodyPr/>
                    <a:lstStyle/>
                    <a:p>
                      <a:endParaRPr lang="el-GR"/>
                    </a:p>
                  </a:txBody>
                  <a:tcPr>
                    <a:solidFill>
                      <a:schemeClr val="tx2">
                        <a:lumMod val="75000"/>
                      </a:schemeClr>
                    </a:solidFill>
                  </a:tcPr>
                </a:tc>
                <a:tc hMerge="1">
                  <a:txBody>
                    <a:bodyPr/>
                    <a:lstStyle/>
                    <a:p>
                      <a:endParaRPr lang="el-GR"/>
                    </a:p>
                  </a:txBody>
                  <a:tcPr>
                    <a:solidFill>
                      <a:schemeClr val="tx2">
                        <a:lumMod val="75000"/>
                      </a:schemeClr>
                    </a:solidFill>
                  </a:tcPr>
                </a:tc>
                <a:extLst>
                  <a:ext uri="{0D108BD9-81ED-4DB2-BD59-A6C34878D82A}">
                    <a16:rowId xmlns:a16="http://schemas.microsoft.com/office/drawing/2014/main" val="3573550373"/>
                  </a:ext>
                </a:extLst>
              </a:tr>
              <a:tr h="482530">
                <a:tc gridSpan="5">
                  <a:txBody>
                    <a:bodyPr/>
                    <a:lstStyle/>
                    <a:p>
                      <a:endParaRPr lang="el-GR">
                        <a:latin typeface="Tahoma" panose="020B0604030504040204" pitchFamily="34" charset="0"/>
                        <a:ea typeface="Tahoma" panose="020B0604030504040204" pitchFamily="34" charset="0"/>
                        <a:cs typeface="Tahoma" panose="020B0604030504040204" pitchFamily="34" charset="0"/>
                      </a:endParaRPr>
                    </a:p>
                  </a:txBody>
                  <a:tcPr/>
                </a:tc>
                <a:tc hMerge="1">
                  <a:txBody>
                    <a:bodyPr/>
                    <a:lstStyle/>
                    <a:p>
                      <a:endParaRPr lang="el-GR"/>
                    </a:p>
                  </a:txBody>
                  <a:tcPr/>
                </a:tc>
                <a:tc hMerge="1">
                  <a:txBody>
                    <a:bodyPr/>
                    <a:lstStyle/>
                    <a:p>
                      <a:endParaRPr lang="el-GR"/>
                    </a:p>
                  </a:txBody>
                  <a:tcPr>
                    <a:noFill/>
                  </a:tcPr>
                </a:tc>
                <a:tc hMerge="1">
                  <a:txBody>
                    <a:bodyPr/>
                    <a:lstStyle/>
                    <a:p>
                      <a:endParaRPr lang="el-GR"/>
                    </a:p>
                  </a:txBody>
                  <a:tcPr>
                    <a:noFill/>
                  </a:tcPr>
                </a:tc>
                <a:tc hMerge="1">
                  <a:txBody>
                    <a:bodyPr/>
                    <a:lstStyle/>
                    <a:p>
                      <a:endParaRPr lang="el-GR"/>
                    </a:p>
                  </a:txBody>
                  <a:tcPr>
                    <a:noFill/>
                  </a:tcPr>
                </a:tc>
                <a:extLst>
                  <a:ext uri="{0D108BD9-81ED-4DB2-BD59-A6C34878D82A}">
                    <a16:rowId xmlns:a16="http://schemas.microsoft.com/office/drawing/2014/main" val="4241841275"/>
                  </a:ext>
                </a:extLst>
              </a:tr>
              <a:tr h="757962">
                <a:tc>
                  <a:txBody>
                    <a:bodyPr/>
                    <a:lstStyle/>
                    <a:p>
                      <a:r>
                        <a:rPr lang="el-GR" sz="1200" b="1" kern="120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STIRIXIS - Στεγαστικό πρόγραμμα σε κτίρια και διαμερίσματα για εξαιρετικά ευάλωτους αιτούντες διεθνή προστασία (έως 500 κλίνες)</a:t>
                      </a:r>
                    </a:p>
                  </a:txBody>
                  <a:tcPr anchor="ctr"/>
                </a:tc>
                <a:tc>
                  <a:txBody>
                    <a:bodyPr/>
                    <a:lstStyle/>
                    <a:p>
                      <a:pPr algn="ctr"/>
                      <a:r>
                        <a:rPr lang="en-US" sz="1200" b="1" kern="1200" dirty="0">
                          <a:solidFill>
                            <a:schemeClr val="tx1"/>
                          </a:solidFill>
                          <a:latin typeface="Tahoma" panose="020B0604030504040204" pitchFamily="34" charset="0"/>
                          <a:ea typeface="Tahoma" panose="020B0604030504040204" pitchFamily="34" charset="0"/>
                          <a:cs typeface="Tahoma" panose="020B0604030504040204" pitchFamily="34" charset="0"/>
                        </a:rPr>
                        <a:t>SO1</a:t>
                      </a:r>
                      <a:endParaRPr lang="el-GR" sz="12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200" b="1" kern="1200" dirty="0">
                          <a:solidFill>
                            <a:schemeClr val="tx1"/>
                          </a:solidFill>
                          <a:latin typeface="Tahoma" panose="020B0604030504040204" pitchFamily="34" charset="0"/>
                          <a:ea typeface="Tahoma" panose="020B0604030504040204" pitchFamily="34" charset="0"/>
                          <a:cs typeface="Tahoma" panose="020B0604030504040204" pitchFamily="34" charset="0"/>
                        </a:rPr>
                        <a:t>6.000.000</a:t>
                      </a:r>
                      <a:r>
                        <a:rPr lang="en-US" sz="1200" b="1" kern="1200" dirty="0">
                          <a:solidFill>
                            <a:schemeClr val="tx1"/>
                          </a:solidFill>
                          <a:latin typeface="Tahoma" panose="020B0604030504040204" pitchFamily="34" charset="0"/>
                          <a:ea typeface="Tahoma" panose="020B0604030504040204" pitchFamily="34" charset="0"/>
                          <a:cs typeface="Tahoma" panose="020B0604030504040204" pitchFamily="34" charset="0"/>
                        </a:rPr>
                        <a:t>,00</a:t>
                      </a:r>
                      <a:endParaRPr lang="el-GR" sz="12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l-GR" sz="1200" b="1" kern="1200" dirty="0">
                          <a:solidFill>
                            <a:schemeClr val="tx1"/>
                          </a:solidFill>
                          <a:latin typeface="Tahoma" panose="020B0604030504040204" pitchFamily="34" charset="0"/>
                          <a:ea typeface="Tahoma" panose="020B0604030504040204" pitchFamily="34" charset="0"/>
                          <a:cs typeface="Tahoma" panose="020B0604030504040204" pitchFamily="34" charset="0"/>
                        </a:rPr>
                        <a:t>γ’  - δ’ τρίμηνο 2025</a:t>
                      </a:r>
                    </a:p>
                  </a:txBody>
                  <a:tcPr anchor="ctr"/>
                </a:tc>
                <a:tc>
                  <a:txBody>
                    <a:bodyPr/>
                    <a:lstStyle/>
                    <a:p>
                      <a:pPr algn="ctr"/>
                      <a:r>
                        <a:rPr lang="el-GR" sz="1200" b="1" kern="1200" dirty="0">
                          <a:solidFill>
                            <a:schemeClr val="tx1"/>
                          </a:solidFill>
                          <a:latin typeface="Tahoma" panose="020B0604030504040204" pitchFamily="34" charset="0"/>
                          <a:ea typeface="Tahoma" panose="020B0604030504040204" pitchFamily="34" charset="0"/>
                          <a:cs typeface="Tahoma" panose="020B0604030504040204" pitchFamily="34" charset="0"/>
                        </a:rPr>
                        <a:t>ΔΑ</a:t>
                      </a:r>
                    </a:p>
                  </a:txBody>
                  <a:tcPr anchor="ctr"/>
                </a:tc>
                <a:extLst>
                  <a:ext uri="{0D108BD9-81ED-4DB2-BD59-A6C34878D82A}">
                    <a16:rowId xmlns:a16="http://schemas.microsoft.com/office/drawing/2014/main" val="4233038046"/>
                  </a:ext>
                </a:extLst>
              </a:tr>
              <a:tr h="5414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b="1" kern="120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Υλοποίηση του Εθνικού Συστήματος Επιτροπείας</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Tahoma" panose="020B0604030504040204" pitchFamily="34" charset="0"/>
                          <a:ea typeface="Tahoma" panose="020B0604030504040204" pitchFamily="34" charset="0"/>
                          <a:cs typeface="Tahoma" panose="020B0604030504040204" pitchFamily="34" charset="0"/>
                        </a:rPr>
                        <a:t>SO</a:t>
                      </a:r>
                      <a:r>
                        <a:rPr lang="el-GR" sz="1200" b="1" kern="1200" dirty="0">
                          <a:solidFill>
                            <a:schemeClr val="tx1"/>
                          </a:solidFill>
                          <a:latin typeface="Tahoma" panose="020B0604030504040204" pitchFamily="34" charset="0"/>
                          <a:ea typeface="Tahoma" panose="020B0604030504040204" pitchFamily="34" charset="0"/>
                          <a:cs typeface="Tahoma" panose="020B0604030504040204" pitchFamily="34" charset="0"/>
                        </a:rPr>
                        <a:t>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200" b="1" kern="1200">
                          <a:solidFill>
                            <a:schemeClr val="tx1"/>
                          </a:solidFill>
                          <a:latin typeface="Tahoma" panose="020B0604030504040204" pitchFamily="34" charset="0"/>
                          <a:ea typeface="Tahoma" panose="020B0604030504040204" pitchFamily="34" charset="0"/>
                          <a:cs typeface="Tahoma" panose="020B0604030504040204" pitchFamily="34" charset="0"/>
                        </a:rPr>
                        <a:t>προς  επιβεβαίωση</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200" b="1" kern="1200" dirty="0">
                          <a:solidFill>
                            <a:schemeClr val="tx1"/>
                          </a:solidFill>
                          <a:latin typeface="Tahoma" panose="020B0604030504040204" pitchFamily="34" charset="0"/>
                          <a:ea typeface="Tahoma" panose="020B0604030504040204" pitchFamily="34" charset="0"/>
                          <a:cs typeface="Tahoma" panose="020B0604030504040204" pitchFamily="34" charset="0"/>
                        </a:rPr>
                        <a:t>δ’ τρίμηνο 2025</a:t>
                      </a:r>
                    </a:p>
                  </a:txBody>
                  <a:tcPr anchor="ctr"/>
                </a:tc>
                <a:tc>
                  <a:txBody>
                    <a:bodyPr/>
                    <a:lstStyle/>
                    <a:p>
                      <a:pPr algn="ctr"/>
                      <a:r>
                        <a:rPr lang="el-GR" sz="1200" b="1" kern="1200">
                          <a:solidFill>
                            <a:schemeClr val="tx1"/>
                          </a:solidFill>
                          <a:latin typeface="Tahoma" panose="020B0604030504040204" pitchFamily="34" charset="0"/>
                          <a:ea typeface="Tahoma" panose="020B0604030504040204" pitchFamily="34" charset="0"/>
                          <a:cs typeface="Tahoma" panose="020B0604030504040204" pitchFamily="34" charset="0"/>
                        </a:rPr>
                        <a:t>ΔΑ</a:t>
                      </a:r>
                    </a:p>
                  </a:txBody>
                  <a:tcPr anchor="ctr"/>
                </a:tc>
                <a:extLst>
                  <a:ext uri="{0D108BD9-81ED-4DB2-BD59-A6C34878D82A}">
                    <a16:rowId xmlns:a16="http://schemas.microsoft.com/office/drawing/2014/main" val="1666597960"/>
                  </a:ext>
                </a:extLst>
              </a:tr>
              <a:tr h="7579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b="1" kern="120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Επιχορήγηση φορέων για τη λειτουργία Εποπτευόμενων Διαμερισμάτων Ημιαυτόνομης Διαβίωσης για Ασυνόδευτους Ανήλικους 16 ετών και άνω (</a:t>
                      </a:r>
                      <a:r>
                        <a:rPr lang="el-GR" sz="1200" b="1" kern="1200" err="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SILs</a:t>
                      </a:r>
                      <a:r>
                        <a:rPr lang="el-GR" sz="1200" b="1" kern="120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Tahoma" panose="020B0604030504040204" pitchFamily="34" charset="0"/>
                          <a:ea typeface="Tahoma" panose="020B0604030504040204" pitchFamily="34" charset="0"/>
                          <a:cs typeface="Tahoma" panose="020B0604030504040204" pitchFamily="34" charset="0"/>
                        </a:rPr>
                        <a:t>SO</a:t>
                      </a:r>
                      <a:r>
                        <a:rPr lang="el-GR" sz="1200" b="1" kern="1200" dirty="0">
                          <a:solidFill>
                            <a:schemeClr val="tx1"/>
                          </a:solidFill>
                          <a:latin typeface="Tahoma" panose="020B0604030504040204" pitchFamily="34" charset="0"/>
                          <a:ea typeface="Tahoma" panose="020B0604030504040204" pitchFamily="34" charset="0"/>
                          <a:cs typeface="Tahoma" panose="020B0604030504040204" pitchFamily="34" charset="0"/>
                        </a:rPr>
                        <a:t>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200" b="1" kern="1200" dirty="0">
                          <a:solidFill>
                            <a:schemeClr val="tx1"/>
                          </a:solidFill>
                          <a:latin typeface="Tahoma" panose="020B0604030504040204" pitchFamily="34" charset="0"/>
                          <a:ea typeface="Tahoma" panose="020B0604030504040204" pitchFamily="34" charset="0"/>
                          <a:cs typeface="Tahoma" panose="020B0604030504040204" pitchFamily="34" charset="0"/>
                        </a:rPr>
                        <a:t>προς  επιβεβαίωση</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200" b="1" kern="1200" dirty="0">
                          <a:solidFill>
                            <a:schemeClr val="tx1"/>
                          </a:solidFill>
                          <a:latin typeface="Tahoma" panose="020B0604030504040204" pitchFamily="34" charset="0"/>
                          <a:ea typeface="Tahoma" panose="020B0604030504040204" pitchFamily="34" charset="0"/>
                          <a:cs typeface="Tahoma" panose="020B0604030504040204" pitchFamily="34" charset="0"/>
                        </a:rPr>
                        <a:t>δ’ τρίμηνο 2025</a:t>
                      </a:r>
                    </a:p>
                  </a:txBody>
                  <a:tcPr anchor="ctr"/>
                </a:tc>
                <a:tc>
                  <a:txBody>
                    <a:bodyPr/>
                    <a:lstStyle/>
                    <a:p>
                      <a:pPr algn="ctr"/>
                      <a:r>
                        <a:rPr lang="el-GR" sz="1200" b="1" kern="1200">
                          <a:solidFill>
                            <a:schemeClr val="tx1"/>
                          </a:solidFill>
                          <a:latin typeface="Tahoma" panose="020B0604030504040204" pitchFamily="34" charset="0"/>
                          <a:ea typeface="Tahoma" panose="020B0604030504040204" pitchFamily="34" charset="0"/>
                          <a:cs typeface="Tahoma" panose="020B0604030504040204" pitchFamily="34" charset="0"/>
                        </a:rPr>
                        <a:t>ΔΑ</a:t>
                      </a:r>
                    </a:p>
                  </a:txBody>
                  <a:tcPr anchor="ctr"/>
                </a:tc>
                <a:extLst>
                  <a:ext uri="{0D108BD9-81ED-4DB2-BD59-A6C34878D82A}">
                    <a16:rowId xmlns:a16="http://schemas.microsoft.com/office/drawing/2014/main" val="1691934795"/>
                  </a:ext>
                </a:extLst>
              </a:tr>
              <a:tr h="7250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b="1" kern="12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Επιχορήγηση φορέων για τη λειτουργία Κέντρων Φιλοξενίας Ασυνόδευτων Ανηλίκων (ΚΦΑΑ)</a:t>
                      </a:r>
                      <a:endParaRPr lang="en-US" sz="1200" b="1" kern="12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Tahoma" panose="020B0604030504040204" pitchFamily="34" charset="0"/>
                          <a:ea typeface="Tahoma" panose="020B0604030504040204" pitchFamily="34" charset="0"/>
                          <a:cs typeface="Tahoma" panose="020B0604030504040204" pitchFamily="34" charset="0"/>
                        </a:rPr>
                        <a:t>SO</a:t>
                      </a:r>
                      <a:r>
                        <a:rPr lang="el-GR" sz="1200" b="1" kern="1200" dirty="0">
                          <a:solidFill>
                            <a:schemeClr val="tx1"/>
                          </a:solidFill>
                          <a:latin typeface="Tahoma" panose="020B0604030504040204" pitchFamily="34" charset="0"/>
                          <a:ea typeface="Tahoma" panose="020B0604030504040204" pitchFamily="34" charset="0"/>
                          <a:cs typeface="Tahoma" panose="020B0604030504040204" pitchFamily="34" charset="0"/>
                        </a:rPr>
                        <a:t>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200" b="1" kern="1200">
                          <a:solidFill>
                            <a:schemeClr val="tx1"/>
                          </a:solidFill>
                          <a:latin typeface="Tahoma" panose="020B0604030504040204" pitchFamily="34" charset="0"/>
                          <a:ea typeface="Tahoma" panose="020B0604030504040204" pitchFamily="34" charset="0"/>
                          <a:cs typeface="Tahoma" panose="020B0604030504040204" pitchFamily="34" charset="0"/>
                        </a:rPr>
                        <a:t>προς  επιβεβαίωση</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200" b="1" kern="1200" dirty="0">
                          <a:solidFill>
                            <a:schemeClr val="tx1"/>
                          </a:solidFill>
                          <a:latin typeface="Tahoma" panose="020B0604030504040204" pitchFamily="34" charset="0"/>
                          <a:ea typeface="Tahoma" panose="020B0604030504040204" pitchFamily="34" charset="0"/>
                          <a:cs typeface="Tahoma" panose="020B0604030504040204" pitchFamily="34" charset="0"/>
                        </a:rPr>
                        <a:t>δ’ τρίμηνο 2025</a:t>
                      </a:r>
                    </a:p>
                  </a:txBody>
                  <a:tcPr anchor="ctr"/>
                </a:tc>
                <a:tc>
                  <a:txBody>
                    <a:bodyPr/>
                    <a:lstStyle/>
                    <a:p>
                      <a:pPr algn="ctr"/>
                      <a:r>
                        <a:rPr lang="el-GR" sz="1200" b="1" kern="1200" dirty="0">
                          <a:solidFill>
                            <a:schemeClr val="tx1"/>
                          </a:solidFill>
                          <a:latin typeface="Tahoma" panose="020B0604030504040204" pitchFamily="34" charset="0"/>
                          <a:ea typeface="Tahoma" panose="020B0604030504040204" pitchFamily="34" charset="0"/>
                          <a:cs typeface="Tahoma" panose="020B0604030504040204" pitchFamily="34" charset="0"/>
                        </a:rPr>
                        <a:t>ΔΑ</a:t>
                      </a:r>
                    </a:p>
                  </a:txBody>
                  <a:tcPr anchor="ctr"/>
                </a:tc>
                <a:extLst>
                  <a:ext uri="{0D108BD9-81ED-4DB2-BD59-A6C34878D82A}">
                    <a16:rowId xmlns:a16="http://schemas.microsoft.com/office/drawing/2014/main" val="252595189"/>
                  </a:ext>
                </a:extLst>
              </a:tr>
              <a:tr h="608953">
                <a:tc>
                  <a:txBody>
                    <a:bodyPr/>
                    <a:lstStyle/>
                    <a:p>
                      <a:r>
                        <a:rPr lang="el-GR" sz="1200" b="1" kern="12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Πρόγραμμα Οικονομικού Βοηθήματος </a:t>
                      </a:r>
                      <a:r>
                        <a:rPr lang="en-US" sz="1200" b="1" kern="12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CASH</a:t>
                      </a:r>
                      <a:endParaRPr lang="el-GR" sz="1200" b="1" kern="12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Tahoma" panose="020B0604030504040204" pitchFamily="34" charset="0"/>
                          <a:ea typeface="Tahoma" panose="020B0604030504040204" pitchFamily="34" charset="0"/>
                          <a:cs typeface="Tahoma" panose="020B0604030504040204" pitchFamily="34" charset="0"/>
                        </a:rPr>
                        <a:t>SO1</a:t>
                      </a:r>
                      <a:endParaRPr lang="el-GR" sz="12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200" b="1" kern="1200" dirty="0">
                          <a:solidFill>
                            <a:schemeClr val="tx1"/>
                          </a:solidFill>
                          <a:latin typeface="Tahoma" panose="020B0604030504040204" pitchFamily="34" charset="0"/>
                          <a:ea typeface="Tahoma" panose="020B0604030504040204" pitchFamily="34" charset="0"/>
                          <a:cs typeface="Tahoma" panose="020B0604030504040204" pitchFamily="34" charset="0"/>
                        </a:rPr>
                        <a:t>προς  επιβεβαίωση</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200" b="1" kern="1200" dirty="0">
                          <a:solidFill>
                            <a:schemeClr val="tx1"/>
                          </a:solidFill>
                          <a:latin typeface="Tahoma" panose="020B0604030504040204" pitchFamily="34" charset="0"/>
                          <a:ea typeface="Tahoma" panose="020B0604030504040204" pitchFamily="34" charset="0"/>
                          <a:cs typeface="Tahoma" panose="020B0604030504040204" pitchFamily="34" charset="0"/>
                        </a:rPr>
                        <a:t>προς  επιβεβαίωση</a:t>
                      </a:r>
                    </a:p>
                  </a:txBody>
                  <a:tcPr anchor="ctr"/>
                </a:tc>
                <a:tc>
                  <a:txBody>
                    <a:bodyPr/>
                    <a:lstStyle/>
                    <a:p>
                      <a:pPr algn="ctr"/>
                      <a:r>
                        <a:rPr lang="el-GR" sz="1200" b="1" kern="1200" dirty="0">
                          <a:solidFill>
                            <a:schemeClr val="tx1"/>
                          </a:solidFill>
                          <a:latin typeface="Tahoma" panose="020B0604030504040204" pitchFamily="34" charset="0"/>
                          <a:ea typeface="Tahoma" panose="020B0604030504040204" pitchFamily="34" charset="0"/>
                          <a:cs typeface="Tahoma" panose="020B0604030504040204" pitchFamily="34" charset="0"/>
                        </a:rPr>
                        <a:t>ΔΑ</a:t>
                      </a:r>
                    </a:p>
                  </a:txBody>
                  <a:tcPr anchor="ctr"/>
                </a:tc>
                <a:extLst>
                  <a:ext uri="{0D108BD9-81ED-4DB2-BD59-A6C34878D82A}">
                    <a16:rowId xmlns:a16="http://schemas.microsoft.com/office/drawing/2014/main" val="1275987060"/>
                  </a:ext>
                </a:extLst>
              </a:tr>
            </a:tbl>
          </a:graphicData>
        </a:graphic>
      </p:graphicFrame>
      <p:pic>
        <p:nvPicPr>
          <p:cNvPr id="15" name="Picture 14">
            <a:extLst>
              <a:ext uri="{FF2B5EF4-FFF2-40B4-BE49-F238E27FC236}">
                <a16:creationId xmlns:a16="http://schemas.microsoft.com/office/drawing/2014/main" id="{1B6C8012-131D-1073-A9F0-3E76863E4CB4}"/>
              </a:ext>
            </a:extLst>
          </p:cNvPr>
          <p:cNvPicPr>
            <a:picLocks noChangeAspect="1"/>
          </p:cNvPicPr>
          <p:nvPr/>
        </p:nvPicPr>
        <p:blipFill>
          <a:blip r:embed="rId4"/>
          <a:stretch>
            <a:fillRect/>
          </a:stretch>
        </p:blipFill>
        <p:spPr>
          <a:xfrm>
            <a:off x="8740004" y="1788829"/>
            <a:ext cx="456061" cy="418923"/>
          </a:xfrm>
          <a:prstGeom prst="rect">
            <a:avLst/>
          </a:prstGeom>
        </p:spPr>
      </p:pic>
      <p:pic>
        <p:nvPicPr>
          <p:cNvPr id="16" name="Picture 15">
            <a:extLst>
              <a:ext uri="{FF2B5EF4-FFF2-40B4-BE49-F238E27FC236}">
                <a16:creationId xmlns:a16="http://schemas.microsoft.com/office/drawing/2014/main" id="{72A7838C-F2BF-6CEA-BABF-244CF710A551}"/>
              </a:ext>
            </a:extLst>
          </p:cNvPr>
          <p:cNvPicPr>
            <a:picLocks noChangeAspect="1"/>
          </p:cNvPicPr>
          <p:nvPr/>
        </p:nvPicPr>
        <p:blipFill>
          <a:blip r:embed="rId5"/>
          <a:stretch>
            <a:fillRect/>
          </a:stretch>
        </p:blipFill>
        <p:spPr>
          <a:xfrm>
            <a:off x="7554053" y="1838684"/>
            <a:ext cx="358763" cy="386458"/>
          </a:xfrm>
          <a:prstGeom prst="rect">
            <a:avLst/>
          </a:prstGeom>
        </p:spPr>
      </p:pic>
      <p:pic>
        <p:nvPicPr>
          <p:cNvPr id="20" name="Picture 19">
            <a:extLst>
              <a:ext uri="{FF2B5EF4-FFF2-40B4-BE49-F238E27FC236}">
                <a16:creationId xmlns:a16="http://schemas.microsoft.com/office/drawing/2014/main" id="{B7B953E3-97D3-BB93-D201-811902D289C1}"/>
              </a:ext>
            </a:extLst>
          </p:cNvPr>
          <p:cNvPicPr>
            <a:picLocks noChangeAspect="1"/>
          </p:cNvPicPr>
          <p:nvPr/>
        </p:nvPicPr>
        <p:blipFill>
          <a:blip r:embed="rId6"/>
          <a:stretch>
            <a:fillRect/>
          </a:stretch>
        </p:blipFill>
        <p:spPr>
          <a:xfrm>
            <a:off x="6428505" y="1840128"/>
            <a:ext cx="343363" cy="356608"/>
          </a:xfrm>
          <a:prstGeom prst="rect">
            <a:avLst/>
          </a:prstGeom>
        </p:spPr>
      </p:pic>
      <p:pic>
        <p:nvPicPr>
          <p:cNvPr id="26" name="Picture 25">
            <a:extLst>
              <a:ext uri="{FF2B5EF4-FFF2-40B4-BE49-F238E27FC236}">
                <a16:creationId xmlns:a16="http://schemas.microsoft.com/office/drawing/2014/main" id="{31E4876D-9711-D66F-BA06-C0DBA23D9006}"/>
              </a:ext>
            </a:extLst>
          </p:cNvPr>
          <p:cNvPicPr>
            <a:picLocks noChangeAspect="1"/>
          </p:cNvPicPr>
          <p:nvPr/>
        </p:nvPicPr>
        <p:blipFill>
          <a:blip r:embed="rId7"/>
          <a:stretch>
            <a:fillRect/>
          </a:stretch>
        </p:blipFill>
        <p:spPr>
          <a:xfrm>
            <a:off x="9840008" y="1832309"/>
            <a:ext cx="317705" cy="364427"/>
          </a:xfrm>
          <a:prstGeom prst="rect">
            <a:avLst/>
          </a:prstGeom>
        </p:spPr>
      </p:pic>
      <p:pic>
        <p:nvPicPr>
          <p:cNvPr id="2" name="Εικόνα 23">
            <a:extLst>
              <a:ext uri="{FF2B5EF4-FFF2-40B4-BE49-F238E27FC236}">
                <a16:creationId xmlns:a16="http://schemas.microsoft.com/office/drawing/2014/main" id="{6B658B55-BC02-1157-95F4-31A4969C5A90}"/>
              </a:ext>
            </a:extLst>
          </p:cNvPr>
          <p:cNvPicPr>
            <a:picLocks noChangeAspect="1"/>
          </p:cNvPicPr>
          <p:nvPr/>
        </p:nvPicPr>
        <p:blipFill rotWithShape="1">
          <a:blip r:embed="rId8" cstate="print">
            <a:clrChange>
              <a:clrFrom>
                <a:srgbClr val="F2FAEF"/>
              </a:clrFrom>
              <a:clrTo>
                <a:srgbClr val="F2FAEF">
                  <a:alpha val="0"/>
                </a:srgbClr>
              </a:clrTo>
            </a:clrChange>
            <a:extLst>
              <a:ext uri="{28A0092B-C50C-407E-A947-70E740481C1C}">
                <a14:useLocalDpi xmlns:a14="http://schemas.microsoft.com/office/drawing/2010/main" val="0"/>
              </a:ext>
            </a:extLst>
          </a:blip>
          <a:srcRect b="24977"/>
          <a:stretch/>
        </p:blipFill>
        <p:spPr>
          <a:xfrm>
            <a:off x="253999" y="1230096"/>
            <a:ext cx="980308" cy="657698"/>
          </a:xfrm>
          <a:prstGeom prst="rect">
            <a:avLst/>
          </a:prstGeom>
          <a:ln w="3175">
            <a:noFill/>
          </a:ln>
        </p:spPr>
      </p:pic>
    </p:spTree>
    <p:extLst>
      <p:ext uri="{BB962C8B-B14F-4D97-AF65-F5344CB8AC3E}">
        <p14:creationId xmlns:p14="http://schemas.microsoft.com/office/powerpoint/2010/main" val="2991882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D58CFB-4EA5-BEDA-4581-4CDFC978498A}"/>
            </a:ext>
          </a:extLst>
        </p:cNvPr>
        <p:cNvGrpSpPr/>
        <p:nvPr/>
      </p:nvGrpSpPr>
      <p:grpSpPr>
        <a:xfrm>
          <a:off x="0" y="0"/>
          <a:ext cx="0" cy="0"/>
          <a:chOff x="0" y="0"/>
          <a:chExt cx="0" cy="0"/>
        </a:xfrm>
      </p:grpSpPr>
      <p:pic>
        <p:nvPicPr>
          <p:cNvPr id="3" name="Picture 2" descr="A blue and green background with white lines&#10;&#10;AI-generated content may be incorrect.">
            <a:extLst>
              <a:ext uri="{FF2B5EF4-FFF2-40B4-BE49-F238E27FC236}">
                <a16:creationId xmlns:a16="http://schemas.microsoft.com/office/drawing/2014/main" id="{1A9A926B-1037-FED6-1356-E1F9A7811B44}"/>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0B335353-B2C9-DF22-2E60-66E7E3B45A4D}"/>
              </a:ext>
            </a:extLst>
          </p:cNvPr>
          <p:cNvSpPr txBox="1"/>
          <p:nvPr/>
        </p:nvSpPr>
        <p:spPr>
          <a:xfrm>
            <a:off x="143075" y="3279360"/>
            <a:ext cx="10674082" cy="954107"/>
          </a:xfrm>
          <a:prstGeom prst="rect">
            <a:avLst/>
          </a:prstGeom>
          <a:noFill/>
        </p:spPr>
        <p:txBody>
          <a:bodyPr wrap="square" lIns="91440" tIns="45720" rIns="91440" bIns="45720" rtlCol="0" anchor="t">
            <a:spAutoFit/>
          </a:bodyPr>
          <a:lstStyle/>
          <a:p>
            <a:r>
              <a:rPr lang="el-GR" sz="2800" b="1" dirty="0">
                <a:solidFill>
                  <a:schemeClr val="bg1"/>
                </a:solidFill>
                <a:latin typeface="Tahoma"/>
                <a:ea typeface="Tahoma"/>
                <a:cs typeface="Tahoma"/>
              </a:rPr>
              <a:t>Μέσο Χρηματοδοτικής Στήριξης για τη Διαχείριση των Συνόρων και την Πολιτική Θεωρήσεων (ΜΔΣΘ/</a:t>
            </a:r>
            <a:r>
              <a:rPr lang="en-US" sz="2800" b="1" dirty="0">
                <a:solidFill>
                  <a:schemeClr val="bg1"/>
                </a:solidFill>
                <a:latin typeface="Tahoma"/>
                <a:ea typeface="Tahoma"/>
                <a:cs typeface="Tahoma"/>
              </a:rPr>
              <a:t>BMVI)</a:t>
            </a:r>
            <a:endParaRPr lang="en-US" sz="2800" b="1" cap="all"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2685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0AB608-6A74-976F-5A66-025AD9879323}"/>
            </a:ext>
          </a:extLst>
        </p:cNvPr>
        <p:cNvGrpSpPr/>
        <p:nvPr/>
      </p:nvGrpSpPr>
      <p:grpSpPr>
        <a:xfrm>
          <a:off x="0" y="0"/>
          <a:ext cx="0" cy="0"/>
          <a:chOff x="0" y="0"/>
          <a:chExt cx="0" cy="0"/>
        </a:xfrm>
      </p:grpSpPr>
      <p:pic>
        <p:nvPicPr>
          <p:cNvPr id="7" name="Picture 6" descr="A close-up of a blue and green object&#10;&#10;AI-generated content may be incorrect.">
            <a:extLst>
              <a:ext uri="{FF2B5EF4-FFF2-40B4-BE49-F238E27FC236}">
                <a16:creationId xmlns:a16="http://schemas.microsoft.com/office/drawing/2014/main" id="{96FAA7D3-64D8-2AE9-73C4-8FD0CFBEEA32}"/>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noFill/>
          <a:ln>
            <a:solidFill>
              <a:schemeClr val="bg2">
                <a:lumMod val="25000"/>
              </a:schemeClr>
            </a:solidFill>
            <a:prstDash val="sysDash"/>
          </a:ln>
        </p:spPr>
      </p:pic>
      <p:sp>
        <p:nvSpPr>
          <p:cNvPr id="4" name="TextBox 3">
            <a:extLst>
              <a:ext uri="{FF2B5EF4-FFF2-40B4-BE49-F238E27FC236}">
                <a16:creationId xmlns:a16="http://schemas.microsoft.com/office/drawing/2014/main" id="{5A8B3D94-3C08-25A2-BE15-1906120919DC}"/>
              </a:ext>
            </a:extLst>
          </p:cNvPr>
          <p:cNvSpPr txBox="1"/>
          <p:nvPr/>
        </p:nvSpPr>
        <p:spPr>
          <a:xfrm>
            <a:off x="253999" y="521572"/>
            <a:ext cx="8354980" cy="369332"/>
          </a:xfrm>
          <a:prstGeom prst="rect">
            <a:avLst/>
          </a:prstGeom>
          <a:noFill/>
        </p:spPr>
        <p:txBody>
          <a:bodyPr wrap="square" rtlCol="0">
            <a:spAutoFit/>
          </a:bodyPr>
          <a:lstStyle/>
          <a:p>
            <a:r>
              <a:rPr lang="el-GR" b="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Εξειδίκευση Προγραμμάτων</a:t>
            </a:r>
            <a:endParaRPr lang="en-US" b="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Ορθογώνιο 10">
            <a:extLst>
              <a:ext uri="{FF2B5EF4-FFF2-40B4-BE49-F238E27FC236}">
                <a16:creationId xmlns:a16="http://schemas.microsoft.com/office/drawing/2014/main" id="{9818018D-CEBD-140F-D9B5-6DAAF191F8E3}"/>
              </a:ext>
            </a:extLst>
          </p:cNvPr>
          <p:cNvSpPr/>
          <p:nvPr/>
        </p:nvSpPr>
        <p:spPr>
          <a:xfrm>
            <a:off x="253999" y="1130370"/>
            <a:ext cx="2440563" cy="1447456"/>
          </a:xfrm>
          <a:prstGeom prst="rect">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Ορθογώνιο 13">
            <a:extLst>
              <a:ext uri="{FF2B5EF4-FFF2-40B4-BE49-F238E27FC236}">
                <a16:creationId xmlns:a16="http://schemas.microsoft.com/office/drawing/2014/main" id="{6F0E73C9-75C3-0E8A-9838-62A76BE68D8D}"/>
              </a:ext>
            </a:extLst>
          </p:cNvPr>
          <p:cNvSpPr/>
          <p:nvPr/>
        </p:nvSpPr>
        <p:spPr>
          <a:xfrm>
            <a:off x="1721219" y="1167577"/>
            <a:ext cx="973343" cy="36933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a:ln w="22225">
                  <a:noFill/>
                  <a:prstDash val="solid"/>
                </a:ln>
                <a:blipFill dpi="0" rotWithShape="1">
                  <a:blip r:embed="rId4">
                    <a:extLst>
                      <a:ext uri="{28A0092B-C50C-407E-A947-70E740481C1C}">
                        <a14:useLocalDpi xmlns:a14="http://schemas.microsoft.com/office/drawing/2010/main" val="0"/>
                      </a:ext>
                    </a:extLst>
                  </a:blip>
                  <a:srcRect/>
                  <a:stretch>
                    <a:fillRect/>
                  </a:stretch>
                </a:blipFill>
                <a:ea typeface="Tahoma" panose="020B0604030504040204" pitchFamily="34" charset="0"/>
                <a:cs typeface="Tahoma" panose="020B0604030504040204" pitchFamily="34" charset="0"/>
              </a:rPr>
              <a:t>BMVI</a:t>
            </a:r>
            <a:endParaRPr lang="el-GR" b="1">
              <a:ln w="22225">
                <a:noFill/>
                <a:prstDash val="solid"/>
              </a:ln>
              <a:blipFill dpi="0" rotWithShape="1">
                <a:blip r:embed="rId4">
                  <a:extLst>
                    <a:ext uri="{28A0092B-C50C-407E-A947-70E740481C1C}">
                      <a14:useLocalDpi xmlns:a14="http://schemas.microsoft.com/office/drawing/2010/main" val="0"/>
                    </a:ext>
                  </a:extLst>
                </a:blip>
                <a:srcRect/>
                <a:stretch>
                  <a:fillRect/>
                </a:stretch>
              </a:blipFill>
              <a:ea typeface="Tahoma" panose="020B0604030504040204" pitchFamily="34" charset="0"/>
              <a:cs typeface="Tahoma" panose="020B0604030504040204" pitchFamily="34" charset="0"/>
            </a:endParaRPr>
          </a:p>
        </p:txBody>
      </p:sp>
      <p:sp>
        <p:nvSpPr>
          <p:cNvPr id="41" name="Ορθογώνιο 17">
            <a:extLst>
              <a:ext uri="{FF2B5EF4-FFF2-40B4-BE49-F238E27FC236}">
                <a16:creationId xmlns:a16="http://schemas.microsoft.com/office/drawing/2014/main" id="{5BC2138B-4D91-240A-EE64-9D4D169170B5}"/>
              </a:ext>
            </a:extLst>
          </p:cNvPr>
          <p:cNvSpPr/>
          <p:nvPr/>
        </p:nvSpPr>
        <p:spPr>
          <a:xfrm>
            <a:off x="2829970" y="1636181"/>
            <a:ext cx="4248806" cy="338554"/>
          </a:xfrm>
          <a:prstGeom prst="rect">
            <a:avLst/>
          </a:prstGeom>
          <a:noFill/>
          <a:ln w="28575">
            <a:solidFill>
              <a:schemeClr val="bg1">
                <a:lumMod val="85000"/>
              </a:schemeClr>
            </a:solidFill>
            <a:prstDash val="solid"/>
          </a:ln>
        </p:spPr>
        <p:txBody>
          <a:bodyPr wrap="square" lIns="91440" tIns="45720" rIns="91440" bIns="45720" anchor="t">
            <a:spAutoFit/>
          </a:bodyPr>
          <a:lstStyle/>
          <a:p>
            <a:r>
              <a:rPr lang="el-GR" sz="1600" b="1">
                <a:ln w="22225">
                  <a:noFill/>
                  <a:prstDash val="solid"/>
                </a:ln>
                <a:blipFill dpi="0" rotWithShape="1">
                  <a:blip r:embed="rId4">
                    <a:extLst>
                      <a:ext uri="{28A0092B-C50C-407E-A947-70E740481C1C}">
                        <a14:useLocalDpi xmlns:a14="http://schemas.microsoft.com/office/drawing/2010/main" val="0"/>
                      </a:ext>
                    </a:extLst>
                  </a:blip>
                  <a:srcRect/>
                  <a:stretch>
                    <a:fillRect/>
                  </a:stretch>
                </a:blipFill>
                <a:ea typeface="Tahoma" panose="020B0604030504040204" pitchFamily="34" charset="0"/>
                <a:cs typeface="Tahoma" panose="020B0604030504040204" pitchFamily="34" charset="0"/>
              </a:rPr>
              <a:t>ΕΞΕΙΔΙΚΕΥΣΗ 9.0 | € 1.421,0</a:t>
            </a:r>
            <a:r>
              <a:rPr lang="en-US" sz="1600" b="1">
                <a:ln w="22225">
                  <a:noFill/>
                  <a:prstDash val="solid"/>
                </a:ln>
                <a:blipFill dpi="0" rotWithShape="1">
                  <a:blip r:embed="rId4">
                    <a:extLst>
                      <a:ext uri="{28A0092B-C50C-407E-A947-70E740481C1C}">
                        <a14:useLocalDpi xmlns:a14="http://schemas.microsoft.com/office/drawing/2010/main" val="0"/>
                      </a:ext>
                    </a:extLst>
                  </a:blip>
                  <a:srcRect/>
                  <a:stretch>
                    <a:fillRect/>
                  </a:stretch>
                </a:blipFill>
                <a:ea typeface="Tahoma" panose="020B0604030504040204" pitchFamily="34" charset="0"/>
                <a:cs typeface="Tahoma" panose="020B0604030504040204" pitchFamily="34" charset="0"/>
              </a:rPr>
              <a:t>6</a:t>
            </a:r>
            <a:r>
              <a:rPr lang="el-GR" sz="1600" b="1">
                <a:ln w="22225">
                  <a:noFill/>
                  <a:prstDash val="solid"/>
                </a:ln>
                <a:blipFill dpi="0" rotWithShape="1">
                  <a:blip r:embed="rId4">
                    <a:extLst>
                      <a:ext uri="{28A0092B-C50C-407E-A947-70E740481C1C}">
                        <a14:useLocalDpi xmlns:a14="http://schemas.microsoft.com/office/drawing/2010/main" val="0"/>
                      </a:ext>
                    </a:extLst>
                  </a:blip>
                  <a:srcRect/>
                  <a:stretch>
                    <a:fillRect/>
                  </a:stretch>
                </a:blipFill>
                <a:ea typeface="Tahoma" panose="020B0604030504040204" pitchFamily="34" charset="0"/>
                <a:cs typeface="Tahoma" panose="020B0604030504040204" pitchFamily="34" charset="0"/>
              </a:rPr>
              <a:t> εκατ. | 81 δράσεις  </a:t>
            </a:r>
          </a:p>
        </p:txBody>
      </p:sp>
      <p:pic>
        <p:nvPicPr>
          <p:cNvPr id="28" name="Εικόνα 25" descr="Εικόνα που περιέχει πίνακας, χειράμαξα, τραπέζι κονσόλα&#10;&#10;Περιγραφή που δημιουργήθηκε αυτόματα">
            <a:extLst>
              <a:ext uri="{FF2B5EF4-FFF2-40B4-BE49-F238E27FC236}">
                <a16:creationId xmlns:a16="http://schemas.microsoft.com/office/drawing/2014/main" id="{53050BEF-A6F5-E60D-9334-731C16F54E00}"/>
              </a:ext>
            </a:extLst>
          </p:cNvPr>
          <p:cNvPicPr>
            <a:picLocks noChangeAspect="1"/>
          </p:cNvPicPr>
          <p:nvPr/>
        </p:nvPicPr>
        <p:blipFill rotWithShape="1">
          <a:blip r:embed="rId5" cstate="print">
            <a:clrChange>
              <a:clrFrom>
                <a:srgbClr val="EEEDF5"/>
              </a:clrFrom>
              <a:clrTo>
                <a:srgbClr val="EEEDF5">
                  <a:alpha val="0"/>
                </a:srgbClr>
              </a:clrTo>
            </a:clrChange>
            <a:extLst>
              <a:ext uri="{28A0092B-C50C-407E-A947-70E740481C1C}">
                <a14:useLocalDpi xmlns:a14="http://schemas.microsoft.com/office/drawing/2010/main" val="0"/>
              </a:ext>
            </a:extLst>
          </a:blip>
          <a:srcRect t="1" b="12533"/>
          <a:stretch/>
        </p:blipFill>
        <p:spPr>
          <a:xfrm>
            <a:off x="287502" y="1188066"/>
            <a:ext cx="2373555" cy="1234784"/>
          </a:xfrm>
          <a:prstGeom prst="rect">
            <a:avLst/>
          </a:prstGeom>
        </p:spPr>
      </p:pic>
      <mc:AlternateContent xmlns:mc="http://schemas.openxmlformats.org/markup-compatibility/2006" xmlns:cx1="http://schemas.microsoft.com/office/drawing/2015/9/8/chartex">
        <mc:Choice Requires="cx1">
          <p:graphicFrame>
            <p:nvGraphicFramePr>
              <p:cNvPr id="9" name="Chart 8">
                <a:extLst>
                  <a:ext uri="{FF2B5EF4-FFF2-40B4-BE49-F238E27FC236}">
                    <a16:creationId xmlns:a16="http://schemas.microsoft.com/office/drawing/2014/main" id="{546B82B7-5205-A441-4686-18572A5B2C94}"/>
                  </a:ext>
                </a:extLst>
              </p:cNvPr>
              <p:cNvGraphicFramePr/>
              <p:nvPr/>
            </p:nvGraphicFramePr>
            <p:xfrm>
              <a:off x="2054285" y="2857671"/>
              <a:ext cx="4248806" cy="3533957"/>
            </p:xfrm>
            <a:graphic>
              <a:graphicData uri="http://schemas.microsoft.com/office/drawing/2014/chartex">
                <cx:chart xmlns:cx="http://schemas.microsoft.com/office/drawing/2014/chartex" xmlns:r="http://schemas.openxmlformats.org/officeDocument/2006/relationships" r:id="rId6"/>
              </a:graphicData>
            </a:graphic>
          </p:graphicFrame>
        </mc:Choice>
        <mc:Fallback xmlns="">
          <p:pic>
            <p:nvPicPr>
              <p:cNvPr id="9" name="Chart 8">
                <a:extLst>
                  <a:ext uri="{FF2B5EF4-FFF2-40B4-BE49-F238E27FC236}">
                    <a16:creationId xmlns:a16="http://schemas.microsoft.com/office/drawing/2014/main" id="{546B82B7-5205-A441-4686-18572A5B2C94}"/>
                  </a:ext>
                </a:extLst>
              </p:cNvPr>
              <p:cNvPicPr>
                <a:picLocks noGrp="1" noRot="1" noChangeAspect="1" noMove="1" noResize="1" noEditPoints="1" noAdjustHandles="1" noChangeArrowheads="1" noChangeShapeType="1"/>
              </p:cNvPicPr>
              <p:nvPr/>
            </p:nvPicPr>
            <p:blipFill>
              <a:blip r:embed="rId7"/>
              <a:stretch>
                <a:fillRect/>
              </a:stretch>
            </p:blipFill>
            <p:spPr>
              <a:xfrm>
                <a:off x="2054285" y="2857671"/>
                <a:ext cx="4248806" cy="3533957"/>
              </a:xfrm>
              <a:prstGeom prst="rect">
                <a:avLst/>
              </a:prstGeom>
            </p:spPr>
          </p:pic>
        </mc:Fallback>
      </mc:AlternateContent>
      <p:sp>
        <p:nvSpPr>
          <p:cNvPr id="2" name="TextBox 1">
            <a:extLst>
              <a:ext uri="{FF2B5EF4-FFF2-40B4-BE49-F238E27FC236}">
                <a16:creationId xmlns:a16="http://schemas.microsoft.com/office/drawing/2014/main" id="{4BD3404D-7764-CE44-C680-A5AE223AF77E}"/>
              </a:ext>
            </a:extLst>
          </p:cNvPr>
          <p:cNvSpPr txBox="1"/>
          <p:nvPr/>
        </p:nvSpPr>
        <p:spPr>
          <a:xfrm>
            <a:off x="-3325" y="4093734"/>
            <a:ext cx="2133682" cy="1061829"/>
          </a:xfrm>
          <a:prstGeom prst="rect">
            <a:avLst/>
          </a:prstGeom>
          <a:noFill/>
        </p:spPr>
        <p:txBody>
          <a:bodyPr wrap="square" rtlCol="0">
            <a:spAutoFit/>
          </a:bodyPr>
          <a:lstStyle/>
          <a:p>
            <a:pPr marL="171450" indent="-171450">
              <a:buFont typeface="Wingdings" panose="05000000000000000000" pitchFamily="2" charset="2"/>
              <a:buChar char="q"/>
            </a:pPr>
            <a:r>
              <a:rPr lang="en-US" sz="900" b="1">
                <a:solidFill>
                  <a:schemeClr val="accent4">
                    <a:lumMod val="60000"/>
                    <a:lumOff val="40000"/>
                  </a:schemeClr>
                </a:solidFill>
              </a:rPr>
              <a:t>RA/ </a:t>
            </a:r>
            <a:r>
              <a:rPr lang="el-GR" sz="900" b="1">
                <a:solidFill>
                  <a:schemeClr val="accent4">
                    <a:lumMod val="60000"/>
                    <a:lumOff val="40000"/>
                  </a:schemeClr>
                </a:solidFill>
              </a:rPr>
              <a:t>ΤΑΚΤΙΚΕΣ ΔΡΑΣΕΙΣ: </a:t>
            </a:r>
            <a:r>
              <a:rPr lang="en-US" sz="900" b="1">
                <a:solidFill>
                  <a:schemeClr val="accent4">
                    <a:lumMod val="60000"/>
                    <a:lumOff val="40000"/>
                  </a:schemeClr>
                </a:solidFill>
              </a:rPr>
              <a:t>1.053,35 </a:t>
            </a:r>
            <a:r>
              <a:rPr lang="el-GR" sz="900" b="1">
                <a:ln w="22225">
                  <a:noFill/>
                  <a:prstDash val="solid"/>
                </a:ln>
                <a:solidFill>
                  <a:schemeClr val="accent4">
                    <a:lumMod val="60000"/>
                    <a:lumOff val="40000"/>
                  </a:schemeClr>
                </a:solidFill>
                <a:ea typeface="Tahoma"/>
                <a:cs typeface="Tahoma"/>
              </a:rPr>
              <a:t>€</a:t>
            </a:r>
            <a:r>
              <a:rPr lang="en-US" sz="900" b="1">
                <a:ln w="22225">
                  <a:noFill/>
                  <a:prstDash val="solid"/>
                </a:ln>
                <a:solidFill>
                  <a:schemeClr val="accent4">
                    <a:lumMod val="60000"/>
                    <a:lumOff val="40000"/>
                  </a:schemeClr>
                </a:solidFill>
                <a:ea typeface="Tahoma"/>
                <a:cs typeface="Tahoma"/>
              </a:rPr>
              <a:t> </a:t>
            </a:r>
          </a:p>
          <a:p>
            <a:pPr marL="171450" indent="-171450">
              <a:buFont typeface="Wingdings" panose="05000000000000000000" pitchFamily="2" charset="2"/>
              <a:buChar char="q"/>
            </a:pPr>
            <a:endParaRPr lang="el-GR" sz="900" b="1">
              <a:solidFill>
                <a:schemeClr val="tx2">
                  <a:lumMod val="75000"/>
                </a:schemeClr>
              </a:solidFill>
            </a:endParaRPr>
          </a:p>
          <a:p>
            <a:pPr marL="171450" indent="-171450">
              <a:buFont typeface="Wingdings" panose="05000000000000000000" pitchFamily="2" charset="2"/>
              <a:buChar char="q"/>
            </a:pPr>
            <a:r>
              <a:rPr lang="en-US" sz="900" b="1">
                <a:solidFill>
                  <a:srgbClr val="002060"/>
                </a:solidFill>
              </a:rPr>
              <a:t>SA/ </a:t>
            </a:r>
            <a:r>
              <a:rPr lang="el-GR" sz="900" b="1">
                <a:solidFill>
                  <a:srgbClr val="002060"/>
                </a:solidFill>
              </a:rPr>
              <a:t>ΕΙΔΙΚΕΣ ΔΡΑΣΕΙΣ:</a:t>
            </a:r>
            <a:r>
              <a:rPr lang="en-US" sz="900" b="1">
                <a:solidFill>
                  <a:srgbClr val="002060"/>
                </a:solidFill>
              </a:rPr>
              <a:t> 59,54 </a:t>
            </a:r>
            <a:r>
              <a:rPr lang="el-GR" sz="900" b="1">
                <a:ln w="22225">
                  <a:noFill/>
                  <a:prstDash val="solid"/>
                </a:ln>
                <a:solidFill>
                  <a:srgbClr val="002060"/>
                </a:solidFill>
                <a:ea typeface="Tahoma"/>
                <a:cs typeface="Tahoma"/>
              </a:rPr>
              <a:t>€</a:t>
            </a:r>
            <a:endParaRPr lang="en-US" sz="900" b="1">
              <a:ln w="22225">
                <a:noFill/>
                <a:prstDash val="solid"/>
              </a:ln>
              <a:solidFill>
                <a:srgbClr val="002060"/>
              </a:solidFill>
              <a:ea typeface="Tahoma"/>
              <a:cs typeface="Tahoma"/>
            </a:endParaRPr>
          </a:p>
          <a:p>
            <a:pPr marL="171450" indent="-171450">
              <a:buFont typeface="Wingdings" panose="05000000000000000000" pitchFamily="2" charset="2"/>
              <a:buChar char="q"/>
            </a:pPr>
            <a:endParaRPr lang="el-GR" sz="900" b="1">
              <a:solidFill>
                <a:schemeClr val="tx2">
                  <a:lumMod val="75000"/>
                </a:schemeClr>
              </a:solidFill>
            </a:endParaRPr>
          </a:p>
          <a:p>
            <a:pPr marL="171450" indent="-171450">
              <a:buFont typeface="Wingdings" panose="05000000000000000000" pitchFamily="2" charset="2"/>
              <a:buChar char="q"/>
            </a:pPr>
            <a:r>
              <a:rPr lang="en-US" sz="900" b="1">
                <a:solidFill>
                  <a:schemeClr val="bg2">
                    <a:lumMod val="25000"/>
                  </a:schemeClr>
                </a:solidFill>
              </a:rPr>
              <a:t>OS/</a:t>
            </a:r>
            <a:r>
              <a:rPr lang="el-GR" sz="900" b="1">
                <a:solidFill>
                  <a:schemeClr val="bg2">
                    <a:lumMod val="25000"/>
                  </a:schemeClr>
                </a:solidFill>
              </a:rPr>
              <a:t>ΛΕΙΤΟΥΡΓΙΚΗ ΣΤΗΡΙΞΗ: </a:t>
            </a:r>
            <a:r>
              <a:rPr lang="en-US" sz="900" b="1">
                <a:solidFill>
                  <a:schemeClr val="bg2">
                    <a:lumMod val="25000"/>
                  </a:schemeClr>
                </a:solidFill>
              </a:rPr>
              <a:t>241,30 </a:t>
            </a:r>
            <a:r>
              <a:rPr lang="el-GR" sz="900" b="1">
                <a:ln w="22225">
                  <a:noFill/>
                  <a:prstDash val="solid"/>
                </a:ln>
                <a:solidFill>
                  <a:schemeClr val="bg2">
                    <a:lumMod val="25000"/>
                  </a:schemeClr>
                </a:solidFill>
                <a:ea typeface="Tahoma"/>
                <a:cs typeface="Tahoma"/>
              </a:rPr>
              <a:t>€</a:t>
            </a:r>
            <a:endParaRPr lang="en-US" sz="900" b="1">
              <a:ln w="22225">
                <a:noFill/>
                <a:prstDash val="solid"/>
              </a:ln>
              <a:solidFill>
                <a:schemeClr val="bg2">
                  <a:lumMod val="25000"/>
                </a:schemeClr>
              </a:solidFill>
              <a:ea typeface="Tahoma"/>
              <a:cs typeface="Tahoma"/>
            </a:endParaRPr>
          </a:p>
          <a:p>
            <a:pPr marL="171450" indent="-171450">
              <a:buFont typeface="Wingdings" panose="05000000000000000000" pitchFamily="2" charset="2"/>
              <a:buChar char="q"/>
            </a:pPr>
            <a:endParaRPr lang="el-GR" sz="900" b="1">
              <a:solidFill>
                <a:schemeClr val="tx2">
                  <a:lumMod val="75000"/>
                </a:schemeClr>
              </a:solidFill>
            </a:endParaRPr>
          </a:p>
          <a:p>
            <a:pPr marL="171450" indent="-171450">
              <a:buFont typeface="Wingdings" panose="05000000000000000000" pitchFamily="2" charset="2"/>
              <a:buChar char="q"/>
            </a:pPr>
            <a:r>
              <a:rPr lang="en-US" sz="900" b="1">
                <a:solidFill>
                  <a:srgbClr val="C00000"/>
                </a:solidFill>
              </a:rPr>
              <a:t>TA/ </a:t>
            </a:r>
            <a:r>
              <a:rPr lang="el-GR" sz="900" b="1">
                <a:solidFill>
                  <a:srgbClr val="C00000"/>
                </a:solidFill>
              </a:rPr>
              <a:t>ΤΕΧΝΙΚΗ ΒΟΗΘΕΙΑ: </a:t>
            </a:r>
            <a:r>
              <a:rPr lang="en-US" sz="900" b="1">
                <a:solidFill>
                  <a:srgbClr val="C00000"/>
                </a:solidFill>
              </a:rPr>
              <a:t>66,87 </a:t>
            </a:r>
            <a:r>
              <a:rPr lang="el-GR" sz="900" b="1">
                <a:ln w="22225">
                  <a:noFill/>
                  <a:prstDash val="solid"/>
                </a:ln>
                <a:solidFill>
                  <a:srgbClr val="C00000"/>
                </a:solidFill>
                <a:ea typeface="Tahoma"/>
                <a:cs typeface="Tahoma"/>
              </a:rPr>
              <a:t>€</a:t>
            </a:r>
            <a:endParaRPr lang="el-GR" sz="900" b="1">
              <a:solidFill>
                <a:srgbClr val="C00000"/>
              </a:solidFill>
            </a:endParaRPr>
          </a:p>
        </p:txBody>
      </p:sp>
      <p:graphicFrame>
        <p:nvGraphicFramePr>
          <p:cNvPr id="3" name="Chart 2">
            <a:extLst>
              <a:ext uri="{FF2B5EF4-FFF2-40B4-BE49-F238E27FC236}">
                <a16:creationId xmlns:a16="http://schemas.microsoft.com/office/drawing/2014/main" id="{14B7CACF-9227-026E-357E-7B8C4D51C977}"/>
              </a:ext>
            </a:extLst>
          </p:cNvPr>
          <p:cNvGraphicFramePr/>
          <p:nvPr/>
        </p:nvGraphicFramePr>
        <p:xfrm>
          <a:off x="6313029" y="1130370"/>
          <a:ext cx="6187853" cy="4282256"/>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785812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9EEA7-657D-BC91-4AB5-BAE64637984C}"/>
            </a:ext>
          </a:extLst>
        </p:cNvPr>
        <p:cNvGrpSpPr/>
        <p:nvPr/>
      </p:nvGrpSpPr>
      <p:grpSpPr>
        <a:xfrm>
          <a:off x="0" y="0"/>
          <a:ext cx="0" cy="0"/>
          <a:chOff x="0" y="0"/>
          <a:chExt cx="0" cy="0"/>
        </a:xfrm>
      </p:grpSpPr>
      <p:pic>
        <p:nvPicPr>
          <p:cNvPr id="7" name="Picture 6" descr="A close-up of a blue and green object&#10;&#10;AI-generated content may be incorrect.">
            <a:extLst>
              <a:ext uri="{FF2B5EF4-FFF2-40B4-BE49-F238E27FC236}">
                <a16:creationId xmlns:a16="http://schemas.microsoft.com/office/drawing/2014/main" id="{F8126E37-B12D-771B-4078-6C08CC32148F}"/>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078C5AEE-15C2-D2BE-25BF-6C977BC4C898}"/>
              </a:ext>
            </a:extLst>
          </p:cNvPr>
          <p:cNvSpPr txBox="1"/>
          <p:nvPr/>
        </p:nvSpPr>
        <p:spPr>
          <a:xfrm>
            <a:off x="253999" y="521572"/>
            <a:ext cx="8374435" cy="369332"/>
          </a:xfrm>
          <a:prstGeom prst="rect">
            <a:avLst/>
          </a:prstGeom>
          <a:noFill/>
        </p:spPr>
        <p:txBody>
          <a:bodyPr wrap="square" lIns="91440" tIns="45720" rIns="91440" bIns="45720" rtlCol="0" anchor="t">
            <a:spAutoFit/>
          </a:bodyPr>
          <a:lstStyle/>
          <a:p>
            <a:r>
              <a:rPr lang="el-GR" b="1">
                <a:solidFill>
                  <a:schemeClr val="bg2">
                    <a:lumMod val="25000"/>
                  </a:schemeClr>
                </a:solidFill>
                <a:latin typeface="Tahoma"/>
                <a:ea typeface="Tahoma"/>
                <a:cs typeface="Tahoma"/>
              </a:rPr>
              <a:t>Έγκριση Πράξεων: Επισκόπηση</a:t>
            </a:r>
            <a:endParaRPr lang="en-US" b="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 name="Table 2">
            <a:extLst>
              <a:ext uri="{FF2B5EF4-FFF2-40B4-BE49-F238E27FC236}">
                <a16:creationId xmlns:a16="http://schemas.microsoft.com/office/drawing/2014/main" id="{D6F50655-D2D2-C44F-2CF5-0A3A3C2BFE01}"/>
              </a:ext>
            </a:extLst>
          </p:cNvPr>
          <p:cNvGraphicFramePr>
            <a:graphicFrameLocks noGrp="1"/>
          </p:cNvGraphicFramePr>
          <p:nvPr>
            <p:extLst>
              <p:ext uri="{D42A27DB-BD31-4B8C-83A1-F6EECF244321}">
                <p14:modId xmlns:p14="http://schemas.microsoft.com/office/powerpoint/2010/main" val="325271066"/>
              </p:ext>
            </p:extLst>
          </p:nvPr>
        </p:nvGraphicFramePr>
        <p:xfrm>
          <a:off x="533588" y="2863892"/>
          <a:ext cx="8460486" cy="2619716"/>
        </p:xfrm>
        <a:graphic>
          <a:graphicData uri="http://schemas.openxmlformats.org/drawingml/2006/table">
            <a:tbl>
              <a:tblPr firstRow="1" bandRow="1">
                <a:tableStyleId>{3B4B98B0-60AC-42C2-AFA5-B58CD77FA1E5}</a:tableStyleId>
              </a:tblPr>
              <a:tblGrid>
                <a:gridCol w="2927418">
                  <a:extLst>
                    <a:ext uri="{9D8B030D-6E8A-4147-A177-3AD203B41FA5}">
                      <a16:colId xmlns:a16="http://schemas.microsoft.com/office/drawing/2014/main" val="1625082911"/>
                    </a:ext>
                  </a:extLst>
                </a:gridCol>
                <a:gridCol w="1383267">
                  <a:extLst>
                    <a:ext uri="{9D8B030D-6E8A-4147-A177-3AD203B41FA5}">
                      <a16:colId xmlns:a16="http://schemas.microsoft.com/office/drawing/2014/main" val="3810470789"/>
                    </a:ext>
                  </a:extLst>
                </a:gridCol>
                <a:gridCol w="1383267">
                  <a:extLst>
                    <a:ext uri="{9D8B030D-6E8A-4147-A177-3AD203B41FA5}">
                      <a16:colId xmlns:a16="http://schemas.microsoft.com/office/drawing/2014/main" val="144674307"/>
                    </a:ext>
                  </a:extLst>
                </a:gridCol>
                <a:gridCol w="1383267">
                  <a:extLst>
                    <a:ext uri="{9D8B030D-6E8A-4147-A177-3AD203B41FA5}">
                      <a16:colId xmlns:a16="http://schemas.microsoft.com/office/drawing/2014/main" val="964661825"/>
                    </a:ext>
                  </a:extLst>
                </a:gridCol>
                <a:gridCol w="1383267">
                  <a:extLst>
                    <a:ext uri="{9D8B030D-6E8A-4147-A177-3AD203B41FA5}">
                      <a16:colId xmlns:a16="http://schemas.microsoft.com/office/drawing/2014/main" val="1258019676"/>
                    </a:ext>
                  </a:extLst>
                </a:gridCol>
              </a:tblGrid>
              <a:tr h="367768">
                <a:tc>
                  <a:txBody>
                    <a:bodyPr/>
                    <a:lstStyle/>
                    <a:p>
                      <a:endParaRPr lang="el-GR" sz="12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txBody>
                  <a:tcPr anchor="ctr"/>
                </a:tc>
                <a:tc gridSpan="2">
                  <a:txBody>
                    <a:bodyPr/>
                    <a:lstStyle/>
                    <a:p>
                      <a:pPr algn="ctr"/>
                      <a:r>
                        <a:rPr lang="en-US" sz="120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2024</a:t>
                      </a:r>
                      <a:endParaRPr lang="el-GR" sz="120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txBody>
                  <a:tcPr anchor="ctr"/>
                </a:tc>
                <a:tc hMerge="1">
                  <a:txBody>
                    <a:bodyPr/>
                    <a:lstStyle/>
                    <a:p>
                      <a:endParaRPr lang="el-GR"/>
                    </a:p>
                  </a:txBody>
                  <a:tcPr/>
                </a:tc>
                <a:tc gridSpan="2">
                  <a:txBody>
                    <a:bodyPr/>
                    <a:lstStyle/>
                    <a:p>
                      <a:pPr algn="ctr"/>
                      <a:r>
                        <a:rPr lang="en-US" sz="120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2025</a:t>
                      </a:r>
                      <a:endParaRPr lang="el-GR" sz="120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txBody>
                  <a:tcPr anchor="ctr"/>
                </a:tc>
                <a:tc hMerge="1">
                  <a:txBody>
                    <a:bodyPr/>
                    <a:lstStyle/>
                    <a:p>
                      <a:endParaRPr lang="el-GR"/>
                    </a:p>
                  </a:txBody>
                  <a:tcPr/>
                </a:tc>
                <a:extLst>
                  <a:ext uri="{0D108BD9-81ED-4DB2-BD59-A6C34878D82A}">
                    <a16:rowId xmlns:a16="http://schemas.microsoft.com/office/drawing/2014/main" val="361215858"/>
                  </a:ext>
                </a:extLst>
              </a:tr>
              <a:tr h="367768">
                <a:tc>
                  <a:txBody>
                    <a:bodyPr/>
                    <a:lstStyle/>
                    <a:p>
                      <a:endParaRPr lang="el-GR" sz="1200" kern="1200" dirty="0">
                        <a:solidFill>
                          <a:srgbClr val="00B050"/>
                        </a:solidFill>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l-GR" sz="12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ΔΑ</a:t>
                      </a:r>
                    </a:p>
                  </a:txBody>
                  <a:tcPr anchor="ctr"/>
                </a:tc>
                <a:tc>
                  <a:txBody>
                    <a:bodyPr/>
                    <a:lstStyle/>
                    <a:p>
                      <a:pPr algn="ctr"/>
                      <a:r>
                        <a:rPr lang="el-GR" sz="12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ΕΦ</a:t>
                      </a:r>
                    </a:p>
                  </a:txBody>
                  <a:tcPr anchor="ctr"/>
                </a:tc>
                <a:tc>
                  <a:txBody>
                    <a:bodyPr/>
                    <a:lstStyle/>
                    <a:p>
                      <a:pPr algn="ctr"/>
                      <a:r>
                        <a:rPr lang="el-GR" sz="12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ΔΑ</a:t>
                      </a:r>
                    </a:p>
                  </a:txBody>
                  <a:tcPr anchor="ctr"/>
                </a:tc>
                <a:tc>
                  <a:txBody>
                    <a:bodyPr/>
                    <a:lstStyle/>
                    <a:p>
                      <a:pPr algn="ctr"/>
                      <a:r>
                        <a:rPr lang="el-GR" sz="12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ΕΦ</a:t>
                      </a:r>
                    </a:p>
                  </a:txBody>
                  <a:tcPr anchor="ctr"/>
                </a:tc>
                <a:extLst>
                  <a:ext uri="{0D108BD9-81ED-4DB2-BD59-A6C34878D82A}">
                    <a16:rowId xmlns:a16="http://schemas.microsoft.com/office/drawing/2014/main" val="2693542590"/>
                  </a:ext>
                </a:extLst>
              </a:tr>
              <a:tr h="574322">
                <a:tc>
                  <a:txBody>
                    <a:bodyPr/>
                    <a:lstStyle/>
                    <a:p>
                      <a:r>
                        <a:rPr lang="el-GR" sz="12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ΕΚΔΟΘΕΙΣΕΣ ΠΡΟΣΚΛΗΣΕΙΣ</a:t>
                      </a:r>
                    </a:p>
                  </a:txBody>
                  <a:tcPr anchor="ctr"/>
                </a:tc>
                <a:tc>
                  <a:txBody>
                    <a:bodyPr/>
                    <a:lstStyle/>
                    <a:p>
                      <a:pPr lvl="0" algn="ctr">
                        <a:buNone/>
                      </a:pPr>
                      <a:r>
                        <a:rPr lang="el-GR" sz="1200" b="1">
                          <a:latin typeface="Tahoma" panose="020B0604030504040204" pitchFamily="34" charset="0"/>
                          <a:ea typeface="Tahoma" panose="020B0604030504040204" pitchFamily="34" charset="0"/>
                          <a:cs typeface="Tahoma" panose="020B0604030504040204" pitchFamily="34" charset="0"/>
                        </a:rPr>
                        <a:t>7</a:t>
                      </a:r>
                    </a:p>
                  </a:txBody>
                  <a:tcPr/>
                </a:tc>
                <a:tc>
                  <a:txBody>
                    <a:bodyPr/>
                    <a:lstStyle/>
                    <a:p>
                      <a:pPr algn="ctr"/>
                      <a:r>
                        <a:rPr lang="en-US" sz="1200" b="1">
                          <a:latin typeface="Tahoma" panose="020B0604030504040204" pitchFamily="34" charset="0"/>
                          <a:ea typeface="Tahoma" panose="020B0604030504040204" pitchFamily="34" charset="0"/>
                          <a:cs typeface="Tahoma" panose="020B0604030504040204" pitchFamily="34" charset="0"/>
                        </a:rPr>
                        <a:t>21</a:t>
                      </a:r>
                    </a:p>
                  </a:txBody>
                  <a:tcPr/>
                </a:tc>
                <a:tc>
                  <a:txBody>
                    <a:bodyPr/>
                    <a:lstStyle/>
                    <a:p>
                      <a:pPr algn="ctr"/>
                      <a:r>
                        <a:rPr lang="en-US" sz="1200" b="1">
                          <a:latin typeface="Tahoma" panose="020B0604030504040204" pitchFamily="34" charset="0"/>
                          <a:ea typeface="Tahoma" panose="020B0604030504040204" pitchFamily="34" charset="0"/>
                          <a:cs typeface="Tahoma" panose="020B0604030504040204" pitchFamily="34" charset="0"/>
                        </a:rPr>
                        <a:t>1</a:t>
                      </a:r>
                      <a:endParaRPr lang="en-GB" sz="1200" b="1">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US" sz="1200" b="1">
                          <a:latin typeface="Tahoma" panose="020B0604030504040204" pitchFamily="34" charset="0"/>
                          <a:ea typeface="Tahoma" panose="020B0604030504040204" pitchFamily="34" charset="0"/>
                          <a:cs typeface="Tahoma" panose="020B0604030504040204" pitchFamily="34" charset="0"/>
                        </a:rPr>
                        <a:t>7</a:t>
                      </a:r>
                      <a:endParaRPr lang="en-GB" sz="1200" b="1">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4225834889"/>
                  </a:ext>
                </a:extLst>
              </a:tr>
              <a:tr h="367768">
                <a:tc>
                  <a:txBody>
                    <a:bodyPr/>
                    <a:lstStyle/>
                    <a:p>
                      <a:r>
                        <a:rPr lang="el-GR" sz="12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ΕΝΤΑΓΜΕΝΕΣ ΠΡΑΞΕΙΣ</a:t>
                      </a:r>
                    </a:p>
                  </a:txBody>
                  <a:tcPr anchor="ctr"/>
                </a:tc>
                <a:tc>
                  <a:txBody>
                    <a:bodyPr/>
                    <a:lstStyle/>
                    <a:p>
                      <a:pPr algn="ctr"/>
                      <a:r>
                        <a:rPr lang="el-GR" sz="1200" b="1" dirty="0">
                          <a:latin typeface="Tahoma" panose="020B0604030504040204" pitchFamily="34" charset="0"/>
                          <a:ea typeface="Tahoma" panose="020B0604030504040204" pitchFamily="34" charset="0"/>
                          <a:cs typeface="Tahoma" panose="020B0604030504040204" pitchFamily="34" charset="0"/>
                        </a:rPr>
                        <a:t>15</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US" sz="1200" b="1" dirty="0">
                          <a:latin typeface="Tahoma" panose="020B0604030504040204" pitchFamily="34" charset="0"/>
                          <a:ea typeface="Tahoma" panose="020B0604030504040204" pitchFamily="34" charset="0"/>
                          <a:cs typeface="Tahoma" panose="020B0604030504040204" pitchFamily="34" charset="0"/>
                        </a:rPr>
                        <a:t>7</a:t>
                      </a:r>
                    </a:p>
                  </a:txBody>
                  <a:tcPr/>
                </a:tc>
                <a:tc>
                  <a:txBody>
                    <a:bodyPr/>
                    <a:lstStyle/>
                    <a:p>
                      <a:pPr algn="ctr"/>
                      <a:r>
                        <a:rPr lang="el-GR" sz="1200" b="1" dirty="0">
                          <a:latin typeface="Tahoma" panose="020B0604030504040204" pitchFamily="34" charset="0"/>
                          <a:ea typeface="Tahoma" panose="020B0604030504040204" pitchFamily="34" charset="0"/>
                          <a:cs typeface="Tahoma" panose="020B0604030504040204" pitchFamily="34" charset="0"/>
                        </a:rPr>
                        <a:t>2</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l-GR" sz="1200" b="1" dirty="0">
                          <a:latin typeface="Tahoma" panose="020B0604030504040204" pitchFamily="34" charset="0"/>
                          <a:ea typeface="Tahoma" panose="020B0604030504040204" pitchFamily="34" charset="0"/>
                          <a:cs typeface="Tahoma" panose="020B0604030504040204" pitchFamily="34" charset="0"/>
                        </a:rPr>
                        <a:t>6</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2906130752"/>
                  </a:ext>
                </a:extLst>
              </a:tr>
              <a:tr h="367768">
                <a:tc>
                  <a:txBody>
                    <a:bodyPr/>
                    <a:lstStyle/>
                    <a:p>
                      <a:endParaRPr lang="el-GR" sz="120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endParaRPr lang="el-GR" sz="1200" b="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endParaRPr lang="el-GR" sz="1200" b="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endParaRPr lang="el-GR" sz="12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endParaRPr lang="el-GR" sz="12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2389178455"/>
                  </a:ext>
                </a:extLst>
              </a:tr>
              <a:tr h="574322">
                <a:tc>
                  <a:txBody>
                    <a:bodyPr/>
                    <a:lstStyle/>
                    <a:p>
                      <a:r>
                        <a:rPr lang="el-GR" sz="12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Π/Υ ΕΝΤΑΓΜΕΝΩΝ ΠΡΑΞΕΩΝ</a:t>
                      </a:r>
                    </a:p>
                  </a:txBody>
                  <a:tcPr anchor="ctr"/>
                </a:tc>
                <a:tc>
                  <a:txBody>
                    <a:bodyPr/>
                    <a:lstStyle/>
                    <a:p>
                      <a:pPr algn="ctr"/>
                      <a:r>
                        <a:rPr lang="el-GR" sz="1200" b="1" dirty="0">
                          <a:latin typeface="Tahoma" panose="020B0604030504040204" pitchFamily="34" charset="0"/>
                          <a:ea typeface="Tahoma" panose="020B0604030504040204" pitchFamily="34" charset="0"/>
                          <a:cs typeface="Tahoma" panose="020B0604030504040204" pitchFamily="34" charset="0"/>
                        </a:rPr>
                        <a:t>270,3</a:t>
                      </a:r>
                      <a:r>
                        <a:rPr lang="en-GB" sz="1200" b="1" dirty="0">
                          <a:latin typeface="Tahoma" panose="020B0604030504040204" pitchFamily="34" charset="0"/>
                          <a:ea typeface="Tahoma" panose="020B0604030504040204" pitchFamily="34" charset="0"/>
                          <a:cs typeface="Tahoma" panose="020B0604030504040204" pitchFamily="34" charset="0"/>
                        </a:rPr>
                        <a:t>4</a:t>
                      </a:r>
                      <a:r>
                        <a:rPr lang="el-GR" sz="1200" b="1" dirty="0">
                          <a:latin typeface="Tahoma" panose="020B0604030504040204" pitchFamily="34" charset="0"/>
                          <a:ea typeface="Tahoma" panose="020B0604030504040204" pitchFamily="34" charset="0"/>
                          <a:cs typeface="Tahoma" panose="020B0604030504040204" pitchFamily="34" charset="0"/>
                        </a:rPr>
                        <a:t> εκατ.€</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US" sz="1200" b="1" dirty="0">
                          <a:latin typeface="Tahoma" panose="020B0604030504040204" pitchFamily="34" charset="0"/>
                          <a:ea typeface="Tahoma" panose="020B0604030504040204" pitchFamily="34" charset="0"/>
                          <a:cs typeface="Tahoma" panose="020B0604030504040204" pitchFamily="34" charset="0"/>
                        </a:rPr>
                        <a:t>137,31 </a:t>
                      </a:r>
                      <a:r>
                        <a:rPr lang="el-GR" sz="1200" b="1" dirty="0">
                          <a:latin typeface="Tahoma" panose="020B0604030504040204" pitchFamily="34" charset="0"/>
                          <a:ea typeface="Tahoma" panose="020B0604030504040204" pitchFamily="34" charset="0"/>
                          <a:cs typeface="Tahoma" panose="020B0604030504040204" pitchFamily="34" charset="0"/>
                        </a:rPr>
                        <a:t>εκατ. €</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l-GR" sz="1200" b="1" dirty="0">
                          <a:latin typeface="Tahoma" panose="020B0604030504040204" pitchFamily="34" charset="0"/>
                          <a:ea typeface="Tahoma" panose="020B0604030504040204" pitchFamily="34" charset="0"/>
                          <a:cs typeface="Tahoma" panose="020B0604030504040204" pitchFamily="34" charset="0"/>
                        </a:rPr>
                        <a:t>36,3</a:t>
                      </a:r>
                      <a:r>
                        <a:rPr lang="en-GB" sz="1200" b="1" dirty="0">
                          <a:latin typeface="Tahoma" panose="020B0604030504040204" pitchFamily="34" charset="0"/>
                          <a:ea typeface="Tahoma" panose="020B0604030504040204" pitchFamily="34" charset="0"/>
                          <a:cs typeface="Tahoma" panose="020B0604030504040204" pitchFamily="34" charset="0"/>
                        </a:rPr>
                        <a:t>7</a:t>
                      </a:r>
                      <a:r>
                        <a:rPr lang="el-GR" sz="1200" b="1" dirty="0">
                          <a:latin typeface="Tahoma" panose="020B0604030504040204" pitchFamily="34" charset="0"/>
                          <a:ea typeface="Tahoma" panose="020B0604030504040204" pitchFamily="34" charset="0"/>
                          <a:cs typeface="Tahoma" panose="020B0604030504040204" pitchFamily="34" charset="0"/>
                        </a:rPr>
                        <a:t> εκατ. €</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l-GR" sz="1200" b="1" dirty="0">
                          <a:latin typeface="Tahoma" panose="020B0604030504040204" pitchFamily="34" charset="0"/>
                          <a:ea typeface="Tahoma" panose="020B0604030504040204" pitchFamily="34" charset="0"/>
                          <a:cs typeface="Tahoma" panose="020B0604030504040204" pitchFamily="34" charset="0"/>
                        </a:rPr>
                        <a:t>59,9</a:t>
                      </a:r>
                      <a:r>
                        <a:rPr lang="en-GB" sz="1200" b="1" dirty="0">
                          <a:latin typeface="Tahoma" panose="020B0604030504040204" pitchFamily="34" charset="0"/>
                          <a:ea typeface="Tahoma" panose="020B0604030504040204" pitchFamily="34" charset="0"/>
                          <a:cs typeface="Tahoma" panose="020B0604030504040204" pitchFamily="34" charset="0"/>
                        </a:rPr>
                        <a:t>8</a:t>
                      </a:r>
                      <a:r>
                        <a:rPr lang="el-GR" sz="1200" b="1" dirty="0">
                          <a:latin typeface="Tahoma" panose="020B0604030504040204" pitchFamily="34" charset="0"/>
                          <a:ea typeface="Tahoma" panose="020B0604030504040204" pitchFamily="34" charset="0"/>
                          <a:cs typeface="Tahoma" panose="020B0604030504040204" pitchFamily="34" charset="0"/>
                        </a:rPr>
                        <a:t> εκατ. €</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668330672"/>
                  </a:ext>
                </a:extLst>
              </a:tr>
            </a:tbl>
          </a:graphicData>
        </a:graphic>
      </p:graphicFrame>
      <p:sp>
        <p:nvSpPr>
          <p:cNvPr id="8" name="TextBox 1">
            <a:extLst>
              <a:ext uri="{FF2B5EF4-FFF2-40B4-BE49-F238E27FC236}">
                <a16:creationId xmlns:a16="http://schemas.microsoft.com/office/drawing/2014/main" id="{91D0DE6E-CD48-5478-491B-FD6D75F22547}"/>
              </a:ext>
            </a:extLst>
          </p:cNvPr>
          <p:cNvSpPr txBox="1"/>
          <p:nvPr/>
        </p:nvSpPr>
        <p:spPr>
          <a:xfrm>
            <a:off x="2661057" y="1240350"/>
            <a:ext cx="8968468" cy="1323439"/>
          </a:xfrm>
          <a:prstGeom prst="rect">
            <a:avLst/>
          </a:prstGeom>
          <a:noFill/>
          <a:ln w="12700">
            <a:noFill/>
            <a:prstDash val="sysDash"/>
          </a:ln>
        </p:spPr>
        <p:txBody>
          <a:bodyPr wrap="square" lIns="91440" tIns="45720" rIns="91440" bIns="45720" anchor="t">
            <a:spAutoFit/>
          </a:bodyPr>
          <a:lstStyle>
            <a:defPPr>
              <a:defRPr lang="en-US"/>
            </a:defPPr>
            <a:lvl1pPr algn="ctr">
              <a:defRPr sz="1600" b="1">
                <a:ln w="22225">
                  <a:noFill/>
                  <a:prstDash val="solid"/>
                </a:ln>
                <a:solidFill>
                  <a:schemeClr val="bg2">
                    <a:lumMod val="25000"/>
                  </a:schemeClr>
                </a:solidFill>
                <a:ea typeface="Tahoma"/>
                <a:cs typeface="Tahom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b="0" dirty="0">
                <a:latin typeface="Tahoma" panose="020B0604030504040204" pitchFamily="34" charset="0"/>
                <a:ea typeface="Tahoma" panose="020B0604030504040204" pitchFamily="34" charset="0"/>
                <a:cs typeface="Tahoma" panose="020B0604030504040204" pitchFamily="34" charset="0"/>
              </a:rPr>
              <a:t>Κύριοι δικαιούχοι των πράξεων υπό τη διαχείριση της ΔΑ κατά την περίοδο αναφοράς υπήρξαν:</a:t>
            </a:r>
            <a:endParaRPr lang="en-GB" b="0" dirty="0">
              <a:latin typeface="Tahoma" panose="020B0604030504040204" pitchFamily="34" charset="0"/>
              <a:ea typeface="Tahoma" panose="020B0604030504040204" pitchFamily="34" charset="0"/>
              <a:cs typeface="Tahoma" panose="020B0604030504040204" pitchFamily="34" charset="0"/>
            </a:endParaRPr>
          </a:p>
          <a:p>
            <a:pPr algn="l"/>
            <a:endParaRPr lang="el-GR" b="0" dirty="0">
              <a:latin typeface="Tahoma" panose="020B0604030504040204" pitchFamily="34" charset="0"/>
              <a:ea typeface="Tahoma" panose="020B0604030504040204" pitchFamily="34" charset="0"/>
              <a:cs typeface="Tahoma" panose="020B0604030504040204" pitchFamily="34" charset="0"/>
            </a:endParaRPr>
          </a:p>
          <a:p>
            <a:pPr marL="285750" indent="-285750" algn="l">
              <a:buSzPct val="120000"/>
              <a:buBlip>
                <a:blip r:embed="rId4">
                  <a:extLst>
                    <a:ext uri="{96DAC541-7B7A-43D3-8B79-37D633B846F1}">
                      <asvg:svgBlip xmlns:asvg="http://schemas.microsoft.com/office/drawing/2016/SVG/main" r:embed="rId5"/>
                    </a:ext>
                  </a:extLst>
                </a:blip>
              </a:buBlip>
            </a:pPr>
            <a:r>
              <a:rPr lang="el-GR" b="0" dirty="0">
                <a:latin typeface="Tahoma" panose="020B0604030504040204" pitchFamily="34" charset="0"/>
                <a:ea typeface="Tahoma" panose="020B0604030504040204" pitchFamily="34" charset="0"/>
                <a:cs typeface="Tahoma" panose="020B0604030504040204" pitchFamily="34" charset="0"/>
              </a:rPr>
              <a:t>Το ΛΣ-ΕΛΑΚΤ, με 4 ενταγμένες πράξεις, συνολικού π/υ 241,00 εκατ. ευρώ.</a:t>
            </a:r>
            <a:endParaRPr lang="en-GB" b="0" dirty="0">
              <a:latin typeface="Tahoma" panose="020B0604030504040204" pitchFamily="34" charset="0"/>
              <a:ea typeface="Tahoma" panose="020B0604030504040204" pitchFamily="34" charset="0"/>
              <a:cs typeface="Tahoma" panose="020B0604030504040204" pitchFamily="34" charset="0"/>
            </a:endParaRPr>
          </a:p>
          <a:p>
            <a:pPr algn="l">
              <a:buSzPct val="120000"/>
            </a:pPr>
            <a:endParaRPr lang="el-GR" b="0" dirty="0">
              <a:latin typeface="Tahoma" panose="020B0604030504040204" pitchFamily="34" charset="0"/>
              <a:ea typeface="Tahoma" panose="020B0604030504040204" pitchFamily="34" charset="0"/>
              <a:cs typeface="Tahoma" panose="020B0604030504040204" pitchFamily="34" charset="0"/>
            </a:endParaRPr>
          </a:p>
          <a:p>
            <a:pPr marL="285750" indent="-285750" algn="l">
              <a:buSzPct val="120000"/>
              <a:buBlip>
                <a:blip r:embed="rId4">
                  <a:extLst>
                    <a:ext uri="{96DAC541-7B7A-43D3-8B79-37D633B846F1}">
                      <asvg:svgBlip xmlns:asvg="http://schemas.microsoft.com/office/drawing/2016/SVG/main" r:embed="rId5"/>
                    </a:ext>
                  </a:extLst>
                </a:blip>
              </a:buBlip>
            </a:pPr>
            <a:r>
              <a:rPr lang="el-GR" b="0" dirty="0">
                <a:latin typeface="Tahoma" panose="020B0604030504040204" pitchFamily="34" charset="0"/>
                <a:ea typeface="Tahoma" panose="020B0604030504040204" pitchFamily="34" charset="0"/>
                <a:cs typeface="Tahoma" panose="020B0604030504040204" pitchFamily="34" charset="0"/>
              </a:rPr>
              <a:t>Το ΥΠΕΞ, με 5 ενταγμένες πράξεις, συνολικού π/υ 13,96 εκατ. ευρώ.</a:t>
            </a:r>
          </a:p>
        </p:txBody>
      </p:sp>
      <p:pic>
        <p:nvPicPr>
          <p:cNvPr id="2" name="Εικόνα 25" descr="Εικόνα που περιέχει πίνακας, χειράμαξα, τραπέζι κονσόλα&#10;&#10;Περιγραφή που δημιουργήθηκε αυτόματα">
            <a:extLst>
              <a:ext uri="{FF2B5EF4-FFF2-40B4-BE49-F238E27FC236}">
                <a16:creationId xmlns:a16="http://schemas.microsoft.com/office/drawing/2014/main" id="{FA245126-3156-DE63-203C-8ED461C1F1C0}"/>
              </a:ext>
            </a:extLst>
          </p:cNvPr>
          <p:cNvPicPr>
            <a:picLocks noChangeAspect="1"/>
          </p:cNvPicPr>
          <p:nvPr/>
        </p:nvPicPr>
        <p:blipFill rotWithShape="1">
          <a:blip r:embed="rId6" cstate="print">
            <a:clrChange>
              <a:clrFrom>
                <a:srgbClr val="EEEDF5"/>
              </a:clrFrom>
              <a:clrTo>
                <a:srgbClr val="EEEDF5">
                  <a:alpha val="0"/>
                </a:srgbClr>
              </a:clrTo>
            </a:clrChange>
            <a:extLst>
              <a:ext uri="{28A0092B-C50C-407E-A947-70E740481C1C}">
                <a14:useLocalDpi xmlns:a14="http://schemas.microsoft.com/office/drawing/2010/main" val="0"/>
              </a:ext>
            </a:extLst>
          </a:blip>
          <a:srcRect t="1" b="12533"/>
          <a:stretch/>
        </p:blipFill>
        <p:spPr>
          <a:xfrm>
            <a:off x="287503" y="1188066"/>
            <a:ext cx="2271146" cy="1181508"/>
          </a:xfrm>
          <a:prstGeom prst="rect">
            <a:avLst/>
          </a:prstGeom>
        </p:spPr>
      </p:pic>
      <p:sp>
        <p:nvSpPr>
          <p:cNvPr id="10" name="TextBox 9">
            <a:extLst>
              <a:ext uri="{FF2B5EF4-FFF2-40B4-BE49-F238E27FC236}">
                <a16:creationId xmlns:a16="http://schemas.microsoft.com/office/drawing/2014/main" id="{19C77040-69C3-CD5F-5BE8-78A6571CCAF0}"/>
              </a:ext>
            </a:extLst>
          </p:cNvPr>
          <p:cNvSpPr txBox="1"/>
          <p:nvPr/>
        </p:nvSpPr>
        <p:spPr>
          <a:xfrm>
            <a:off x="6843250" y="5783711"/>
            <a:ext cx="5017349" cy="314623"/>
          </a:xfrm>
          <a:prstGeom prst="rect">
            <a:avLst/>
          </a:prstGeom>
          <a:noFill/>
          <a:ln w="12700">
            <a:noFill/>
            <a:prstDash val="sysDash"/>
          </a:ln>
        </p:spPr>
        <p:txBody>
          <a:bodyPr wrap="square" lIns="91440" tIns="45720" rIns="91440" bIns="45720" anchor="t">
            <a:spAutoFit/>
          </a:bodyPr>
          <a:lstStyle>
            <a:defPPr>
              <a:defRPr lang="en-US"/>
            </a:defPPr>
            <a:lvl1pPr algn="ctr">
              <a:defRPr sz="1400" b="1">
                <a:ln w="22225">
                  <a:noFill/>
                  <a:prstDash val="solid"/>
                </a:ln>
                <a:solidFill>
                  <a:schemeClr val="bg2">
                    <a:lumMod val="25000"/>
                  </a:schemeClr>
                </a:solidFill>
                <a:ea typeface="Tahoma"/>
                <a:cs typeface="Tahoma"/>
              </a:defRPr>
            </a:lvl1pPr>
          </a:lstStyle>
          <a:p>
            <a:pPr algn="r"/>
            <a:r>
              <a:rPr lang="el-GR" sz="1200" dirty="0">
                <a:latin typeface="Tahoma" panose="020B0604030504040204" pitchFamily="34" charset="0"/>
                <a:ea typeface="Tahoma" panose="020B0604030504040204" pitchFamily="34" charset="0"/>
                <a:cs typeface="Tahoma" panose="020B0604030504040204" pitchFamily="34" charset="0"/>
              </a:rPr>
              <a:t>ΤΡΕΧΟΥΣΕΣ</a:t>
            </a:r>
            <a:r>
              <a:rPr lang="el-GR" dirty="0">
                <a:latin typeface="Tahoma" panose="020B0604030504040204" pitchFamily="34" charset="0"/>
                <a:ea typeface="Tahoma" panose="020B0604030504040204" pitchFamily="34" charset="0"/>
                <a:cs typeface="Tahoma" panose="020B0604030504040204" pitchFamily="34" charset="0"/>
              </a:rPr>
              <a:t> </a:t>
            </a:r>
            <a:r>
              <a:rPr lang="el-GR" sz="1200" dirty="0">
                <a:latin typeface="Tahoma" panose="020B0604030504040204" pitchFamily="34" charset="0"/>
                <a:ea typeface="Tahoma" panose="020B0604030504040204" pitchFamily="34" charset="0"/>
                <a:cs typeface="Tahoma" panose="020B0604030504040204" pitchFamily="34" charset="0"/>
              </a:rPr>
              <a:t>ΑΞΙΟΛΟΓΗΣΕΙΣ ΔΑ: 2 ΠΡΑΞΕΙΣ | 16.763.000 </a:t>
            </a:r>
            <a:r>
              <a:rPr lang="el-GR"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3162902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EBE4F3-D344-9FC8-9FAC-1C63DBCF6F0B}"/>
            </a:ext>
          </a:extLst>
        </p:cNvPr>
        <p:cNvGrpSpPr/>
        <p:nvPr/>
      </p:nvGrpSpPr>
      <p:grpSpPr>
        <a:xfrm>
          <a:off x="0" y="0"/>
          <a:ext cx="0" cy="0"/>
          <a:chOff x="0" y="0"/>
          <a:chExt cx="0" cy="0"/>
        </a:xfrm>
      </p:grpSpPr>
      <p:pic>
        <p:nvPicPr>
          <p:cNvPr id="7" name="Picture 6" descr="A close-up of a blue and green object&#10;&#10;AI-generated content may be incorrect.">
            <a:extLst>
              <a:ext uri="{FF2B5EF4-FFF2-40B4-BE49-F238E27FC236}">
                <a16:creationId xmlns:a16="http://schemas.microsoft.com/office/drawing/2014/main" id="{99A5106C-8662-9CDA-008D-14C1E1975FB3}"/>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E50F6ED3-B296-2AF8-73B8-3B7DD46D18B8}"/>
              </a:ext>
            </a:extLst>
          </p:cNvPr>
          <p:cNvSpPr txBox="1"/>
          <p:nvPr/>
        </p:nvSpPr>
        <p:spPr>
          <a:xfrm>
            <a:off x="253999" y="521572"/>
            <a:ext cx="8374435" cy="369332"/>
          </a:xfrm>
          <a:prstGeom prst="rect">
            <a:avLst/>
          </a:prstGeom>
          <a:noFill/>
        </p:spPr>
        <p:txBody>
          <a:bodyPr wrap="square" lIns="91440" tIns="45720" rIns="91440" bIns="45720" rtlCol="0" anchor="t">
            <a:spAutoFit/>
          </a:bodyPr>
          <a:lstStyle/>
          <a:p>
            <a:r>
              <a:rPr lang="el-GR" b="1">
                <a:solidFill>
                  <a:schemeClr val="bg2">
                    <a:lumMod val="25000"/>
                  </a:schemeClr>
                </a:solidFill>
                <a:latin typeface="Tahoma"/>
                <a:ea typeface="Tahoma"/>
                <a:cs typeface="Tahoma"/>
              </a:rPr>
              <a:t>Έκδοση Προσκλήσεων: Ενεργοποίηση</a:t>
            </a:r>
            <a:endParaRPr lang="en-US" b="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8" name="Chart 7">
            <a:extLst>
              <a:ext uri="{FF2B5EF4-FFF2-40B4-BE49-F238E27FC236}">
                <a16:creationId xmlns:a16="http://schemas.microsoft.com/office/drawing/2014/main" id="{A451F9BA-9881-7F17-EC44-77335E3F3E1C}"/>
              </a:ext>
            </a:extLst>
          </p:cNvPr>
          <p:cNvGraphicFramePr/>
          <p:nvPr>
            <p:extLst>
              <p:ext uri="{D42A27DB-BD31-4B8C-83A1-F6EECF244321}">
                <p14:modId xmlns:p14="http://schemas.microsoft.com/office/powerpoint/2010/main" val="1730364198"/>
              </p:ext>
            </p:extLst>
          </p:nvPr>
        </p:nvGraphicFramePr>
        <p:xfrm>
          <a:off x="2580640" y="1238674"/>
          <a:ext cx="7030720" cy="4380653"/>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2094DF8A-2B25-58D0-C8F4-193F67CA5A10}"/>
              </a:ext>
            </a:extLst>
          </p:cNvPr>
          <p:cNvSpPr txBox="1"/>
          <p:nvPr/>
        </p:nvSpPr>
        <p:spPr>
          <a:xfrm>
            <a:off x="1897626" y="5678188"/>
            <a:ext cx="2960972" cy="276999"/>
          </a:xfrm>
          <a:prstGeom prst="rect">
            <a:avLst/>
          </a:prstGeom>
          <a:noFill/>
        </p:spPr>
        <p:txBody>
          <a:bodyPr wrap="square" rtlCol="0">
            <a:spAutoFit/>
          </a:bodyPr>
          <a:lstStyle/>
          <a:p>
            <a:pPr marL="171450" indent="-171450" algn="ctr">
              <a:buFont typeface="Wingdings" panose="05000000000000000000" pitchFamily="2" charset="2"/>
              <a:buChar char="q"/>
            </a:pPr>
            <a:r>
              <a:rPr lang="el-GR" sz="1200" b="1" dirty="0">
                <a:solidFill>
                  <a:schemeClr val="accent4">
                    <a:lumMod val="40000"/>
                    <a:lumOff val="60000"/>
                  </a:schemeClr>
                </a:solidFill>
                <a:latin typeface="Tahoma" panose="020B0604030504040204" pitchFamily="34" charset="0"/>
                <a:ea typeface="Tahoma" panose="020B0604030504040204" pitchFamily="34" charset="0"/>
                <a:cs typeface="Tahoma" panose="020B0604030504040204" pitchFamily="34" charset="0"/>
              </a:rPr>
              <a:t>ΕΞΕΙΔΙΚΕΥΜΕΝΕΣ ΔΡΑΣΕΙΣ</a:t>
            </a:r>
            <a:endParaRPr lang="el-GR" sz="1200"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1" name="TextBox 10">
            <a:extLst>
              <a:ext uri="{FF2B5EF4-FFF2-40B4-BE49-F238E27FC236}">
                <a16:creationId xmlns:a16="http://schemas.microsoft.com/office/drawing/2014/main" id="{7843FA19-7915-3C8A-2628-C74DFEEBB60B}"/>
              </a:ext>
            </a:extLst>
          </p:cNvPr>
          <p:cNvSpPr txBox="1"/>
          <p:nvPr/>
        </p:nvSpPr>
        <p:spPr>
          <a:xfrm>
            <a:off x="4567927" y="5678187"/>
            <a:ext cx="2773679" cy="276999"/>
          </a:xfrm>
          <a:prstGeom prst="rect">
            <a:avLst/>
          </a:prstGeom>
          <a:noFill/>
        </p:spPr>
        <p:txBody>
          <a:bodyPr wrap="square" rtlCol="0">
            <a:spAutoFit/>
          </a:bodyPr>
          <a:lstStyle/>
          <a:p>
            <a:pPr marL="171450" indent="-171450" algn="ctr">
              <a:buFont typeface="Wingdings" panose="05000000000000000000" pitchFamily="2" charset="2"/>
              <a:buChar char="q"/>
            </a:pPr>
            <a:r>
              <a:rPr lang="el-GR" sz="1200" b="1"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ΕΚΔΟΘΕΙΣΕΣ ΠΡΟΣΚΛΗΣΕΙΣ ΔΑ</a:t>
            </a:r>
          </a:p>
        </p:txBody>
      </p:sp>
      <p:sp>
        <p:nvSpPr>
          <p:cNvPr id="12" name="TextBox 11">
            <a:extLst>
              <a:ext uri="{FF2B5EF4-FFF2-40B4-BE49-F238E27FC236}">
                <a16:creationId xmlns:a16="http://schemas.microsoft.com/office/drawing/2014/main" id="{ED462D7E-535A-C861-FC6B-A7F92AA56AFE}"/>
              </a:ext>
            </a:extLst>
          </p:cNvPr>
          <p:cNvSpPr txBox="1"/>
          <p:nvPr/>
        </p:nvSpPr>
        <p:spPr>
          <a:xfrm>
            <a:off x="7341606" y="5678187"/>
            <a:ext cx="2773679" cy="276999"/>
          </a:xfrm>
          <a:prstGeom prst="rect">
            <a:avLst/>
          </a:prstGeom>
          <a:noFill/>
        </p:spPr>
        <p:txBody>
          <a:bodyPr wrap="square" rtlCol="0">
            <a:spAutoFit/>
          </a:bodyPr>
          <a:lstStyle/>
          <a:p>
            <a:pPr marL="171450" indent="-171450" algn="ctr">
              <a:buFont typeface="Wingdings" panose="05000000000000000000" pitchFamily="2" charset="2"/>
              <a:buChar char="q"/>
            </a:pPr>
            <a:r>
              <a:rPr lang="el-GR" sz="1200" b="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ΕΚΔΟΘΕΙΣΕΣ ΠΡΟΣΚΛΗΣΕΙΣ ΕΦ</a:t>
            </a:r>
          </a:p>
        </p:txBody>
      </p:sp>
      <p:pic>
        <p:nvPicPr>
          <p:cNvPr id="6" name="Εικόνα 25" descr="Εικόνα που περιέχει πίνακας, χειράμαξα, τραπέζι κονσόλα&#10;&#10;Περιγραφή που δημιουργήθηκε αυτόματα">
            <a:extLst>
              <a:ext uri="{FF2B5EF4-FFF2-40B4-BE49-F238E27FC236}">
                <a16:creationId xmlns:a16="http://schemas.microsoft.com/office/drawing/2014/main" id="{338576B8-CAC1-C8DD-F720-38D7D72558B6}"/>
              </a:ext>
            </a:extLst>
          </p:cNvPr>
          <p:cNvPicPr>
            <a:picLocks noChangeAspect="1"/>
          </p:cNvPicPr>
          <p:nvPr/>
        </p:nvPicPr>
        <p:blipFill rotWithShape="1">
          <a:blip r:embed="rId5" cstate="print">
            <a:clrChange>
              <a:clrFrom>
                <a:srgbClr val="EEEDF5"/>
              </a:clrFrom>
              <a:clrTo>
                <a:srgbClr val="EEEDF5">
                  <a:alpha val="0"/>
                </a:srgbClr>
              </a:clrTo>
            </a:clrChange>
            <a:extLst>
              <a:ext uri="{28A0092B-C50C-407E-A947-70E740481C1C}">
                <a14:useLocalDpi xmlns:a14="http://schemas.microsoft.com/office/drawing/2010/main" val="0"/>
              </a:ext>
            </a:extLst>
          </a:blip>
          <a:srcRect t="1" b="12533"/>
          <a:stretch/>
        </p:blipFill>
        <p:spPr>
          <a:xfrm>
            <a:off x="6709524" y="4019614"/>
            <a:ext cx="773315" cy="402298"/>
          </a:xfrm>
          <a:prstGeom prst="rect">
            <a:avLst/>
          </a:prstGeom>
        </p:spPr>
      </p:pic>
      <p:pic>
        <p:nvPicPr>
          <p:cNvPr id="9" name="Εικόνα 25" descr="Εικόνα που περιέχει πίνακας, χειράμαξα, τραπέζι κονσόλα&#10;&#10;Περιγραφή που δημιουργήθηκε αυτόματα">
            <a:extLst>
              <a:ext uri="{FF2B5EF4-FFF2-40B4-BE49-F238E27FC236}">
                <a16:creationId xmlns:a16="http://schemas.microsoft.com/office/drawing/2014/main" id="{3A67A6E8-F1A3-0508-1088-491865EE7AFD}"/>
              </a:ext>
            </a:extLst>
          </p:cNvPr>
          <p:cNvPicPr>
            <a:picLocks noChangeAspect="1"/>
          </p:cNvPicPr>
          <p:nvPr/>
        </p:nvPicPr>
        <p:blipFill rotWithShape="1">
          <a:blip r:embed="rId5" cstate="print">
            <a:clrChange>
              <a:clrFrom>
                <a:srgbClr val="EEEDF5"/>
              </a:clrFrom>
              <a:clrTo>
                <a:srgbClr val="EEEDF5">
                  <a:alpha val="0"/>
                </a:srgbClr>
              </a:clrTo>
            </a:clrChange>
            <a:extLst>
              <a:ext uri="{28A0092B-C50C-407E-A947-70E740481C1C}">
                <a14:useLocalDpi xmlns:a14="http://schemas.microsoft.com/office/drawing/2010/main" val="0"/>
              </a:ext>
            </a:extLst>
          </a:blip>
          <a:srcRect t="1" b="12533"/>
          <a:stretch/>
        </p:blipFill>
        <p:spPr>
          <a:xfrm>
            <a:off x="8778381" y="2129854"/>
            <a:ext cx="773315" cy="402298"/>
          </a:xfrm>
          <a:prstGeom prst="rect">
            <a:avLst/>
          </a:prstGeom>
        </p:spPr>
      </p:pic>
    </p:spTree>
    <p:extLst>
      <p:ext uri="{BB962C8B-B14F-4D97-AF65-F5344CB8AC3E}">
        <p14:creationId xmlns:p14="http://schemas.microsoft.com/office/powerpoint/2010/main" val="4190009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FB8841-40EB-8C64-3293-4C688A2A233E}"/>
            </a:ext>
          </a:extLst>
        </p:cNvPr>
        <p:cNvGrpSpPr/>
        <p:nvPr/>
      </p:nvGrpSpPr>
      <p:grpSpPr>
        <a:xfrm>
          <a:off x="0" y="0"/>
          <a:ext cx="0" cy="0"/>
          <a:chOff x="0" y="0"/>
          <a:chExt cx="0" cy="0"/>
        </a:xfrm>
      </p:grpSpPr>
      <p:pic>
        <p:nvPicPr>
          <p:cNvPr id="3" name="Picture 2" descr="A blue and green background with white lines&#10;&#10;AI-generated content may be incorrect.">
            <a:extLst>
              <a:ext uri="{FF2B5EF4-FFF2-40B4-BE49-F238E27FC236}">
                <a16:creationId xmlns:a16="http://schemas.microsoft.com/office/drawing/2014/main" id="{CDA2A3E4-7F70-1ACC-281E-D39CFE34C8FB}"/>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AE656750-24B0-F991-A2EF-0BDBF6AE19D2}"/>
              </a:ext>
            </a:extLst>
          </p:cNvPr>
          <p:cNvSpPr txBox="1"/>
          <p:nvPr/>
        </p:nvSpPr>
        <p:spPr>
          <a:xfrm>
            <a:off x="143075" y="3707384"/>
            <a:ext cx="8041115" cy="523220"/>
          </a:xfrm>
          <a:prstGeom prst="rect">
            <a:avLst/>
          </a:prstGeom>
          <a:noFill/>
        </p:spPr>
        <p:txBody>
          <a:bodyPr wrap="square" lIns="91440" tIns="45720" rIns="91440" bIns="45720" rtlCol="0" anchor="t">
            <a:spAutoFit/>
          </a:bodyPr>
          <a:lstStyle/>
          <a:p>
            <a:r>
              <a:rPr lang="el-GR" sz="2800" b="1">
                <a:solidFill>
                  <a:schemeClr val="bg1"/>
                </a:solidFill>
                <a:latin typeface="Tahoma"/>
                <a:ea typeface="Tahoma"/>
                <a:cs typeface="Tahoma"/>
              </a:rPr>
              <a:t>Ταμείο Εσωτερικής Ασφάλειας (ΤΕΑ/ISF)</a:t>
            </a:r>
            <a:endParaRPr lang="en-US" sz="28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54838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84231-5A62-65B3-73F4-24B2931DB6E0}"/>
            </a:ext>
          </a:extLst>
        </p:cNvPr>
        <p:cNvGrpSpPr/>
        <p:nvPr/>
      </p:nvGrpSpPr>
      <p:grpSpPr>
        <a:xfrm>
          <a:off x="0" y="0"/>
          <a:ext cx="0" cy="0"/>
          <a:chOff x="0" y="0"/>
          <a:chExt cx="0" cy="0"/>
        </a:xfrm>
      </p:grpSpPr>
      <p:pic>
        <p:nvPicPr>
          <p:cNvPr id="7" name="Picture 6" descr="A close-up of a blue and green object&#10;&#10;AI-generated content may be incorrect.">
            <a:extLst>
              <a:ext uri="{FF2B5EF4-FFF2-40B4-BE49-F238E27FC236}">
                <a16:creationId xmlns:a16="http://schemas.microsoft.com/office/drawing/2014/main" id="{07F6C898-D445-B735-C2C2-D4F02EACABAB}"/>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noFill/>
          <a:ln>
            <a:solidFill>
              <a:schemeClr val="bg2">
                <a:lumMod val="25000"/>
              </a:schemeClr>
            </a:solidFill>
            <a:prstDash val="sysDash"/>
          </a:ln>
        </p:spPr>
      </p:pic>
      <p:sp>
        <p:nvSpPr>
          <p:cNvPr id="4" name="TextBox 3">
            <a:extLst>
              <a:ext uri="{FF2B5EF4-FFF2-40B4-BE49-F238E27FC236}">
                <a16:creationId xmlns:a16="http://schemas.microsoft.com/office/drawing/2014/main" id="{FD6F5A7E-1B0F-80C3-3EE4-473607D2C834}"/>
              </a:ext>
            </a:extLst>
          </p:cNvPr>
          <p:cNvSpPr txBox="1"/>
          <p:nvPr/>
        </p:nvSpPr>
        <p:spPr>
          <a:xfrm>
            <a:off x="253999" y="521572"/>
            <a:ext cx="8354980" cy="369332"/>
          </a:xfrm>
          <a:prstGeom prst="rect">
            <a:avLst/>
          </a:prstGeom>
          <a:noFill/>
        </p:spPr>
        <p:txBody>
          <a:bodyPr wrap="square" rtlCol="0">
            <a:spAutoFit/>
          </a:bodyPr>
          <a:lstStyle/>
          <a:p>
            <a:r>
              <a:rPr lang="el-GR" b="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Εξειδίκευση Προγραμμάτων</a:t>
            </a:r>
            <a:endParaRPr lang="en-US" b="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Ορθογώνιο 10">
            <a:extLst>
              <a:ext uri="{FF2B5EF4-FFF2-40B4-BE49-F238E27FC236}">
                <a16:creationId xmlns:a16="http://schemas.microsoft.com/office/drawing/2014/main" id="{F7B2CA07-44DA-90CE-F613-CA11C9247D27}"/>
              </a:ext>
            </a:extLst>
          </p:cNvPr>
          <p:cNvSpPr/>
          <p:nvPr/>
        </p:nvSpPr>
        <p:spPr>
          <a:xfrm>
            <a:off x="253999" y="1130370"/>
            <a:ext cx="2440563" cy="1447456"/>
          </a:xfrm>
          <a:prstGeom prst="rect">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Ορθογώνιο 13">
            <a:extLst>
              <a:ext uri="{FF2B5EF4-FFF2-40B4-BE49-F238E27FC236}">
                <a16:creationId xmlns:a16="http://schemas.microsoft.com/office/drawing/2014/main" id="{F33D8FEF-34DB-63B6-007D-603D82734159}"/>
              </a:ext>
            </a:extLst>
          </p:cNvPr>
          <p:cNvSpPr/>
          <p:nvPr/>
        </p:nvSpPr>
        <p:spPr>
          <a:xfrm>
            <a:off x="1721219" y="1167577"/>
            <a:ext cx="973343" cy="36933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a:ln w="22225">
                  <a:noFill/>
                  <a:prstDash val="solid"/>
                </a:ln>
                <a:blipFill dpi="0" rotWithShape="1">
                  <a:blip r:embed="rId4">
                    <a:extLst>
                      <a:ext uri="{28A0092B-C50C-407E-A947-70E740481C1C}">
                        <a14:useLocalDpi xmlns:a14="http://schemas.microsoft.com/office/drawing/2010/main" val="0"/>
                      </a:ext>
                    </a:extLst>
                  </a:blip>
                  <a:srcRect/>
                  <a:stretch>
                    <a:fillRect/>
                  </a:stretch>
                </a:blipFill>
                <a:ea typeface="Tahoma" panose="020B0604030504040204" pitchFamily="34" charset="0"/>
                <a:cs typeface="Tahoma" panose="020B0604030504040204" pitchFamily="34" charset="0"/>
              </a:rPr>
              <a:t>ISF</a:t>
            </a:r>
            <a:endParaRPr lang="el-GR" b="1">
              <a:ln w="22225">
                <a:noFill/>
                <a:prstDash val="solid"/>
              </a:ln>
              <a:blipFill dpi="0" rotWithShape="1">
                <a:blip r:embed="rId4">
                  <a:extLst>
                    <a:ext uri="{28A0092B-C50C-407E-A947-70E740481C1C}">
                      <a14:useLocalDpi xmlns:a14="http://schemas.microsoft.com/office/drawing/2010/main" val="0"/>
                    </a:ext>
                  </a:extLst>
                </a:blip>
                <a:srcRect/>
                <a:stretch>
                  <a:fillRect/>
                </a:stretch>
              </a:blipFill>
              <a:ea typeface="Tahoma" panose="020B0604030504040204" pitchFamily="34" charset="0"/>
              <a:cs typeface="Tahoma" panose="020B0604030504040204" pitchFamily="34" charset="0"/>
            </a:endParaRPr>
          </a:p>
        </p:txBody>
      </p:sp>
      <p:sp>
        <p:nvSpPr>
          <p:cNvPr id="41" name="Ορθογώνιο 17">
            <a:extLst>
              <a:ext uri="{FF2B5EF4-FFF2-40B4-BE49-F238E27FC236}">
                <a16:creationId xmlns:a16="http://schemas.microsoft.com/office/drawing/2014/main" id="{86175A89-28F7-89AF-0DF2-3BB48D2BFBFD}"/>
              </a:ext>
            </a:extLst>
          </p:cNvPr>
          <p:cNvSpPr/>
          <p:nvPr/>
        </p:nvSpPr>
        <p:spPr>
          <a:xfrm>
            <a:off x="2829970" y="1636181"/>
            <a:ext cx="4248806" cy="338554"/>
          </a:xfrm>
          <a:prstGeom prst="rect">
            <a:avLst/>
          </a:prstGeom>
          <a:noFill/>
          <a:ln w="28575">
            <a:solidFill>
              <a:schemeClr val="bg1">
                <a:lumMod val="85000"/>
              </a:schemeClr>
            </a:solidFill>
            <a:prstDash val="solid"/>
          </a:ln>
        </p:spPr>
        <p:txBody>
          <a:bodyPr wrap="square" lIns="91440" tIns="45720" rIns="91440" bIns="45720" anchor="t">
            <a:spAutoFit/>
          </a:bodyPr>
          <a:lstStyle/>
          <a:p>
            <a:r>
              <a:rPr lang="el-GR" sz="1600" b="1">
                <a:ln w="22225">
                  <a:noFill/>
                  <a:prstDash val="solid"/>
                </a:ln>
                <a:blipFill dpi="0" rotWithShape="1">
                  <a:blip r:embed="rId4">
                    <a:extLst>
                      <a:ext uri="{28A0092B-C50C-407E-A947-70E740481C1C}">
                        <a14:useLocalDpi xmlns:a14="http://schemas.microsoft.com/office/drawing/2010/main" val="0"/>
                      </a:ext>
                    </a:extLst>
                  </a:blip>
                  <a:srcRect/>
                  <a:stretch>
                    <a:fillRect/>
                  </a:stretch>
                </a:blipFill>
                <a:ea typeface="Tahoma" panose="020B0604030504040204" pitchFamily="34" charset="0"/>
                <a:cs typeface="Tahoma" panose="020B0604030504040204" pitchFamily="34" charset="0"/>
              </a:rPr>
              <a:t>ΕΞΕΙΔΙΚΕΥΣΗ 9.0 | € 67,08 εκατ. | </a:t>
            </a:r>
            <a:r>
              <a:rPr lang="en-US" sz="1600" b="1">
                <a:ln w="22225">
                  <a:noFill/>
                  <a:prstDash val="solid"/>
                </a:ln>
                <a:blipFill dpi="0" rotWithShape="1">
                  <a:blip r:embed="rId4">
                    <a:extLst>
                      <a:ext uri="{28A0092B-C50C-407E-A947-70E740481C1C}">
                        <a14:useLocalDpi xmlns:a14="http://schemas.microsoft.com/office/drawing/2010/main" val="0"/>
                      </a:ext>
                    </a:extLst>
                  </a:blip>
                  <a:srcRect/>
                  <a:stretch>
                    <a:fillRect/>
                  </a:stretch>
                </a:blipFill>
                <a:ea typeface="Tahoma" panose="020B0604030504040204" pitchFamily="34" charset="0"/>
                <a:cs typeface="Tahoma" panose="020B0604030504040204" pitchFamily="34" charset="0"/>
              </a:rPr>
              <a:t>28</a:t>
            </a:r>
            <a:r>
              <a:rPr lang="el-GR" sz="1600" b="1">
                <a:ln w="22225">
                  <a:noFill/>
                  <a:prstDash val="solid"/>
                </a:ln>
                <a:blipFill dpi="0" rotWithShape="1">
                  <a:blip r:embed="rId4">
                    <a:extLst>
                      <a:ext uri="{28A0092B-C50C-407E-A947-70E740481C1C}">
                        <a14:useLocalDpi xmlns:a14="http://schemas.microsoft.com/office/drawing/2010/main" val="0"/>
                      </a:ext>
                    </a:extLst>
                  </a:blip>
                  <a:srcRect/>
                  <a:stretch>
                    <a:fillRect/>
                  </a:stretch>
                </a:blipFill>
                <a:ea typeface="Tahoma" panose="020B0604030504040204" pitchFamily="34" charset="0"/>
                <a:cs typeface="Tahoma" panose="020B0604030504040204" pitchFamily="34" charset="0"/>
              </a:rPr>
              <a:t> δράσεις  </a:t>
            </a:r>
          </a:p>
        </p:txBody>
      </p:sp>
      <mc:AlternateContent xmlns:mc="http://schemas.openxmlformats.org/markup-compatibility/2006" xmlns:cx1="http://schemas.microsoft.com/office/drawing/2015/9/8/chartex">
        <mc:Choice Requires="cx1">
          <p:graphicFrame>
            <p:nvGraphicFramePr>
              <p:cNvPr id="9" name="Chart 8">
                <a:extLst>
                  <a:ext uri="{FF2B5EF4-FFF2-40B4-BE49-F238E27FC236}">
                    <a16:creationId xmlns:a16="http://schemas.microsoft.com/office/drawing/2014/main" id="{58B0AD29-A864-51D2-8DB8-62FC2AC7509D}"/>
                  </a:ext>
                </a:extLst>
              </p:cNvPr>
              <p:cNvGraphicFramePr/>
              <p:nvPr/>
            </p:nvGraphicFramePr>
            <p:xfrm>
              <a:off x="2054285" y="2857671"/>
              <a:ext cx="4248806" cy="3533957"/>
            </p:xfrm>
            <a:graphic>
              <a:graphicData uri="http://schemas.microsoft.com/office/drawing/2014/chartex">
                <cx:chart xmlns:cx="http://schemas.microsoft.com/office/drawing/2014/chartex" xmlns:r="http://schemas.openxmlformats.org/officeDocument/2006/relationships" r:id="rId5"/>
              </a:graphicData>
            </a:graphic>
          </p:graphicFrame>
        </mc:Choice>
        <mc:Fallback xmlns="">
          <p:pic>
            <p:nvPicPr>
              <p:cNvPr id="9" name="Chart 8">
                <a:extLst>
                  <a:ext uri="{FF2B5EF4-FFF2-40B4-BE49-F238E27FC236}">
                    <a16:creationId xmlns:a16="http://schemas.microsoft.com/office/drawing/2014/main" id="{58B0AD29-A864-51D2-8DB8-62FC2AC7509D}"/>
                  </a:ext>
                </a:extLst>
              </p:cNvPr>
              <p:cNvPicPr>
                <a:picLocks noGrp="1" noRot="1" noChangeAspect="1" noMove="1" noResize="1" noEditPoints="1" noAdjustHandles="1" noChangeArrowheads="1" noChangeShapeType="1"/>
              </p:cNvPicPr>
              <p:nvPr/>
            </p:nvPicPr>
            <p:blipFill>
              <a:blip r:embed="rId6"/>
              <a:stretch>
                <a:fillRect/>
              </a:stretch>
            </p:blipFill>
            <p:spPr>
              <a:xfrm>
                <a:off x="2054285" y="2857671"/>
                <a:ext cx="4248806" cy="3533957"/>
              </a:xfrm>
              <a:prstGeom prst="rect">
                <a:avLst/>
              </a:prstGeom>
            </p:spPr>
          </p:pic>
        </mc:Fallback>
      </mc:AlternateContent>
      <p:sp>
        <p:nvSpPr>
          <p:cNvPr id="2" name="TextBox 1">
            <a:extLst>
              <a:ext uri="{FF2B5EF4-FFF2-40B4-BE49-F238E27FC236}">
                <a16:creationId xmlns:a16="http://schemas.microsoft.com/office/drawing/2014/main" id="{B46FD237-AB74-80BD-908D-20C3F96AF5FB}"/>
              </a:ext>
            </a:extLst>
          </p:cNvPr>
          <p:cNvSpPr txBox="1"/>
          <p:nvPr/>
        </p:nvSpPr>
        <p:spPr>
          <a:xfrm>
            <a:off x="-3325" y="4093734"/>
            <a:ext cx="2047672" cy="1061829"/>
          </a:xfrm>
          <a:prstGeom prst="rect">
            <a:avLst/>
          </a:prstGeom>
          <a:noFill/>
        </p:spPr>
        <p:txBody>
          <a:bodyPr wrap="square" rtlCol="0">
            <a:spAutoFit/>
          </a:bodyPr>
          <a:lstStyle/>
          <a:p>
            <a:pPr marL="171450" indent="-171450">
              <a:buFont typeface="Wingdings" panose="05000000000000000000" pitchFamily="2" charset="2"/>
              <a:buChar char="q"/>
            </a:pPr>
            <a:r>
              <a:rPr lang="en-US" sz="900" b="1">
                <a:solidFill>
                  <a:schemeClr val="accent4">
                    <a:lumMod val="60000"/>
                    <a:lumOff val="40000"/>
                  </a:schemeClr>
                </a:solidFill>
              </a:rPr>
              <a:t>RA/ </a:t>
            </a:r>
            <a:r>
              <a:rPr lang="el-GR" sz="900" b="1">
                <a:solidFill>
                  <a:schemeClr val="accent4">
                    <a:lumMod val="60000"/>
                    <a:lumOff val="40000"/>
                  </a:schemeClr>
                </a:solidFill>
              </a:rPr>
              <a:t>ΤΑΚΤΙΚΕΣ ΔΡΑΣΕΙΣ: </a:t>
            </a:r>
            <a:r>
              <a:rPr lang="en-US" sz="900" b="1">
                <a:solidFill>
                  <a:schemeClr val="accent4">
                    <a:lumMod val="60000"/>
                    <a:lumOff val="40000"/>
                  </a:schemeClr>
                </a:solidFill>
              </a:rPr>
              <a:t>50,08 </a:t>
            </a:r>
            <a:r>
              <a:rPr lang="el-GR" sz="900" b="1">
                <a:ln w="22225">
                  <a:noFill/>
                  <a:prstDash val="solid"/>
                </a:ln>
                <a:solidFill>
                  <a:schemeClr val="accent4">
                    <a:lumMod val="60000"/>
                    <a:lumOff val="40000"/>
                  </a:schemeClr>
                </a:solidFill>
                <a:ea typeface="Tahoma"/>
                <a:cs typeface="Tahoma"/>
              </a:rPr>
              <a:t>€</a:t>
            </a:r>
            <a:r>
              <a:rPr lang="en-US" sz="900" b="1">
                <a:ln w="22225">
                  <a:noFill/>
                  <a:prstDash val="solid"/>
                </a:ln>
                <a:solidFill>
                  <a:schemeClr val="accent4">
                    <a:lumMod val="60000"/>
                    <a:lumOff val="40000"/>
                  </a:schemeClr>
                </a:solidFill>
                <a:ea typeface="Tahoma"/>
                <a:cs typeface="Tahoma"/>
              </a:rPr>
              <a:t> </a:t>
            </a:r>
          </a:p>
          <a:p>
            <a:pPr marL="171450" indent="-171450">
              <a:buFont typeface="Wingdings" panose="05000000000000000000" pitchFamily="2" charset="2"/>
              <a:buChar char="q"/>
            </a:pPr>
            <a:endParaRPr lang="el-GR" sz="900" b="1">
              <a:solidFill>
                <a:schemeClr val="tx2">
                  <a:lumMod val="75000"/>
                </a:schemeClr>
              </a:solidFill>
            </a:endParaRPr>
          </a:p>
          <a:p>
            <a:pPr marL="171450" indent="-171450">
              <a:buFont typeface="Wingdings" panose="05000000000000000000" pitchFamily="2" charset="2"/>
              <a:buChar char="q"/>
            </a:pPr>
            <a:r>
              <a:rPr lang="en-US" sz="900" b="1">
                <a:solidFill>
                  <a:srgbClr val="002060"/>
                </a:solidFill>
              </a:rPr>
              <a:t>SA/ </a:t>
            </a:r>
            <a:r>
              <a:rPr lang="el-GR" sz="900" b="1">
                <a:solidFill>
                  <a:srgbClr val="002060"/>
                </a:solidFill>
              </a:rPr>
              <a:t>ΕΙΔΙΚΕΣ ΔΡΑΣΕΙΣ:</a:t>
            </a:r>
            <a:r>
              <a:rPr lang="en-US" sz="900" b="1">
                <a:solidFill>
                  <a:srgbClr val="002060"/>
                </a:solidFill>
              </a:rPr>
              <a:t> 3,10 </a:t>
            </a:r>
            <a:r>
              <a:rPr lang="el-GR" sz="900" b="1">
                <a:ln w="22225">
                  <a:noFill/>
                  <a:prstDash val="solid"/>
                </a:ln>
                <a:solidFill>
                  <a:srgbClr val="002060"/>
                </a:solidFill>
                <a:ea typeface="Tahoma"/>
                <a:cs typeface="Tahoma"/>
              </a:rPr>
              <a:t>€</a:t>
            </a:r>
            <a:endParaRPr lang="en-US" sz="900" b="1">
              <a:ln w="22225">
                <a:noFill/>
                <a:prstDash val="solid"/>
              </a:ln>
              <a:solidFill>
                <a:srgbClr val="002060"/>
              </a:solidFill>
              <a:ea typeface="Tahoma"/>
              <a:cs typeface="Tahoma"/>
            </a:endParaRPr>
          </a:p>
          <a:p>
            <a:pPr marL="171450" indent="-171450">
              <a:buFont typeface="Wingdings" panose="05000000000000000000" pitchFamily="2" charset="2"/>
              <a:buChar char="q"/>
            </a:pPr>
            <a:endParaRPr lang="el-GR" sz="900" b="1">
              <a:solidFill>
                <a:schemeClr val="tx2">
                  <a:lumMod val="75000"/>
                </a:schemeClr>
              </a:solidFill>
            </a:endParaRPr>
          </a:p>
          <a:p>
            <a:pPr marL="171450" indent="-171450">
              <a:buFont typeface="Wingdings" panose="05000000000000000000" pitchFamily="2" charset="2"/>
              <a:buChar char="q"/>
            </a:pPr>
            <a:r>
              <a:rPr lang="en-US" sz="900" b="1">
                <a:solidFill>
                  <a:schemeClr val="bg2">
                    <a:lumMod val="25000"/>
                  </a:schemeClr>
                </a:solidFill>
              </a:rPr>
              <a:t>OS/ </a:t>
            </a:r>
            <a:r>
              <a:rPr lang="el-GR" sz="900" b="1">
                <a:solidFill>
                  <a:schemeClr val="bg2">
                    <a:lumMod val="25000"/>
                  </a:schemeClr>
                </a:solidFill>
              </a:rPr>
              <a:t>ΛΕΙΤΟΥΡΓΙΚΗ ΣΤΗΡΙΞΗ: </a:t>
            </a:r>
            <a:r>
              <a:rPr lang="en-US" sz="900" b="1">
                <a:solidFill>
                  <a:schemeClr val="bg2">
                    <a:lumMod val="25000"/>
                  </a:schemeClr>
                </a:solidFill>
              </a:rPr>
              <a:t>10,00 </a:t>
            </a:r>
            <a:r>
              <a:rPr lang="el-GR" sz="900" b="1">
                <a:ln w="22225">
                  <a:noFill/>
                  <a:prstDash val="solid"/>
                </a:ln>
                <a:solidFill>
                  <a:schemeClr val="bg2">
                    <a:lumMod val="25000"/>
                  </a:schemeClr>
                </a:solidFill>
                <a:ea typeface="Tahoma"/>
                <a:cs typeface="Tahoma"/>
              </a:rPr>
              <a:t>€</a:t>
            </a:r>
            <a:endParaRPr lang="en-US" sz="900" b="1">
              <a:ln w="22225">
                <a:noFill/>
                <a:prstDash val="solid"/>
              </a:ln>
              <a:solidFill>
                <a:schemeClr val="bg2">
                  <a:lumMod val="25000"/>
                </a:schemeClr>
              </a:solidFill>
              <a:ea typeface="Tahoma"/>
              <a:cs typeface="Tahoma"/>
            </a:endParaRPr>
          </a:p>
          <a:p>
            <a:pPr marL="171450" indent="-171450">
              <a:buFont typeface="Wingdings" panose="05000000000000000000" pitchFamily="2" charset="2"/>
              <a:buChar char="q"/>
            </a:pPr>
            <a:endParaRPr lang="el-GR" sz="900" b="1">
              <a:solidFill>
                <a:schemeClr val="tx2">
                  <a:lumMod val="75000"/>
                </a:schemeClr>
              </a:solidFill>
            </a:endParaRPr>
          </a:p>
          <a:p>
            <a:pPr marL="171450" indent="-171450">
              <a:buFont typeface="Wingdings" panose="05000000000000000000" pitchFamily="2" charset="2"/>
              <a:buChar char="q"/>
            </a:pPr>
            <a:r>
              <a:rPr lang="en-US" sz="900" b="1">
                <a:solidFill>
                  <a:srgbClr val="C00000"/>
                </a:solidFill>
              </a:rPr>
              <a:t>TA/ </a:t>
            </a:r>
            <a:r>
              <a:rPr lang="el-GR" sz="900" b="1">
                <a:solidFill>
                  <a:srgbClr val="C00000"/>
                </a:solidFill>
              </a:rPr>
              <a:t>ΤΕΧΝΙΚΗ ΒΟΗΘΕΙΑ: </a:t>
            </a:r>
            <a:r>
              <a:rPr lang="en-US" sz="900" b="1">
                <a:solidFill>
                  <a:srgbClr val="C00000"/>
                </a:solidFill>
              </a:rPr>
              <a:t>3,89 </a:t>
            </a:r>
            <a:r>
              <a:rPr lang="el-GR" sz="900" b="1">
                <a:ln w="22225">
                  <a:noFill/>
                  <a:prstDash val="solid"/>
                </a:ln>
                <a:solidFill>
                  <a:srgbClr val="C00000"/>
                </a:solidFill>
                <a:ea typeface="Tahoma"/>
                <a:cs typeface="Tahoma"/>
              </a:rPr>
              <a:t>€</a:t>
            </a:r>
            <a:endParaRPr lang="el-GR" sz="900" b="1">
              <a:solidFill>
                <a:srgbClr val="C00000"/>
              </a:solidFill>
            </a:endParaRPr>
          </a:p>
        </p:txBody>
      </p:sp>
      <p:graphicFrame>
        <p:nvGraphicFramePr>
          <p:cNvPr id="3" name="Chart 2">
            <a:extLst>
              <a:ext uri="{FF2B5EF4-FFF2-40B4-BE49-F238E27FC236}">
                <a16:creationId xmlns:a16="http://schemas.microsoft.com/office/drawing/2014/main" id="{F7A3BFBF-7E81-9E2E-C051-2FE3219C21FA}"/>
              </a:ext>
            </a:extLst>
          </p:cNvPr>
          <p:cNvGraphicFramePr/>
          <p:nvPr/>
        </p:nvGraphicFramePr>
        <p:xfrm>
          <a:off x="6313029" y="1130370"/>
          <a:ext cx="6187853" cy="4282256"/>
        </p:xfrm>
        <a:graphic>
          <a:graphicData uri="http://schemas.openxmlformats.org/drawingml/2006/chart">
            <c:chart xmlns:c="http://schemas.openxmlformats.org/drawingml/2006/chart" xmlns:r="http://schemas.openxmlformats.org/officeDocument/2006/relationships" r:id="rId7"/>
          </a:graphicData>
        </a:graphic>
      </p:graphicFrame>
      <p:pic>
        <p:nvPicPr>
          <p:cNvPr id="5" name="Εικόνα 27" descr="Εικόνα που περιέχει γραμμικό σχέδιο&#10;&#10;Περιγραφή που δημιουργήθηκε αυτόματα">
            <a:extLst>
              <a:ext uri="{FF2B5EF4-FFF2-40B4-BE49-F238E27FC236}">
                <a16:creationId xmlns:a16="http://schemas.microsoft.com/office/drawing/2014/main" id="{DB1C6C3D-8CE6-ED77-121B-9599874C2BD7}"/>
              </a:ext>
            </a:extLst>
          </p:cNvPr>
          <p:cNvPicPr>
            <a:picLocks noChangeAspect="1"/>
          </p:cNvPicPr>
          <p:nvPr/>
        </p:nvPicPr>
        <p:blipFill rotWithShape="1">
          <a:blip r:embed="rId8" cstate="print">
            <a:clrChange>
              <a:clrFrom>
                <a:srgbClr val="E6F5FC"/>
              </a:clrFrom>
              <a:clrTo>
                <a:srgbClr val="E6F5FC">
                  <a:alpha val="0"/>
                </a:srgbClr>
              </a:clrTo>
            </a:clrChange>
            <a:extLst>
              <a:ext uri="{28A0092B-C50C-407E-A947-70E740481C1C}">
                <a14:useLocalDpi xmlns:a14="http://schemas.microsoft.com/office/drawing/2010/main" val="0"/>
              </a:ext>
            </a:extLst>
          </a:blip>
          <a:srcRect t="1" b="16440"/>
          <a:stretch/>
        </p:blipFill>
        <p:spPr>
          <a:xfrm>
            <a:off x="560596" y="1461116"/>
            <a:ext cx="1748150" cy="1030263"/>
          </a:xfrm>
          <a:prstGeom prst="rect">
            <a:avLst/>
          </a:prstGeom>
          <a:solidFill>
            <a:schemeClr val="bg1"/>
          </a:solidFill>
        </p:spPr>
      </p:pic>
    </p:spTree>
    <p:extLst>
      <p:ext uri="{BB962C8B-B14F-4D97-AF65-F5344CB8AC3E}">
        <p14:creationId xmlns:p14="http://schemas.microsoft.com/office/powerpoint/2010/main" val="2609495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AAFFBD-E2E1-9B34-7A4A-2407366E1601}"/>
            </a:ext>
          </a:extLst>
        </p:cNvPr>
        <p:cNvGrpSpPr/>
        <p:nvPr/>
      </p:nvGrpSpPr>
      <p:grpSpPr>
        <a:xfrm>
          <a:off x="0" y="0"/>
          <a:ext cx="0" cy="0"/>
          <a:chOff x="0" y="0"/>
          <a:chExt cx="0" cy="0"/>
        </a:xfrm>
      </p:grpSpPr>
      <p:pic>
        <p:nvPicPr>
          <p:cNvPr id="7" name="Picture 6" descr="A close-up of a blue and green object&#10;&#10;AI-generated content may be incorrect.">
            <a:extLst>
              <a:ext uri="{FF2B5EF4-FFF2-40B4-BE49-F238E27FC236}">
                <a16:creationId xmlns:a16="http://schemas.microsoft.com/office/drawing/2014/main" id="{567AA9BA-0FBE-65BF-17D6-26053C87E1B6}"/>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7E7C3DA9-9118-356E-9B59-21FF9F4FF1E6}"/>
              </a:ext>
            </a:extLst>
          </p:cNvPr>
          <p:cNvSpPr txBox="1"/>
          <p:nvPr/>
        </p:nvSpPr>
        <p:spPr>
          <a:xfrm>
            <a:off x="253999" y="521572"/>
            <a:ext cx="8374435" cy="369332"/>
          </a:xfrm>
          <a:prstGeom prst="rect">
            <a:avLst/>
          </a:prstGeom>
          <a:noFill/>
        </p:spPr>
        <p:txBody>
          <a:bodyPr wrap="square" lIns="91440" tIns="45720" rIns="91440" bIns="45720" rtlCol="0" anchor="t">
            <a:spAutoFit/>
          </a:bodyPr>
          <a:lstStyle/>
          <a:p>
            <a:r>
              <a:rPr lang="el-GR" b="1">
                <a:solidFill>
                  <a:schemeClr val="bg2">
                    <a:lumMod val="25000"/>
                  </a:schemeClr>
                </a:solidFill>
                <a:latin typeface="Tahoma"/>
                <a:ea typeface="Tahoma"/>
                <a:cs typeface="Tahoma"/>
              </a:rPr>
              <a:t>Έγκριση Πράξεων: Επισκόπηση</a:t>
            </a:r>
            <a:endParaRPr lang="en-US" b="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 name="Table 2">
            <a:extLst>
              <a:ext uri="{FF2B5EF4-FFF2-40B4-BE49-F238E27FC236}">
                <a16:creationId xmlns:a16="http://schemas.microsoft.com/office/drawing/2014/main" id="{8FE15634-F03C-F6A2-30F6-151F6277A680}"/>
              </a:ext>
            </a:extLst>
          </p:cNvPr>
          <p:cNvGraphicFramePr>
            <a:graphicFrameLocks noGrp="1"/>
          </p:cNvGraphicFramePr>
          <p:nvPr>
            <p:extLst>
              <p:ext uri="{D42A27DB-BD31-4B8C-83A1-F6EECF244321}">
                <p14:modId xmlns:p14="http://schemas.microsoft.com/office/powerpoint/2010/main" val="2246313344"/>
              </p:ext>
            </p:extLst>
          </p:nvPr>
        </p:nvGraphicFramePr>
        <p:xfrm>
          <a:off x="500431" y="2939197"/>
          <a:ext cx="8928705" cy="2457686"/>
        </p:xfrm>
        <a:graphic>
          <a:graphicData uri="http://schemas.openxmlformats.org/drawingml/2006/table">
            <a:tbl>
              <a:tblPr firstRow="1" bandRow="1">
                <a:tableStyleId>{5FD0F851-EC5A-4D38-B0AD-8093EC10F338}</a:tableStyleId>
              </a:tblPr>
              <a:tblGrid>
                <a:gridCol w="3089425">
                  <a:extLst>
                    <a:ext uri="{9D8B030D-6E8A-4147-A177-3AD203B41FA5}">
                      <a16:colId xmlns:a16="http://schemas.microsoft.com/office/drawing/2014/main" val="1625082911"/>
                    </a:ext>
                  </a:extLst>
                </a:gridCol>
                <a:gridCol w="1459820">
                  <a:extLst>
                    <a:ext uri="{9D8B030D-6E8A-4147-A177-3AD203B41FA5}">
                      <a16:colId xmlns:a16="http://schemas.microsoft.com/office/drawing/2014/main" val="3810470789"/>
                    </a:ext>
                  </a:extLst>
                </a:gridCol>
                <a:gridCol w="1459820">
                  <a:extLst>
                    <a:ext uri="{9D8B030D-6E8A-4147-A177-3AD203B41FA5}">
                      <a16:colId xmlns:a16="http://schemas.microsoft.com/office/drawing/2014/main" val="144674307"/>
                    </a:ext>
                  </a:extLst>
                </a:gridCol>
                <a:gridCol w="1459820">
                  <a:extLst>
                    <a:ext uri="{9D8B030D-6E8A-4147-A177-3AD203B41FA5}">
                      <a16:colId xmlns:a16="http://schemas.microsoft.com/office/drawing/2014/main" val="964661825"/>
                    </a:ext>
                  </a:extLst>
                </a:gridCol>
                <a:gridCol w="1459820">
                  <a:extLst>
                    <a:ext uri="{9D8B030D-6E8A-4147-A177-3AD203B41FA5}">
                      <a16:colId xmlns:a16="http://schemas.microsoft.com/office/drawing/2014/main" val="1258019676"/>
                    </a:ext>
                  </a:extLst>
                </a:gridCol>
              </a:tblGrid>
              <a:tr h="345021">
                <a:tc>
                  <a:txBody>
                    <a:bodyPr/>
                    <a:lstStyle/>
                    <a:p>
                      <a:endParaRPr lang="el-GR" sz="120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txBody>
                  <a:tcPr anchor="ctr"/>
                </a:tc>
                <a:tc gridSpan="2">
                  <a:txBody>
                    <a:bodyPr/>
                    <a:lstStyle/>
                    <a:p>
                      <a:pPr algn="ctr"/>
                      <a:r>
                        <a:rPr lang="en-US" sz="12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2024</a:t>
                      </a:r>
                      <a:endParaRPr lang="el-GR" sz="12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txBody>
                  <a:tcPr anchor="ctr"/>
                </a:tc>
                <a:tc hMerge="1">
                  <a:txBody>
                    <a:bodyPr/>
                    <a:lstStyle/>
                    <a:p>
                      <a:endParaRPr lang="el-GR"/>
                    </a:p>
                  </a:txBody>
                  <a:tcPr/>
                </a:tc>
                <a:tc gridSpan="2">
                  <a:txBody>
                    <a:bodyPr/>
                    <a:lstStyle/>
                    <a:p>
                      <a:pPr algn="ctr"/>
                      <a:r>
                        <a:rPr lang="en-US" sz="120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2025</a:t>
                      </a:r>
                      <a:endParaRPr lang="el-GR" sz="120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txBody>
                  <a:tcPr anchor="ctr"/>
                </a:tc>
                <a:tc hMerge="1">
                  <a:txBody>
                    <a:bodyPr/>
                    <a:lstStyle/>
                    <a:p>
                      <a:endParaRPr lang="el-GR"/>
                    </a:p>
                  </a:txBody>
                  <a:tcPr/>
                </a:tc>
                <a:extLst>
                  <a:ext uri="{0D108BD9-81ED-4DB2-BD59-A6C34878D82A}">
                    <a16:rowId xmlns:a16="http://schemas.microsoft.com/office/drawing/2014/main" val="361215858"/>
                  </a:ext>
                </a:extLst>
              </a:tr>
              <a:tr h="345021">
                <a:tc>
                  <a:txBody>
                    <a:bodyPr/>
                    <a:lstStyle/>
                    <a:p>
                      <a:endParaRPr lang="el-GR" sz="1200" kern="1200">
                        <a:solidFill>
                          <a:srgbClr val="00B050"/>
                        </a:solidFill>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l-GR" sz="12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ΔΑ</a:t>
                      </a:r>
                    </a:p>
                  </a:txBody>
                  <a:tcPr anchor="ctr"/>
                </a:tc>
                <a:tc>
                  <a:txBody>
                    <a:bodyPr/>
                    <a:lstStyle/>
                    <a:p>
                      <a:pPr algn="ctr"/>
                      <a:r>
                        <a:rPr lang="el-GR" sz="1200" b="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ΕΦ</a:t>
                      </a:r>
                    </a:p>
                  </a:txBody>
                  <a:tcPr anchor="ctr"/>
                </a:tc>
                <a:tc>
                  <a:txBody>
                    <a:bodyPr/>
                    <a:lstStyle/>
                    <a:p>
                      <a:pPr algn="ctr"/>
                      <a:r>
                        <a:rPr lang="el-GR" sz="1200" b="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ΔΑ</a:t>
                      </a:r>
                    </a:p>
                  </a:txBody>
                  <a:tcPr anchor="ctr"/>
                </a:tc>
                <a:tc>
                  <a:txBody>
                    <a:bodyPr/>
                    <a:lstStyle/>
                    <a:p>
                      <a:pPr algn="ctr"/>
                      <a:r>
                        <a:rPr lang="el-GR" sz="1200" b="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ΕΦ</a:t>
                      </a:r>
                    </a:p>
                  </a:txBody>
                  <a:tcPr anchor="ctr"/>
                </a:tc>
                <a:extLst>
                  <a:ext uri="{0D108BD9-81ED-4DB2-BD59-A6C34878D82A}">
                    <a16:rowId xmlns:a16="http://schemas.microsoft.com/office/drawing/2014/main" val="2693542590"/>
                  </a:ext>
                </a:extLst>
              </a:tr>
              <a:tr h="538801">
                <a:tc>
                  <a:txBody>
                    <a:bodyPr/>
                    <a:lstStyle/>
                    <a:p>
                      <a:r>
                        <a:rPr lang="el-GR" sz="1200" b="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ΕΚΔΟΘΕΙΣΕΣ ΠΡΟΣΚΛΗΣΕΙΣ</a:t>
                      </a:r>
                    </a:p>
                  </a:txBody>
                  <a:tcPr anchor="ctr"/>
                </a:tc>
                <a:tc>
                  <a:txBody>
                    <a:bodyPr/>
                    <a:lstStyle/>
                    <a:p>
                      <a:pPr algn="ctr"/>
                      <a:r>
                        <a:rPr lang="el-GR" sz="1200" b="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3</a:t>
                      </a:r>
                      <a:endParaRPr lang="en-GB" sz="1200" b="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l-GR" sz="12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16</a:t>
                      </a:r>
                    </a:p>
                  </a:txBody>
                  <a:tcPr/>
                </a:tc>
                <a:tc>
                  <a:txBody>
                    <a:bodyPr/>
                    <a:lstStyle/>
                    <a:p>
                      <a:pPr algn="ctr"/>
                      <a:r>
                        <a:rPr lang="el-GR" sz="1200" b="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3</a:t>
                      </a:r>
                      <a:endParaRPr lang="en-GB" sz="1200" b="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l-GR" sz="12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a:t>
                      </a:r>
                      <a:endParaRPr lang="en-GB" sz="12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4225834889"/>
                  </a:ext>
                </a:extLst>
              </a:tr>
              <a:tr h="345021">
                <a:tc>
                  <a:txBody>
                    <a:bodyPr/>
                    <a:lstStyle/>
                    <a:p>
                      <a:r>
                        <a:rPr lang="el-GR" sz="12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ΕΝΤΑΓΜΕΝΕΣ ΠΡΑΞΕΙΣ</a:t>
                      </a:r>
                    </a:p>
                  </a:txBody>
                  <a:tcPr anchor="ctr"/>
                </a:tc>
                <a:tc>
                  <a:txBody>
                    <a:bodyPr/>
                    <a:lstStyle/>
                    <a:p>
                      <a:pPr algn="ctr"/>
                      <a:r>
                        <a:rPr lang="el-GR" sz="1200" b="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6</a:t>
                      </a:r>
                      <a:endParaRPr lang="en-GB" sz="1200" b="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l-GR" sz="12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13</a:t>
                      </a:r>
                    </a:p>
                  </a:txBody>
                  <a:tcPr/>
                </a:tc>
                <a:tc>
                  <a:txBody>
                    <a:bodyPr/>
                    <a:lstStyle/>
                    <a:p>
                      <a:pPr algn="ctr"/>
                      <a:r>
                        <a:rPr lang="el-GR" sz="1200" b="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a:t>
                      </a:r>
                      <a:endParaRPr lang="en-GB" sz="1200" b="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l-GR" sz="1200" b="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3</a:t>
                      </a:r>
                      <a:endParaRPr lang="en-GB" sz="1200" b="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2906130752"/>
                  </a:ext>
                </a:extLst>
              </a:tr>
              <a:tr h="345021">
                <a:tc>
                  <a:txBody>
                    <a:bodyPr/>
                    <a:lstStyle/>
                    <a:p>
                      <a:endParaRPr lang="el-GR" sz="120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endParaRPr lang="el-GR" sz="1200" b="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endParaRPr lang="el-GR" sz="12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endParaRPr lang="el-GR" sz="12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endParaRPr lang="el-GR" sz="12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2389178455"/>
                  </a:ext>
                </a:extLst>
              </a:tr>
              <a:tr h="538801">
                <a:tc>
                  <a:txBody>
                    <a:bodyPr/>
                    <a:lstStyle/>
                    <a:p>
                      <a:r>
                        <a:rPr lang="el-GR" sz="12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Π/Υ ΕΝΤΑΓΜΕΝΩΝ ΠΡΑΞΕΩΝ</a:t>
                      </a:r>
                    </a:p>
                  </a:txBody>
                  <a:tcPr anchor="ctr"/>
                </a:tc>
                <a:tc>
                  <a:txBody>
                    <a:bodyPr/>
                    <a:lstStyle/>
                    <a:p>
                      <a:pPr algn="ctr"/>
                      <a:r>
                        <a:rPr lang="el-GR" sz="12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3,</a:t>
                      </a:r>
                      <a:r>
                        <a:rPr lang="en-GB" sz="12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80</a:t>
                      </a:r>
                      <a:r>
                        <a:rPr lang="el-GR" sz="12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εκατ.€</a:t>
                      </a:r>
                      <a:endParaRPr lang="en-GB" sz="12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l-GR" sz="1200" b="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49,96 εκατ. €</a:t>
                      </a:r>
                      <a:endParaRPr lang="en-GB" sz="1200" b="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l-GR" sz="1200" b="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a:t>
                      </a:r>
                      <a:endParaRPr lang="en-GB" sz="1200" b="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l-GR" sz="12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1,32 εκατ. €</a:t>
                      </a:r>
                      <a:endParaRPr lang="en-GB" sz="12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668330672"/>
                  </a:ext>
                </a:extLst>
              </a:tr>
            </a:tbl>
          </a:graphicData>
        </a:graphic>
      </p:graphicFrame>
      <p:sp>
        <p:nvSpPr>
          <p:cNvPr id="8" name="TextBox 1">
            <a:extLst>
              <a:ext uri="{FF2B5EF4-FFF2-40B4-BE49-F238E27FC236}">
                <a16:creationId xmlns:a16="http://schemas.microsoft.com/office/drawing/2014/main" id="{297DF22F-C30C-7D2A-8650-E139044216F9}"/>
              </a:ext>
            </a:extLst>
          </p:cNvPr>
          <p:cNvSpPr txBox="1"/>
          <p:nvPr/>
        </p:nvSpPr>
        <p:spPr>
          <a:xfrm>
            <a:off x="2500041" y="1704529"/>
            <a:ext cx="8221445" cy="584775"/>
          </a:xfrm>
          <a:prstGeom prst="rect">
            <a:avLst/>
          </a:prstGeom>
          <a:noFill/>
          <a:ln w="12700">
            <a:noFill/>
            <a:prstDash val="sysDash"/>
          </a:ln>
        </p:spPr>
        <p:txBody>
          <a:bodyPr wrap="square" lIns="91440" tIns="45720" rIns="91440" bIns="45720" anchor="t">
            <a:spAutoFit/>
          </a:bodyPr>
          <a:lstStyle>
            <a:defPPr>
              <a:defRPr lang="en-US"/>
            </a:defPPr>
            <a:lvl1pPr algn="ctr">
              <a:defRPr sz="1600" b="1">
                <a:ln w="22225">
                  <a:noFill/>
                  <a:prstDash val="solid"/>
                </a:ln>
                <a:solidFill>
                  <a:schemeClr val="bg2">
                    <a:lumMod val="25000"/>
                  </a:schemeClr>
                </a:solidFill>
                <a:ea typeface="Tahoma"/>
                <a:cs typeface="Tahom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l">
              <a:buSzPct val="120000"/>
              <a:buBlip>
                <a:blip r:embed="rId4">
                  <a:extLst>
                    <a:ext uri="{96DAC541-7B7A-43D3-8B79-37D633B846F1}">
                      <asvg:svgBlip xmlns:asvg="http://schemas.microsoft.com/office/drawing/2016/SVG/main" r:embed="rId5"/>
                    </a:ext>
                  </a:extLst>
                </a:blip>
              </a:buBlip>
            </a:pPr>
            <a:r>
              <a:rPr lang="el-GR" b="0" dirty="0">
                <a:latin typeface="Tahoma" panose="020B0604030504040204" pitchFamily="34" charset="0"/>
                <a:ea typeface="Tahoma" panose="020B0604030504040204" pitchFamily="34" charset="0"/>
                <a:cs typeface="Tahoma" panose="020B0604030504040204" pitchFamily="34" charset="0"/>
              </a:rPr>
              <a:t>Το 2024, οι 5 από τις 6 πράξεις που ενέταξε η ΔΑ αφορούσαν Ειδικές Δράσεις υπό τον Ειδικό Στόχο 3 [Πρόληψη και Καταπολέμηση της Εγκληματικότητας].</a:t>
            </a:r>
          </a:p>
        </p:txBody>
      </p:sp>
      <p:sp>
        <p:nvSpPr>
          <p:cNvPr id="9" name="TextBox 8">
            <a:extLst>
              <a:ext uri="{FF2B5EF4-FFF2-40B4-BE49-F238E27FC236}">
                <a16:creationId xmlns:a16="http://schemas.microsoft.com/office/drawing/2014/main" id="{06784C30-C8D2-E0FE-5C46-A1C236C218AB}"/>
              </a:ext>
            </a:extLst>
          </p:cNvPr>
          <p:cNvSpPr txBox="1"/>
          <p:nvPr/>
        </p:nvSpPr>
        <p:spPr>
          <a:xfrm>
            <a:off x="7459270" y="5838688"/>
            <a:ext cx="4422843" cy="276999"/>
          </a:xfrm>
          <a:prstGeom prst="rect">
            <a:avLst/>
          </a:prstGeom>
          <a:noFill/>
          <a:ln w="12700">
            <a:noFill/>
            <a:prstDash val="sysDash"/>
          </a:ln>
        </p:spPr>
        <p:txBody>
          <a:bodyPr wrap="square" lIns="91440" tIns="45720" rIns="91440" bIns="45720" anchor="t">
            <a:spAutoFit/>
          </a:bodyPr>
          <a:lstStyle>
            <a:defPPr>
              <a:defRPr lang="en-US"/>
            </a:defPPr>
            <a:lvl1pPr algn="ctr">
              <a:defRPr sz="1400" b="1">
                <a:ln w="22225">
                  <a:noFill/>
                  <a:prstDash val="solid"/>
                </a:ln>
                <a:solidFill>
                  <a:schemeClr val="bg2">
                    <a:lumMod val="25000"/>
                  </a:schemeClr>
                </a:solidFill>
                <a:ea typeface="Tahoma"/>
                <a:cs typeface="Tahoma"/>
              </a:defRPr>
            </a:lvl1pPr>
          </a:lstStyle>
          <a:p>
            <a:pPr algn="r"/>
            <a:r>
              <a:rPr lang="el-GR" sz="1200" dirty="0">
                <a:latin typeface="Tahoma" panose="020B0604030504040204" pitchFamily="34" charset="0"/>
                <a:ea typeface="Tahoma" panose="020B0604030504040204" pitchFamily="34" charset="0"/>
                <a:cs typeface="Tahoma" panose="020B0604030504040204" pitchFamily="34" charset="0"/>
              </a:rPr>
              <a:t>ΤΡΕΧΟΥΣΕΣ ΑΞΙΟΛΟΓΗΣΕΙΣ ΔΑ | 1 ΠΡΑΞΗ | 153.545 € </a:t>
            </a:r>
          </a:p>
        </p:txBody>
      </p:sp>
      <p:pic>
        <p:nvPicPr>
          <p:cNvPr id="5" name="Εικόνα 27" descr="Εικόνα που περιέχει γραμμικό σχέδιο&#10;&#10;Περιγραφή που δημιουργήθηκε αυτόματα">
            <a:extLst>
              <a:ext uri="{FF2B5EF4-FFF2-40B4-BE49-F238E27FC236}">
                <a16:creationId xmlns:a16="http://schemas.microsoft.com/office/drawing/2014/main" id="{CEC33740-C537-1C9B-F90A-7A9BB1532765}"/>
              </a:ext>
            </a:extLst>
          </p:cNvPr>
          <p:cNvPicPr>
            <a:picLocks noChangeAspect="1"/>
          </p:cNvPicPr>
          <p:nvPr/>
        </p:nvPicPr>
        <p:blipFill rotWithShape="1">
          <a:blip r:embed="rId6" cstate="print">
            <a:clrChange>
              <a:clrFrom>
                <a:srgbClr val="E6F5FC"/>
              </a:clrFrom>
              <a:clrTo>
                <a:srgbClr val="E6F5FC">
                  <a:alpha val="0"/>
                </a:srgbClr>
              </a:clrTo>
            </a:clrChange>
            <a:extLst>
              <a:ext uri="{28A0092B-C50C-407E-A947-70E740481C1C}">
                <a14:useLocalDpi xmlns:a14="http://schemas.microsoft.com/office/drawing/2010/main" val="0"/>
              </a:ext>
            </a:extLst>
          </a:blip>
          <a:srcRect t="1" b="16440"/>
          <a:stretch/>
        </p:blipFill>
        <p:spPr>
          <a:xfrm>
            <a:off x="560596" y="1461116"/>
            <a:ext cx="1748150" cy="1030263"/>
          </a:xfrm>
          <a:prstGeom prst="rect">
            <a:avLst/>
          </a:prstGeom>
          <a:solidFill>
            <a:schemeClr val="bg1"/>
          </a:solidFill>
        </p:spPr>
      </p:pic>
    </p:spTree>
    <p:extLst>
      <p:ext uri="{BB962C8B-B14F-4D97-AF65-F5344CB8AC3E}">
        <p14:creationId xmlns:p14="http://schemas.microsoft.com/office/powerpoint/2010/main" val="3418379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2E10C1-3C78-6FF5-4DD4-FC7527BE61C4}"/>
            </a:ext>
          </a:extLst>
        </p:cNvPr>
        <p:cNvGrpSpPr/>
        <p:nvPr/>
      </p:nvGrpSpPr>
      <p:grpSpPr>
        <a:xfrm>
          <a:off x="0" y="0"/>
          <a:ext cx="0" cy="0"/>
          <a:chOff x="0" y="0"/>
          <a:chExt cx="0" cy="0"/>
        </a:xfrm>
      </p:grpSpPr>
      <p:pic>
        <p:nvPicPr>
          <p:cNvPr id="7" name="Picture 6" descr="A close-up of a blue and green object&#10;&#10;AI-generated content may be incorrect.">
            <a:extLst>
              <a:ext uri="{FF2B5EF4-FFF2-40B4-BE49-F238E27FC236}">
                <a16:creationId xmlns:a16="http://schemas.microsoft.com/office/drawing/2014/main" id="{4998E2EC-D0C6-A9FF-21FC-B8B76F5075C3}"/>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00CD4EBC-2083-0080-4216-959A3E5973F6}"/>
              </a:ext>
            </a:extLst>
          </p:cNvPr>
          <p:cNvSpPr txBox="1"/>
          <p:nvPr/>
        </p:nvSpPr>
        <p:spPr>
          <a:xfrm>
            <a:off x="253999" y="521572"/>
            <a:ext cx="8374435" cy="369332"/>
          </a:xfrm>
          <a:prstGeom prst="rect">
            <a:avLst/>
          </a:prstGeom>
          <a:noFill/>
        </p:spPr>
        <p:txBody>
          <a:bodyPr wrap="square" lIns="91440" tIns="45720" rIns="91440" bIns="45720" rtlCol="0" anchor="t">
            <a:spAutoFit/>
          </a:bodyPr>
          <a:lstStyle/>
          <a:p>
            <a:r>
              <a:rPr lang="el-GR" b="1">
                <a:solidFill>
                  <a:schemeClr val="bg2">
                    <a:lumMod val="25000"/>
                  </a:schemeClr>
                </a:solidFill>
                <a:latin typeface="Tahoma"/>
                <a:ea typeface="Tahoma"/>
                <a:cs typeface="Tahoma"/>
              </a:rPr>
              <a:t>Έκδοση Προσκλήσεων: Ενεργοποίηση</a:t>
            </a:r>
            <a:endParaRPr lang="en-US" b="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8" name="Chart 7">
            <a:extLst>
              <a:ext uri="{FF2B5EF4-FFF2-40B4-BE49-F238E27FC236}">
                <a16:creationId xmlns:a16="http://schemas.microsoft.com/office/drawing/2014/main" id="{272933B7-B032-21B7-B328-F32FC1669D2A}"/>
              </a:ext>
            </a:extLst>
          </p:cNvPr>
          <p:cNvGraphicFramePr/>
          <p:nvPr>
            <p:extLst>
              <p:ext uri="{D42A27DB-BD31-4B8C-83A1-F6EECF244321}">
                <p14:modId xmlns:p14="http://schemas.microsoft.com/office/powerpoint/2010/main" val="3310486313"/>
              </p:ext>
            </p:extLst>
          </p:nvPr>
        </p:nvGraphicFramePr>
        <p:xfrm>
          <a:off x="2580640" y="1238674"/>
          <a:ext cx="7030720" cy="4380653"/>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43C8FEF0-9DB2-D5E1-3F1E-94D58E2E7DAD}"/>
              </a:ext>
            </a:extLst>
          </p:cNvPr>
          <p:cNvSpPr txBox="1"/>
          <p:nvPr/>
        </p:nvSpPr>
        <p:spPr>
          <a:xfrm>
            <a:off x="1959555" y="5690098"/>
            <a:ext cx="2523953" cy="276999"/>
          </a:xfrm>
          <a:prstGeom prst="rect">
            <a:avLst/>
          </a:prstGeom>
          <a:noFill/>
        </p:spPr>
        <p:txBody>
          <a:bodyPr wrap="square" rtlCol="0">
            <a:spAutoFit/>
          </a:bodyPr>
          <a:lstStyle/>
          <a:p>
            <a:pPr marL="171450" indent="-171450" algn="ctr">
              <a:buFont typeface="Wingdings" panose="05000000000000000000" pitchFamily="2" charset="2"/>
              <a:buChar char="q"/>
            </a:pPr>
            <a:r>
              <a:rPr lang="el-GR" sz="1200" b="1" dirty="0">
                <a:solidFill>
                  <a:schemeClr val="accent4">
                    <a:lumMod val="40000"/>
                    <a:lumOff val="60000"/>
                  </a:schemeClr>
                </a:solidFill>
                <a:latin typeface="Tahoma" panose="020B0604030504040204" pitchFamily="34" charset="0"/>
                <a:ea typeface="Tahoma" panose="020B0604030504040204" pitchFamily="34" charset="0"/>
                <a:cs typeface="Tahoma" panose="020B0604030504040204" pitchFamily="34" charset="0"/>
              </a:rPr>
              <a:t>ΕΞΕΙΔΙΚΕΥΜΕΝΕΣ ΔΡΑΣΕΙΣ</a:t>
            </a:r>
            <a:endParaRPr lang="el-GR" sz="1200"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1" name="TextBox 10">
            <a:extLst>
              <a:ext uri="{FF2B5EF4-FFF2-40B4-BE49-F238E27FC236}">
                <a16:creationId xmlns:a16="http://schemas.microsoft.com/office/drawing/2014/main" id="{265661FC-DCBA-F169-A365-DE6B72B12516}"/>
              </a:ext>
            </a:extLst>
          </p:cNvPr>
          <p:cNvSpPr txBox="1"/>
          <p:nvPr/>
        </p:nvSpPr>
        <p:spPr>
          <a:xfrm>
            <a:off x="4483508" y="5678187"/>
            <a:ext cx="2773679" cy="276999"/>
          </a:xfrm>
          <a:prstGeom prst="rect">
            <a:avLst/>
          </a:prstGeom>
          <a:noFill/>
        </p:spPr>
        <p:txBody>
          <a:bodyPr wrap="square" rtlCol="0">
            <a:spAutoFit/>
          </a:bodyPr>
          <a:lstStyle/>
          <a:p>
            <a:pPr marL="171450" indent="-171450" algn="ctr">
              <a:buFont typeface="Wingdings" panose="05000000000000000000" pitchFamily="2" charset="2"/>
              <a:buChar char="q"/>
            </a:pPr>
            <a:r>
              <a:rPr lang="el-GR" sz="1200" b="1"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ΕΚΔΟΘΕΙΣΕΣ ΠΡΟΣΚΛΗΣΕΙΣ ΔΑ</a:t>
            </a:r>
          </a:p>
        </p:txBody>
      </p:sp>
      <p:sp>
        <p:nvSpPr>
          <p:cNvPr id="12" name="TextBox 11">
            <a:extLst>
              <a:ext uri="{FF2B5EF4-FFF2-40B4-BE49-F238E27FC236}">
                <a16:creationId xmlns:a16="http://schemas.microsoft.com/office/drawing/2014/main" id="{866A4195-0B00-5F60-E3E4-55A6B03240ED}"/>
              </a:ext>
            </a:extLst>
          </p:cNvPr>
          <p:cNvSpPr txBox="1"/>
          <p:nvPr/>
        </p:nvSpPr>
        <p:spPr>
          <a:xfrm>
            <a:off x="7217987" y="5678187"/>
            <a:ext cx="2890839" cy="276999"/>
          </a:xfrm>
          <a:prstGeom prst="rect">
            <a:avLst/>
          </a:prstGeom>
          <a:noFill/>
        </p:spPr>
        <p:txBody>
          <a:bodyPr wrap="square" rtlCol="0">
            <a:spAutoFit/>
          </a:bodyPr>
          <a:lstStyle/>
          <a:p>
            <a:pPr marL="171450" indent="-171450" algn="ctr">
              <a:buFont typeface="Wingdings" panose="05000000000000000000" pitchFamily="2" charset="2"/>
              <a:buChar char="q"/>
            </a:pPr>
            <a:r>
              <a:rPr lang="el-GR" sz="1200" b="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ΕΚΔΟΘΕΙΣΕΣ ΠΡΟΣΚΛΗΣΕΙΣ ΕΦ</a:t>
            </a:r>
          </a:p>
        </p:txBody>
      </p:sp>
      <p:pic>
        <p:nvPicPr>
          <p:cNvPr id="6" name="Εικόνα 27" descr="Εικόνα που περιέχει γραμμικό σχέδιο&#10;&#10;Περιγραφή που δημιουργήθηκε αυτόματα">
            <a:extLst>
              <a:ext uri="{FF2B5EF4-FFF2-40B4-BE49-F238E27FC236}">
                <a16:creationId xmlns:a16="http://schemas.microsoft.com/office/drawing/2014/main" id="{5293FAC8-0D7C-9540-72B4-5EE2A6C1411E}"/>
              </a:ext>
            </a:extLst>
          </p:cNvPr>
          <p:cNvPicPr>
            <a:picLocks noChangeAspect="1"/>
          </p:cNvPicPr>
          <p:nvPr/>
        </p:nvPicPr>
        <p:blipFill rotWithShape="1">
          <a:blip r:embed="rId5" cstate="print">
            <a:clrChange>
              <a:clrFrom>
                <a:srgbClr val="E6F5FC"/>
              </a:clrFrom>
              <a:clrTo>
                <a:srgbClr val="E6F5FC">
                  <a:alpha val="0"/>
                </a:srgbClr>
              </a:clrTo>
            </a:clrChange>
            <a:extLst>
              <a:ext uri="{28A0092B-C50C-407E-A947-70E740481C1C}">
                <a14:useLocalDpi xmlns:a14="http://schemas.microsoft.com/office/drawing/2010/main" val="0"/>
              </a:ext>
            </a:extLst>
          </a:blip>
          <a:srcRect t="1" b="16440"/>
          <a:stretch/>
        </p:blipFill>
        <p:spPr>
          <a:xfrm>
            <a:off x="5279384" y="2079054"/>
            <a:ext cx="859990" cy="506830"/>
          </a:xfrm>
          <a:prstGeom prst="rect">
            <a:avLst/>
          </a:prstGeom>
          <a:solidFill>
            <a:schemeClr val="bg1"/>
          </a:solidFill>
        </p:spPr>
      </p:pic>
      <p:pic>
        <p:nvPicPr>
          <p:cNvPr id="5" name="Εικόνα 27" descr="Εικόνα που περιέχει γραμμικό σχέδιο&#10;&#10;Περιγραφή που δημιουργήθηκε αυτόματα">
            <a:extLst>
              <a:ext uri="{FF2B5EF4-FFF2-40B4-BE49-F238E27FC236}">
                <a16:creationId xmlns:a16="http://schemas.microsoft.com/office/drawing/2014/main" id="{9020588A-8A91-5200-E622-7295E00B8740}"/>
              </a:ext>
            </a:extLst>
          </p:cNvPr>
          <p:cNvPicPr>
            <a:picLocks noChangeAspect="1"/>
          </p:cNvPicPr>
          <p:nvPr/>
        </p:nvPicPr>
        <p:blipFill rotWithShape="1">
          <a:blip r:embed="rId5" cstate="print">
            <a:clrChange>
              <a:clrFrom>
                <a:srgbClr val="E6F5FC"/>
              </a:clrFrom>
              <a:clrTo>
                <a:srgbClr val="E6F5FC">
                  <a:alpha val="0"/>
                </a:srgbClr>
              </a:clrTo>
            </a:clrChange>
            <a:extLst>
              <a:ext uri="{28A0092B-C50C-407E-A947-70E740481C1C}">
                <a14:useLocalDpi xmlns:a14="http://schemas.microsoft.com/office/drawing/2010/main" val="0"/>
              </a:ext>
            </a:extLst>
          </a:blip>
          <a:srcRect t="1" b="16440"/>
          <a:stretch/>
        </p:blipFill>
        <p:spPr>
          <a:xfrm>
            <a:off x="8388345" y="3926484"/>
            <a:ext cx="834313" cy="491698"/>
          </a:xfrm>
          <a:prstGeom prst="rect">
            <a:avLst/>
          </a:prstGeom>
          <a:solidFill>
            <a:schemeClr val="bg1"/>
          </a:solidFill>
        </p:spPr>
      </p:pic>
    </p:spTree>
    <p:extLst>
      <p:ext uri="{BB962C8B-B14F-4D97-AF65-F5344CB8AC3E}">
        <p14:creationId xmlns:p14="http://schemas.microsoft.com/office/powerpoint/2010/main" val="2571630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154AE-5684-CB51-3726-32AFC190E11D}"/>
            </a:ext>
          </a:extLst>
        </p:cNvPr>
        <p:cNvGrpSpPr/>
        <p:nvPr/>
      </p:nvGrpSpPr>
      <p:grpSpPr>
        <a:xfrm>
          <a:off x="0" y="0"/>
          <a:ext cx="0" cy="0"/>
          <a:chOff x="0" y="0"/>
          <a:chExt cx="0" cy="0"/>
        </a:xfrm>
      </p:grpSpPr>
      <p:pic>
        <p:nvPicPr>
          <p:cNvPr id="7" name="Picture 6" descr="A close-up of a blue and green object&#10;&#10;AI-generated content may be incorrect.">
            <a:extLst>
              <a:ext uri="{FF2B5EF4-FFF2-40B4-BE49-F238E27FC236}">
                <a16:creationId xmlns:a16="http://schemas.microsoft.com/office/drawing/2014/main" id="{3C100376-42CE-B420-7B03-1C35BA588827}"/>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95FF4449-AF32-5471-AD9C-B24256FA154F}"/>
              </a:ext>
            </a:extLst>
          </p:cNvPr>
          <p:cNvSpPr txBox="1"/>
          <p:nvPr/>
        </p:nvSpPr>
        <p:spPr>
          <a:xfrm>
            <a:off x="253999" y="521572"/>
            <a:ext cx="8374435" cy="369332"/>
          </a:xfrm>
          <a:prstGeom prst="rect">
            <a:avLst/>
          </a:prstGeom>
          <a:noFill/>
        </p:spPr>
        <p:txBody>
          <a:bodyPr wrap="square" rtlCol="0">
            <a:spAutoFit/>
          </a:bodyPr>
          <a:lstStyle/>
          <a:p>
            <a:r>
              <a:rPr lang="el-GR"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Έκδοση Προσκλήσεων: Προγραμματισμός</a:t>
            </a:r>
            <a:endParaRPr lang="en-US"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3" name="Table 12">
            <a:extLst>
              <a:ext uri="{FF2B5EF4-FFF2-40B4-BE49-F238E27FC236}">
                <a16:creationId xmlns:a16="http://schemas.microsoft.com/office/drawing/2014/main" id="{EE333F2D-AF4A-05ED-039E-E40D038D6B23}"/>
              </a:ext>
            </a:extLst>
          </p:cNvPr>
          <p:cNvGraphicFramePr>
            <a:graphicFrameLocks noGrp="1"/>
          </p:cNvGraphicFramePr>
          <p:nvPr>
            <p:extLst>
              <p:ext uri="{D42A27DB-BD31-4B8C-83A1-F6EECF244321}">
                <p14:modId xmlns:p14="http://schemas.microsoft.com/office/powerpoint/2010/main" val="1085698128"/>
              </p:ext>
            </p:extLst>
          </p:nvPr>
        </p:nvGraphicFramePr>
        <p:xfrm>
          <a:off x="1108621" y="1332514"/>
          <a:ext cx="9382398" cy="4287247"/>
        </p:xfrm>
        <a:graphic>
          <a:graphicData uri="http://schemas.openxmlformats.org/drawingml/2006/table">
            <a:tbl>
              <a:tblPr firstRow="1" bandRow="1">
                <a:tableStyleId>{3B4B98B0-60AC-42C2-AFA5-B58CD77FA1E5}</a:tableStyleId>
              </a:tblPr>
              <a:tblGrid>
                <a:gridCol w="4869611">
                  <a:extLst>
                    <a:ext uri="{9D8B030D-6E8A-4147-A177-3AD203B41FA5}">
                      <a16:colId xmlns:a16="http://schemas.microsoft.com/office/drawing/2014/main" val="1787685413"/>
                    </a:ext>
                  </a:extLst>
                </a:gridCol>
                <a:gridCol w="1088569">
                  <a:extLst>
                    <a:ext uri="{9D8B030D-6E8A-4147-A177-3AD203B41FA5}">
                      <a16:colId xmlns:a16="http://schemas.microsoft.com/office/drawing/2014/main" val="2804876163"/>
                    </a:ext>
                  </a:extLst>
                </a:gridCol>
                <a:gridCol w="1250986">
                  <a:extLst>
                    <a:ext uri="{9D8B030D-6E8A-4147-A177-3AD203B41FA5}">
                      <a16:colId xmlns:a16="http://schemas.microsoft.com/office/drawing/2014/main" val="3001701652"/>
                    </a:ext>
                  </a:extLst>
                </a:gridCol>
                <a:gridCol w="1224232">
                  <a:extLst>
                    <a:ext uri="{9D8B030D-6E8A-4147-A177-3AD203B41FA5}">
                      <a16:colId xmlns:a16="http://schemas.microsoft.com/office/drawing/2014/main" val="2294173549"/>
                    </a:ext>
                  </a:extLst>
                </a:gridCol>
                <a:gridCol w="949000">
                  <a:extLst>
                    <a:ext uri="{9D8B030D-6E8A-4147-A177-3AD203B41FA5}">
                      <a16:colId xmlns:a16="http://schemas.microsoft.com/office/drawing/2014/main" val="3148575332"/>
                    </a:ext>
                  </a:extLst>
                </a:gridCol>
              </a:tblGrid>
              <a:tr h="458001">
                <a:tc gridSpan="5">
                  <a:txBody>
                    <a:bodyPr/>
                    <a:lstStyle/>
                    <a:p>
                      <a:r>
                        <a:rPr lang="el-GR" sz="1400" dirty="0">
                          <a:latin typeface="Tahoma" panose="020B0604030504040204" pitchFamily="34" charset="0"/>
                          <a:ea typeface="Tahoma" panose="020B0604030504040204" pitchFamily="34" charset="0"/>
                          <a:cs typeface="Tahoma" panose="020B0604030504040204" pitchFamily="34" charset="0"/>
                        </a:rPr>
                        <a:t>ΔΡΑΣΕΙΣ</a:t>
                      </a:r>
                      <a:r>
                        <a:rPr lang="en-US" sz="1400" dirty="0">
                          <a:latin typeface="Tahoma" panose="020B0604030504040204" pitchFamily="34" charset="0"/>
                          <a:ea typeface="Tahoma" panose="020B0604030504040204" pitchFamily="34" charset="0"/>
                          <a:cs typeface="Tahoma" panose="020B0604030504040204" pitchFamily="34" charset="0"/>
                        </a:rPr>
                        <a:t> | </a:t>
                      </a:r>
                      <a:r>
                        <a:rPr lang="el-GR" sz="1400" dirty="0">
                          <a:latin typeface="Tahoma" panose="020B0604030504040204" pitchFamily="34" charset="0"/>
                          <a:ea typeface="Tahoma" panose="020B0604030504040204" pitchFamily="34" charset="0"/>
                          <a:cs typeface="Tahoma" panose="020B0604030504040204" pitchFamily="34" charset="0"/>
                        </a:rPr>
                        <a:t>ΕΞΕΙΔΙΚΕΥΣΗ 9.0 [1/1]</a:t>
                      </a:r>
                    </a:p>
                  </a:txBody>
                  <a:tcPr/>
                </a:tc>
                <a:tc hMerge="1">
                  <a:txBody>
                    <a:bodyPr/>
                    <a:lstStyle/>
                    <a:p>
                      <a:endParaRPr lang="el-GR"/>
                    </a:p>
                  </a:txBody>
                  <a:tcPr/>
                </a:tc>
                <a:tc hMerge="1">
                  <a:txBody>
                    <a:bodyPr/>
                    <a:lstStyle/>
                    <a:p>
                      <a:endParaRPr lang="el-GR"/>
                    </a:p>
                  </a:txBody>
                  <a:tcPr/>
                </a:tc>
                <a:tc hMerge="1">
                  <a:txBody>
                    <a:bodyPr/>
                    <a:lstStyle/>
                    <a:p>
                      <a:endParaRPr lang="el-GR"/>
                    </a:p>
                  </a:txBody>
                  <a:tcPr>
                    <a:solidFill>
                      <a:schemeClr val="tx2">
                        <a:lumMod val="75000"/>
                      </a:schemeClr>
                    </a:solidFill>
                  </a:tcPr>
                </a:tc>
                <a:tc hMerge="1">
                  <a:txBody>
                    <a:bodyPr/>
                    <a:lstStyle/>
                    <a:p>
                      <a:endParaRPr lang="el-GR"/>
                    </a:p>
                  </a:txBody>
                  <a:tcPr>
                    <a:solidFill>
                      <a:schemeClr val="tx2">
                        <a:lumMod val="75000"/>
                      </a:schemeClr>
                    </a:solidFill>
                  </a:tcPr>
                </a:tc>
                <a:extLst>
                  <a:ext uri="{0D108BD9-81ED-4DB2-BD59-A6C34878D82A}">
                    <a16:rowId xmlns:a16="http://schemas.microsoft.com/office/drawing/2014/main" val="3573550373"/>
                  </a:ext>
                </a:extLst>
              </a:tr>
              <a:tr h="458001">
                <a:tc gridSpan="5">
                  <a:txBody>
                    <a:bodyPr/>
                    <a:lstStyle/>
                    <a:p>
                      <a:endParaRPr lang="el-GR" sz="1200" dirty="0">
                        <a:latin typeface="Tahoma" panose="020B0604030504040204" pitchFamily="34" charset="0"/>
                        <a:ea typeface="Tahoma" panose="020B0604030504040204" pitchFamily="34" charset="0"/>
                        <a:cs typeface="Tahoma" panose="020B0604030504040204" pitchFamily="34" charset="0"/>
                      </a:endParaRPr>
                    </a:p>
                  </a:txBody>
                  <a:tcPr/>
                </a:tc>
                <a:tc hMerge="1">
                  <a:txBody>
                    <a:bodyPr/>
                    <a:lstStyle/>
                    <a:p>
                      <a:endParaRPr lang="el-GR"/>
                    </a:p>
                  </a:txBody>
                  <a:tcPr/>
                </a:tc>
                <a:tc hMerge="1">
                  <a:txBody>
                    <a:bodyPr/>
                    <a:lstStyle/>
                    <a:p>
                      <a:endParaRPr lang="el-GR"/>
                    </a:p>
                  </a:txBody>
                  <a:tcPr>
                    <a:noFill/>
                  </a:tcPr>
                </a:tc>
                <a:tc hMerge="1">
                  <a:txBody>
                    <a:bodyPr/>
                    <a:lstStyle/>
                    <a:p>
                      <a:endParaRPr lang="el-GR"/>
                    </a:p>
                  </a:txBody>
                  <a:tcPr>
                    <a:noFill/>
                  </a:tcPr>
                </a:tc>
                <a:tc hMerge="1">
                  <a:txBody>
                    <a:bodyPr/>
                    <a:lstStyle/>
                    <a:p>
                      <a:endParaRPr lang="el-GR"/>
                    </a:p>
                  </a:txBody>
                  <a:tcPr>
                    <a:noFill/>
                  </a:tcPr>
                </a:tc>
                <a:extLst>
                  <a:ext uri="{0D108BD9-81ED-4DB2-BD59-A6C34878D82A}">
                    <a16:rowId xmlns:a16="http://schemas.microsoft.com/office/drawing/2014/main" val="4241841275"/>
                  </a:ext>
                </a:extLst>
              </a:tr>
              <a:tr h="7194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b="1" kern="12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Αναβάθμιση της επιχειρησιακής ικανότητας της EAΔ στους τρεις βασικούς επιχειρηματικούς της πυλώνες: Ανίχνευση - Πρόληψη - Ευαισθητοποίηση</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Tahoma" panose="020B0604030504040204" pitchFamily="34" charset="0"/>
                          <a:ea typeface="Tahoma" panose="020B0604030504040204" pitchFamily="34" charset="0"/>
                          <a:cs typeface="Tahoma" panose="020B0604030504040204" pitchFamily="34" charset="0"/>
                        </a:rPr>
                        <a:t>SO</a:t>
                      </a:r>
                      <a:r>
                        <a:rPr lang="el-GR" sz="1200" b="1" kern="1200" dirty="0">
                          <a:solidFill>
                            <a:schemeClr val="tx1"/>
                          </a:solidFill>
                          <a:latin typeface="Tahoma" panose="020B0604030504040204" pitchFamily="34" charset="0"/>
                          <a:ea typeface="Tahoma" panose="020B0604030504040204" pitchFamily="34" charset="0"/>
                          <a:cs typeface="Tahoma" panose="020B0604030504040204" pitchFamily="34" charset="0"/>
                        </a:rPr>
                        <a:t>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200" b="1" kern="1200">
                          <a:solidFill>
                            <a:schemeClr val="tx1"/>
                          </a:solidFill>
                          <a:latin typeface="Tahoma" panose="020B0604030504040204" pitchFamily="34" charset="0"/>
                          <a:ea typeface="Tahoma" panose="020B0604030504040204" pitchFamily="34" charset="0"/>
                          <a:cs typeface="Tahoma" panose="020B0604030504040204" pitchFamily="34" charset="0"/>
                        </a:rPr>
                        <a:t>850.000,00</a:t>
                      </a:r>
                    </a:p>
                  </a:txBody>
                  <a:tcPr anchor="ctr"/>
                </a:tc>
                <a:tc>
                  <a:txBody>
                    <a:bodyPr/>
                    <a:lstStyle/>
                    <a:p>
                      <a:pPr algn="ctr"/>
                      <a:r>
                        <a:rPr lang="el-GR" sz="1200" b="1" kern="1200" dirty="0">
                          <a:solidFill>
                            <a:schemeClr val="tx1"/>
                          </a:solidFill>
                          <a:latin typeface="Tahoma" panose="020B0604030504040204" pitchFamily="34" charset="0"/>
                          <a:ea typeface="Tahoma" panose="020B0604030504040204" pitchFamily="34" charset="0"/>
                          <a:cs typeface="Tahoma" panose="020B0604030504040204" pitchFamily="34" charset="0"/>
                        </a:rPr>
                        <a:t>α’ - β’ τρίμηνο 2025</a:t>
                      </a:r>
                    </a:p>
                  </a:txBody>
                  <a:tcPr anchor="ctr"/>
                </a:tc>
                <a:tc>
                  <a:txBody>
                    <a:bodyPr/>
                    <a:lstStyle/>
                    <a:p>
                      <a:pPr algn="ctr"/>
                      <a:r>
                        <a:rPr lang="el-GR" sz="1200" b="1" kern="1200">
                          <a:solidFill>
                            <a:schemeClr val="tx1"/>
                          </a:solidFill>
                          <a:latin typeface="Tahoma" panose="020B0604030504040204" pitchFamily="34" charset="0"/>
                          <a:ea typeface="Tahoma" panose="020B0604030504040204" pitchFamily="34" charset="0"/>
                          <a:cs typeface="Tahoma" panose="020B0604030504040204" pitchFamily="34" charset="0"/>
                        </a:rPr>
                        <a:t>ΔΑ</a:t>
                      </a:r>
                    </a:p>
                  </a:txBody>
                  <a:tcPr anchor="ctr"/>
                </a:tc>
                <a:extLst>
                  <a:ext uri="{0D108BD9-81ED-4DB2-BD59-A6C34878D82A}">
                    <a16:rowId xmlns:a16="http://schemas.microsoft.com/office/drawing/2014/main" val="4233038046"/>
                  </a:ext>
                </a:extLst>
              </a:tr>
              <a:tr h="654547">
                <a:tc>
                  <a:txBody>
                    <a:bodyPr/>
                    <a:lstStyle/>
                    <a:p>
                      <a:r>
                        <a:rPr lang="el-GR" sz="1200" b="1" kern="12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Διαχείριση της ριζοσπαστικοποίησης με την ανάπτυξη συστημάτων εκπαίδευσης και συνεργασίας</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latin typeface="Tahoma" panose="020B0604030504040204" pitchFamily="34" charset="0"/>
                          <a:ea typeface="Tahoma" panose="020B0604030504040204" pitchFamily="34" charset="0"/>
                          <a:cs typeface="Tahoma" panose="020B0604030504040204" pitchFamily="34" charset="0"/>
                        </a:rPr>
                        <a:t>SO</a:t>
                      </a:r>
                      <a:r>
                        <a:rPr lang="el-GR" sz="1200" b="1" kern="1200">
                          <a:solidFill>
                            <a:schemeClr val="tx1"/>
                          </a:solidFill>
                          <a:latin typeface="Tahoma" panose="020B0604030504040204" pitchFamily="34" charset="0"/>
                          <a:ea typeface="Tahoma" panose="020B0604030504040204" pitchFamily="34" charset="0"/>
                          <a:cs typeface="Tahoma" panose="020B0604030504040204" pitchFamily="34" charset="0"/>
                        </a:rPr>
                        <a:t>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200" b="1" kern="1200" dirty="0">
                          <a:solidFill>
                            <a:schemeClr val="tx1"/>
                          </a:solidFill>
                          <a:latin typeface="Tahoma" panose="020B0604030504040204" pitchFamily="34" charset="0"/>
                          <a:ea typeface="Tahoma" panose="020B0604030504040204" pitchFamily="34" charset="0"/>
                          <a:cs typeface="Tahoma" panose="020B0604030504040204" pitchFamily="34" charset="0"/>
                        </a:rPr>
                        <a:t>590.000,00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α’ - β’ τρίμηνο 2025</a:t>
                      </a:r>
                      <a:endParaRPr kumimoji="0" lang="el-GR" sz="1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l-GR" sz="1200" b="1" kern="1200">
                          <a:solidFill>
                            <a:schemeClr val="tx1"/>
                          </a:solidFill>
                          <a:latin typeface="Tahoma" panose="020B0604030504040204" pitchFamily="34" charset="0"/>
                          <a:ea typeface="Tahoma" panose="020B0604030504040204" pitchFamily="34" charset="0"/>
                          <a:cs typeface="Tahoma" panose="020B0604030504040204" pitchFamily="34" charset="0"/>
                        </a:rPr>
                        <a:t>ΕΦ</a:t>
                      </a:r>
                    </a:p>
                  </a:txBody>
                  <a:tcPr anchor="ctr"/>
                </a:tc>
                <a:extLst>
                  <a:ext uri="{0D108BD9-81ED-4DB2-BD59-A6C34878D82A}">
                    <a16:rowId xmlns:a16="http://schemas.microsoft.com/office/drawing/2014/main" val="1666597960"/>
                  </a:ext>
                </a:extLst>
              </a:tr>
              <a:tr h="654547">
                <a:tc>
                  <a:txBody>
                    <a:bodyPr/>
                    <a:lstStyle/>
                    <a:p>
                      <a:r>
                        <a:rPr lang="el-GR" sz="1200" b="1" kern="12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Ενίσχυση δράσης για την προστασία των εθνικών υποδομών ζωτικής σημασίας</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latin typeface="Tahoma" panose="020B0604030504040204" pitchFamily="34" charset="0"/>
                          <a:ea typeface="Tahoma" panose="020B0604030504040204" pitchFamily="34" charset="0"/>
                          <a:cs typeface="Tahoma" panose="020B0604030504040204" pitchFamily="34" charset="0"/>
                        </a:rPr>
                        <a:t>SO1</a:t>
                      </a:r>
                      <a:endParaRPr lang="el-GR" sz="1200" b="1" kern="12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200" b="1" kern="1200">
                          <a:solidFill>
                            <a:schemeClr val="tx1"/>
                          </a:solidFill>
                          <a:latin typeface="Tahoma" panose="020B0604030504040204" pitchFamily="34" charset="0"/>
                          <a:ea typeface="Tahoma" panose="020B0604030504040204" pitchFamily="34" charset="0"/>
                          <a:cs typeface="Tahoma" panose="020B0604030504040204" pitchFamily="34" charset="0"/>
                        </a:rPr>
                        <a:t>910.000,00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α’ - β’ τρίμηνο 2025</a:t>
                      </a:r>
                      <a:endParaRPr kumimoji="0" lang="el-GR" sz="1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l-GR" sz="1200" b="1" kern="1200">
                          <a:solidFill>
                            <a:schemeClr val="tx1"/>
                          </a:solidFill>
                          <a:latin typeface="Tahoma" panose="020B0604030504040204" pitchFamily="34" charset="0"/>
                          <a:ea typeface="Tahoma" panose="020B0604030504040204" pitchFamily="34" charset="0"/>
                          <a:cs typeface="Tahoma" panose="020B0604030504040204" pitchFamily="34" charset="0"/>
                        </a:rPr>
                        <a:t>ΕΦ</a:t>
                      </a:r>
                    </a:p>
                  </a:txBody>
                  <a:tcPr anchor="ctr"/>
                </a:tc>
                <a:extLst>
                  <a:ext uri="{0D108BD9-81ED-4DB2-BD59-A6C34878D82A}">
                    <a16:rowId xmlns:a16="http://schemas.microsoft.com/office/drawing/2014/main" val="1691934795"/>
                  </a:ext>
                </a:extLst>
              </a:tr>
              <a:tr h="688171">
                <a:tc>
                  <a:txBody>
                    <a:bodyPr/>
                    <a:lstStyle/>
                    <a:p>
                      <a:r>
                        <a:rPr lang="el-GR" sz="1200" b="1" kern="12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Δράσεις για την καταπολέμηση της εμπορίας ανθρώπων με την εκπαίδευση των Πρώτων Ανταποκριτών</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Tahoma" panose="020B0604030504040204" pitchFamily="34" charset="0"/>
                          <a:ea typeface="Tahoma" panose="020B0604030504040204" pitchFamily="34" charset="0"/>
                          <a:cs typeface="Tahoma" panose="020B0604030504040204" pitchFamily="34" charset="0"/>
                        </a:rPr>
                        <a:t>SO</a:t>
                      </a:r>
                      <a:r>
                        <a:rPr lang="el-GR" sz="1200" b="1" kern="1200" dirty="0">
                          <a:solidFill>
                            <a:schemeClr val="tx1"/>
                          </a:solidFill>
                          <a:latin typeface="Tahoma" panose="020B0604030504040204" pitchFamily="34" charset="0"/>
                          <a:ea typeface="Tahoma" panose="020B0604030504040204" pitchFamily="34" charset="0"/>
                          <a:cs typeface="Tahoma" panose="020B0604030504040204" pitchFamily="34" charset="0"/>
                        </a:rPr>
                        <a:t>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200" b="1" kern="1200" dirty="0">
                          <a:solidFill>
                            <a:schemeClr val="tx1"/>
                          </a:solidFill>
                          <a:latin typeface="Tahoma" panose="020B0604030504040204" pitchFamily="34" charset="0"/>
                          <a:ea typeface="Tahoma" panose="020B0604030504040204" pitchFamily="34" charset="0"/>
                          <a:cs typeface="Tahoma" panose="020B0604030504040204" pitchFamily="34" charset="0"/>
                        </a:rPr>
                        <a:t>500.000,00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α’ - β’ τρίμηνο 2025</a:t>
                      </a:r>
                      <a:endParaRPr kumimoji="0" lang="el-GR" sz="1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l-GR" sz="1200" b="1" kern="1200" dirty="0">
                          <a:solidFill>
                            <a:schemeClr val="tx1"/>
                          </a:solidFill>
                          <a:latin typeface="Tahoma" panose="020B0604030504040204" pitchFamily="34" charset="0"/>
                          <a:ea typeface="Tahoma" panose="020B0604030504040204" pitchFamily="34" charset="0"/>
                          <a:cs typeface="Tahoma" panose="020B0604030504040204" pitchFamily="34" charset="0"/>
                        </a:rPr>
                        <a:t>ΕΦ</a:t>
                      </a:r>
                    </a:p>
                  </a:txBody>
                  <a:tcPr anchor="ctr"/>
                </a:tc>
                <a:extLst>
                  <a:ext uri="{0D108BD9-81ED-4DB2-BD59-A6C34878D82A}">
                    <a16:rowId xmlns:a16="http://schemas.microsoft.com/office/drawing/2014/main" val="252595189"/>
                  </a:ext>
                </a:extLst>
              </a:tr>
              <a:tr h="654547">
                <a:tc>
                  <a:txBody>
                    <a:bodyPr/>
                    <a:lstStyle/>
                    <a:p>
                      <a:r>
                        <a:rPr lang="el-GR" sz="1200" b="1" kern="12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Δημιουργία Ευρωπαϊκού Κόμβου Γνώσης για την Εσωτερική Ασφάλεια (European</a:t>
                      </a:r>
                      <a:r>
                        <a:rPr lang="en-US" sz="1200" b="1" kern="12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a:t>
                      </a:r>
                      <a:r>
                        <a:rPr lang="el-GR" sz="1200" b="1" kern="12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Internal Security Knowledge Hub)</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latin typeface="Tahoma" panose="020B0604030504040204" pitchFamily="34" charset="0"/>
                          <a:ea typeface="Tahoma" panose="020B0604030504040204" pitchFamily="34" charset="0"/>
                          <a:cs typeface="Tahoma" panose="020B0604030504040204" pitchFamily="34" charset="0"/>
                        </a:rPr>
                        <a:t>SO</a:t>
                      </a:r>
                      <a:r>
                        <a:rPr lang="el-GR" sz="1200" b="1" kern="1200">
                          <a:solidFill>
                            <a:schemeClr val="tx1"/>
                          </a:solidFill>
                          <a:latin typeface="Tahoma" panose="020B0604030504040204" pitchFamily="34" charset="0"/>
                          <a:ea typeface="Tahoma" panose="020B0604030504040204" pitchFamily="34" charset="0"/>
                          <a:cs typeface="Tahoma" panose="020B0604030504040204" pitchFamily="34" charset="0"/>
                        </a:rPr>
                        <a:t>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200" b="1" kern="1200">
                          <a:solidFill>
                            <a:schemeClr val="tx1"/>
                          </a:solidFill>
                          <a:latin typeface="Tahoma" panose="020B0604030504040204" pitchFamily="34" charset="0"/>
                          <a:ea typeface="Tahoma" panose="020B0604030504040204" pitchFamily="34" charset="0"/>
                          <a:cs typeface="Tahoma" panose="020B0604030504040204" pitchFamily="34" charset="0"/>
                        </a:rPr>
                        <a:t>454.504,00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α’ - β’ τρίμηνο 2025</a:t>
                      </a:r>
                    </a:p>
                  </a:txBody>
                  <a:tcPr anchor="ctr"/>
                </a:tc>
                <a:tc>
                  <a:txBody>
                    <a:bodyPr/>
                    <a:lstStyle/>
                    <a:p>
                      <a:pPr algn="ctr"/>
                      <a:r>
                        <a:rPr lang="el-GR" sz="1200" b="1" kern="1200" dirty="0">
                          <a:solidFill>
                            <a:schemeClr val="tx1"/>
                          </a:solidFill>
                          <a:latin typeface="Tahoma" panose="020B0604030504040204" pitchFamily="34" charset="0"/>
                          <a:ea typeface="Tahoma" panose="020B0604030504040204" pitchFamily="34" charset="0"/>
                          <a:cs typeface="Tahoma" panose="020B0604030504040204" pitchFamily="34" charset="0"/>
                        </a:rPr>
                        <a:t>ΕΦ</a:t>
                      </a:r>
                    </a:p>
                  </a:txBody>
                  <a:tcPr anchor="ctr"/>
                </a:tc>
                <a:extLst>
                  <a:ext uri="{0D108BD9-81ED-4DB2-BD59-A6C34878D82A}">
                    <a16:rowId xmlns:a16="http://schemas.microsoft.com/office/drawing/2014/main" val="1275987060"/>
                  </a:ext>
                </a:extLst>
              </a:tr>
            </a:tbl>
          </a:graphicData>
        </a:graphic>
      </p:graphicFrame>
      <p:pic>
        <p:nvPicPr>
          <p:cNvPr id="15" name="Picture 14">
            <a:extLst>
              <a:ext uri="{FF2B5EF4-FFF2-40B4-BE49-F238E27FC236}">
                <a16:creationId xmlns:a16="http://schemas.microsoft.com/office/drawing/2014/main" id="{0B6084DF-2F82-51D0-4F10-FF8E81AB17D5}"/>
              </a:ext>
            </a:extLst>
          </p:cNvPr>
          <p:cNvPicPr>
            <a:picLocks noChangeAspect="1"/>
          </p:cNvPicPr>
          <p:nvPr/>
        </p:nvPicPr>
        <p:blipFill>
          <a:blip r:embed="rId4"/>
          <a:stretch>
            <a:fillRect/>
          </a:stretch>
        </p:blipFill>
        <p:spPr>
          <a:xfrm>
            <a:off x="8725324" y="1815214"/>
            <a:ext cx="456061" cy="418923"/>
          </a:xfrm>
          <a:prstGeom prst="rect">
            <a:avLst/>
          </a:prstGeom>
        </p:spPr>
      </p:pic>
      <p:pic>
        <p:nvPicPr>
          <p:cNvPr id="16" name="Picture 15">
            <a:extLst>
              <a:ext uri="{FF2B5EF4-FFF2-40B4-BE49-F238E27FC236}">
                <a16:creationId xmlns:a16="http://schemas.microsoft.com/office/drawing/2014/main" id="{6F43165B-4EC3-208F-3D77-996B20A4D826}"/>
              </a:ext>
            </a:extLst>
          </p:cNvPr>
          <p:cNvPicPr>
            <a:picLocks noChangeAspect="1"/>
          </p:cNvPicPr>
          <p:nvPr/>
        </p:nvPicPr>
        <p:blipFill>
          <a:blip r:embed="rId5"/>
          <a:stretch>
            <a:fillRect/>
          </a:stretch>
        </p:blipFill>
        <p:spPr>
          <a:xfrm>
            <a:off x="7437262" y="1831446"/>
            <a:ext cx="358763" cy="386458"/>
          </a:xfrm>
          <a:prstGeom prst="rect">
            <a:avLst/>
          </a:prstGeom>
        </p:spPr>
      </p:pic>
      <p:pic>
        <p:nvPicPr>
          <p:cNvPr id="20" name="Picture 19">
            <a:extLst>
              <a:ext uri="{FF2B5EF4-FFF2-40B4-BE49-F238E27FC236}">
                <a16:creationId xmlns:a16="http://schemas.microsoft.com/office/drawing/2014/main" id="{6F1C4E4E-1E0F-02D2-BB00-205A0CE090A9}"/>
              </a:ext>
            </a:extLst>
          </p:cNvPr>
          <p:cNvPicPr>
            <a:picLocks noChangeAspect="1"/>
          </p:cNvPicPr>
          <p:nvPr/>
        </p:nvPicPr>
        <p:blipFill>
          <a:blip r:embed="rId6"/>
          <a:stretch>
            <a:fillRect/>
          </a:stretch>
        </p:blipFill>
        <p:spPr>
          <a:xfrm>
            <a:off x="6306947" y="1843941"/>
            <a:ext cx="343363" cy="356608"/>
          </a:xfrm>
          <a:prstGeom prst="rect">
            <a:avLst/>
          </a:prstGeom>
        </p:spPr>
      </p:pic>
      <p:pic>
        <p:nvPicPr>
          <p:cNvPr id="26" name="Picture 25">
            <a:extLst>
              <a:ext uri="{FF2B5EF4-FFF2-40B4-BE49-F238E27FC236}">
                <a16:creationId xmlns:a16="http://schemas.microsoft.com/office/drawing/2014/main" id="{FC16C849-68E1-D2A6-3897-0D64E65D7166}"/>
              </a:ext>
            </a:extLst>
          </p:cNvPr>
          <p:cNvPicPr>
            <a:picLocks noChangeAspect="1"/>
          </p:cNvPicPr>
          <p:nvPr/>
        </p:nvPicPr>
        <p:blipFill>
          <a:blip r:embed="rId7"/>
          <a:stretch>
            <a:fillRect/>
          </a:stretch>
        </p:blipFill>
        <p:spPr>
          <a:xfrm>
            <a:off x="9872476" y="1843941"/>
            <a:ext cx="317705" cy="364427"/>
          </a:xfrm>
          <a:prstGeom prst="rect">
            <a:avLst/>
          </a:prstGeom>
        </p:spPr>
      </p:pic>
      <p:pic>
        <p:nvPicPr>
          <p:cNvPr id="9" name="Εικόνα 27" descr="Εικόνα που περιέχει γραμμικό σχέδιο&#10;&#10;Περιγραφή που δημιουργήθηκε αυτόματα">
            <a:extLst>
              <a:ext uri="{FF2B5EF4-FFF2-40B4-BE49-F238E27FC236}">
                <a16:creationId xmlns:a16="http://schemas.microsoft.com/office/drawing/2014/main" id="{D843988E-84F6-D507-150F-52EE34A60EF5}"/>
              </a:ext>
            </a:extLst>
          </p:cNvPr>
          <p:cNvPicPr>
            <a:picLocks noChangeAspect="1"/>
          </p:cNvPicPr>
          <p:nvPr/>
        </p:nvPicPr>
        <p:blipFill rotWithShape="1">
          <a:blip r:embed="rId8" cstate="print">
            <a:clrChange>
              <a:clrFrom>
                <a:srgbClr val="E6F5FC"/>
              </a:clrFrom>
              <a:clrTo>
                <a:srgbClr val="E6F5FC">
                  <a:alpha val="0"/>
                </a:srgbClr>
              </a:clrTo>
            </a:clrChange>
            <a:extLst>
              <a:ext uri="{28A0092B-C50C-407E-A947-70E740481C1C}">
                <a14:useLocalDpi xmlns:a14="http://schemas.microsoft.com/office/drawing/2010/main" val="0"/>
              </a:ext>
            </a:extLst>
          </a:blip>
          <a:srcRect t="1" b="16440"/>
          <a:stretch/>
        </p:blipFill>
        <p:spPr>
          <a:xfrm>
            <a:off x="0" y="1238238"/>
            <a:ext cx="1108622" cy="653360"/>
          </a:xfrm>
          <a:prstGeom prst="rect">
            <a:avLst/>
          </a:prstGeom>
          <a:solidFill>
            <a:schemeClr val="bg1"/>
          </a:solidFill>
        </p:spPr>
      </p:pic>
    </p:spTree>
    <p:extLst>
      <p:ext uri="{BB962C8B-B14F-4D97-AF65-F5344CB8AC3E}">
        <p14:creationId xmlns:p14="http://schemas.microsoft.com/office/powerpoint/2010/main" val="1141852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E8B45F-DAAB-433E-1339-4A877A4EFE6C}"/>
            </a:ext>
          </a:extLst>
        </p:cNvPr>
        <p:cNvGrpSpPr/>
        <p:nvPr/>
      </p:nvGrpSpPr>
      <p:grpSpPr>
        <a:xfrm>
          <a:off x="0" y="0"/>
          <a:ext cx="0" cy="0"/>
          <a:chOff x="0" y="0"/>
          <a:chExt cx="0" cy="0"/>
        </a:xfrm>
      </p:grpSpPr>
      <p:pic>
        <p:nvPicPr>
          <p:cNvPr id="3" name="Picture 2" descr="A blue and green background with white lines&#10;&#10;AI-generated content may be incorrect.">
            <a:extLst>
              <a:ext uri="{FF2B5EF4-FFF2-40B4-BE49-F238E27FC236}">
                <a16:creationId xmlns:a16="http://schemas.microsoft.com/office/drawing/2014/main" id="{3DAB0E9F-4B82-45F8-0873-761C2C27B295}"/>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9D8F1CC8-7C2E-1C0D-ADE7-87EA7E67D3F2}"/>
              </a:ext>
            </a:extLst>
          </p:cNvPr>
          <p:cNvSpPr txBox="1"/>
          <p:nvPr/>
        </p:nvSpPr>
        <p:spPr>
          <a:xfrm>
            <a:off x="143074" y="3707384"/>
            <a:ext cx="8884547" cy="954107"/>
          </a:xfrm>
          <a:prstGeom prst="rect">
            <a:avLst/>
          </a:prstGeom>
          <a:noFill/>
        </p:spPr>
        <p:txBody>
          <a:bodyPr wrap="square" lIns="91440" tIns="45720" rIns="91440" bIns="45720" rtlCol="0" anchor="t">
            <a:spAutoFit/>
          </a:bodyPr>
          <a:lstStyle/>
          <a:p>
            <a:r>
              <a:rPr lang="el-GR" sz="2800" b="1">
                <a:solidFill>
                  <a:schemeClr val="bg1"/>
                </a:solidFill>
                <a:latin typeface="Tahoma"/>
                <a:ea typeface="Tahoma"/>
                <a:cs typeface="Tahoma"/>
              </a:rPr>
              <a:t>Εξειδίκευση Προγραμμάτων ΤΑΜΕΥ 2021-2027</a:t>
            </a:r>
            <a:endParaRPr lang="en-US" sz="2800" b="1">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en-US" sz="28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06063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BCB389-FF01-C046-9DD8-F6B1F1513565}"/>
            </a:ext>
          </a:extLst>
        </p:cNvPr>
        <p:cNvGrpSpPr/>
        <p:nvPr/>
      </p:nvGrpSpPr>
      <p:grpSpPr>
        <a:xfrm>
          <a:off x="0" y="0"/>
          <a:ext cx="0" cy="0"/>
          <a:chOff x="0" y="0"/>
          <a:chExt cx="0" cy="0"/>
        </a:xfrm>
      </p:grpSpPr>
      <p:pic>
        <p:nvPicPr>
          <p:cNvPr id="3" name="Picture 2" descr="A blue and green background with white lines&#10;&#10;AI-generated content may be incorrect.">
            <a:extLst>
              <a:ext uri="{FF2B5EF4-FFF2-40B4-BE49-F238E27FC236}">
                <a16:creationId xmlns:a16="http://schemas.microsoft.com/office/drawing/2014/main" id="{572090BE-7438-29B9-BAA1-1B7A9DB2642F}"/>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B1D97FE1-1252-F90F-E565-25981A5291B8}"/>
              </a:ext>
            </a:extLst>
          </p:cNvPr>
          <p:cNvSpPr txBox="1"/>
          <p:nvPr/>
        </p:nvSpPr>
        <p:spPr>
          <a:xfrm>
            <a:off x="143075" y="3707384"/>
            <a:ext cx="8891038" cy="523220"/>
          </a:xfrm>
          <a:prstGeom prst="rect">
            <a:avLst/>
          </a:prstGeom>
          <a:noFill/>
        </p:spPr>
        <p:txBody>
          <a:bodyPr wrap="square" lIns="91440" tIns="45720" rIns="91440" bIns="45720" rtlCol="0" anchor="t">
            <a:spAutoFit/>
          </a:bodyPr>
          <a:lstStyle/>
          <a:p>
            <a:r>
              <a:rPr lang="el-GR" sz="2800" b="1">
                <a:solidFill>
                  <a:schemeClr val="bg1"/>
                </a:solidFill>
                <a:latin typeface="Tahoma"/>
                <a:ea typeface="Tahoma"/>
                <a:cs typeface="Tahoma"/>
              </a:rPr>
              <a:t>Μεθοδολογία και Κριτήρια Αξιολόγησης Πράξεων</a:t>
            </a:r>
          </a:p>
        </p:txBody>
      </p:sp>
    </p:spTree>
    <p:extLst>
      <p:ext uri="{BB962C8B-B14F-4D97-AF65-F5344CB8AC3E}">
        <p14:creationId xmlns:p14="http://schemas.microsoft.com/office/powerpoint/2010/main" val="37567285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A94BA8-4735-BB83-278B-4041F64B0381}"/>
            </a:ext>
          </a:extLst>
        </p:cNvPr>
        <p:cNvGrpSpPr/>
        <p:nvPr/>
      </p:nvGrpSpPr>
      <p:grpSpPr>
        <a:xfrm>
          <a:off x="0" y="0"/>
          <a:ext cx="0" cy="0"/>
          <a:chOff x="0" y="0"/>
          <a:chExt cx="0" cy="0"/>
        </a:xfrm>
      </p:grpSpPr>
      <p:pic>
        <p:nvPicPr>
          <p:cNvPr id="7" name="Picture 6" descr="A close-up of a blue and green object&#10;&#10;AI-generated content may be incorrect.">
            <a:extLst>
              <a:ext uri="{FF2B5EF4-FFF2-40B4-BE49-F238E27FC236}">
                <a16:creationId xmlns:a16="http://schemas.microsoft.com/office/drawing/2014/main" id="{B675757C-FDF8-1739-FFCD-FDB8703F67A0}"/>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8393077A-7722-14DA-419F-6D62B80C9A0E}"/>
              </a:ext>
            </a:extLst>
          </p:cNvPr>
          <p:cNvSpPr txBox="1"/>
          <p:nvPr/>
        </p:nvSpPr>
        <p:spPr>
          <a:xfrm>
            <a:off x="253999" y="521572"/>
            <a:ext cx="7810231" cy="646331"/>
          </a:xfrm>
          <a:prstGeom prst="rect">
            <a:avLst/>
          </a:prstGeom>
          <a:noFill/>
        </p:spPr>
        <p:txBody>
          <a:bodyPr wrap="square" lIns="91440" tIns="45720" rIns="91440" bIns="45720" rtlCol="0" anchor="t">
            <a:spAutoFit/>
          </a:bodyPr>
          <a:lstStyle/>
          <a:p>
            <a:r>
              <a:rPr lang="el-GR" b="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Μεθοδολογία και Κριτήρια Αξιολόγησης Πράξεων</a:t>
            </a:r>
          </a:p>
          <a:p>
            <a:r>
              <a:rPr lang="el-GR" b="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a:t>
            </a:r>
            <a:endParaRPr lang="en-US" b="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 name="Diagram 2">
            <a:extLst>
              <a:ext uri="{FF2B5EF4-FFF2-40B4-BE49-F238E27FC236}">
                <a16:creationId xmlns:a16="http://schemas.microsoft.com/office/drawing/2014/main" id="{0AA4673C-45FF-78E4-6A18-D61A14D95601}"/>
              </a:ext>
            </a:extLst>
          </p:cNvPr>
          <p:cNvGraphicFramePr/>
          <p:nvPr>
            <p:extLst>
              <p:ext uri="{D42A27DB-BD31-4B8C-83A1-F6EECF244321}">
                <p14:modId xmlns:p14="http://schemas.microsoft.com/office/powerpoint/2010/main" val="551132026"/>
              </p:ext>
            </p:extLst>
          </p:nvPr>
        </p:nvGraphicFramePr>
        <p:xfrm>
          <a:off x="1751650" y="1518411"/>
          <a:ext cx="8688697" cy="17185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id="{29FB65C2-0545-E06F-2551-C00B1DC50363}"/>
              </a:ext>
            </a:extLst>
          </p:cNvPr>
          <p:cNvSpPr txBox="1"/>
          <p:nvPr/>
        </p:nvSpPr>
        <p:spPr>
          <a:xfrm>
            <a:off x="2018631" y="3429000"/>
            <a:ext cx="8154737" cy="2062103"/>
          </a:xfrm>
          <a:prstGeom prst="rect">
            <a:avLst/>
          </a:prstGeom>
          <a:noFill/>
        </p:spPr>
        <p:txBody>
          <a:bodyPr wrap="square" rtlCol="0">
            <a:spAutoFit/>
          </a:bodyPr>
          <a:lstStyle/>
          <a:p>
            <a:pPr marL="285750" indent="-285750" algn="just">
              <a:buSzPct val="120000"/>
              <a:buBlip>
                <a:blip r:embed="rId9">
                  <a:extLst>
                    <a:ext uri="{96DAC541-7B7A-43D3-8B79-37D633B846F1}">
                      <asvg:svgBlip xmlns:asvg="http://schemas.microsoft.com/office/drawing/2016/SVG/main" r:embed="rId10"/>
                    </a:ext>
                  </a:extLst>
                </a:blip>
              </a:buBlip>
            </a:pPr>
            <a:r>
              <a:rPr lang="el-GR"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Η διαδικασία για την αξιολόγηση, επιλογή και έγκριση πράξεων περιγράφεται στη Λειτουργική Περιοχή Δ Ι του Εγχειριδίου Συστήματος Διαχείρισης και Ελέγχου.</a:t>
            </a:r>
            <a:endParaRPr lang="en-US"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pPr algn="just">
              <a:buSzPct val="120000"/>
            </a:pPr>
            <a:endParaRPr lang="en-US"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SzPct val="120000"/>
              <a:buBlip>
                <a:blip r:embed="rId9">
                  <a:extLst>
                    <a:ext uri="{96DAC541-7B7A-43D3-8B79-37D633B846F1}">
                      <asvg:svgBlip xmlns:asvg="http://schemas.microsoft.com/office/drawing/2016/SVG/main" r:embed="rId10"/>
                    </a:ext>
                  </a:extLst>
                </a:blip>
              </a:buBlip>
            </a:pPr>
            <a:r>
              <a:rPr lang="el-GR"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Η επιλογή της μεθοδολογίας αξιολόγησης</a:t>
            </a:r>
            <a:r>
              <a:rPr lang="en-US"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a:t>
            </a:r>
            <a:r>
              <a:rPr lang="el-GR"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διαφοροποιείται/ προσαρμόζεται ανάλογα με τις δράσεις και τους ειδικότερους στόχους των προσκλήσεων. </a:t>
            </a:r>
          </a:p>
          <a:p>
            <a:pPr algn="just">
              <a:buSzPct val="120000"/>
            </a:pPr>
            <a:endParaRPr lang="el-GR"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SzPct val="120000"/>
              <a:buBlip>
                <a:blip r:embed="rId9">
                  <a:extLst>
                    <a:ext uri="{96DAC541-7B7A-43D3-8B79-37D633B846F1}">
                      <asvg:svgBlip xmlns:asvg="http://schemas.microsoft.com/office/drawing/2016/SVG/main" r:embed="rId10"/>
                    </a:ext>
                  </a:extLst>
                </a:blip>
              </a:buBlip>
            </a:pPr>
            <a:r>
              <a:rPr lang="el-GR"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Η μεθοδολογία και το Κριτήρια αξιολόγησης μιας δράσης εγκρίνονται από την Επιτροπή Παρακολούθησης</a:t>
            </a:r>
            <a:endParaRPr lang="en-US"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7">
            <a:extLst>
              <a:ext uri="{FF2B5EF4-FFF2-40B4-BE49-F238E27FC236}">
                <a16:creationId xmlns:a16="http://schemas.microsoft.com/office/drawing/2014/main" id="{88B404E9-0784-54FE-B560-D7002DFA7F38}"/>
              </a:ext>
            </a:extLst>
          </p:cNvPr>
          <p:cNvSpPr txBox="1"/>
          <p:nvPr/>
        </p:nvSpPr>
        <p:spPr>
          <a:xfrm>
            <a:off x="253999" y="1167903"/>
            <a:ext cx="3484880" cy="338554"/>
          </a:xfrm>
          <a:prstGeom prst="rect">
            <a:avLst/>
          </a:prstGeom>
          <a:noFill/>
        </p:spPr>
        <p:txBody>
          <a:bodyPr wrap="square" rtlCol="0">
            <a:spAutoFit/>
          </a:bodyPr>
          <a:lstStyle/>
          <a:p>
            <a:r>
              <a:rPr lang="el-GR" sz="1600" b="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Μεθοδολογία Αξιολόγησης</a:t>
            </a:r>
            <a:endParaRPr lang="en-US" sz="160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600214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E52B0-DEAF-B688-D681-4BA4E9658B81}"/>
            </a:ext>
          </a:extLst>
        </p:cNvPr>
        <p:cNvGrpSpPr/>
        <p:nvPr/>
      </p:nvGrpSpPr>
      <p:grpSpPr>
        <a:xfrm>
          <a:off x="0" y="0"/>
          <a:ext cx="0" cy="0"/>
          <a:chOff x="0" y="0"/>
          <a:chExt cx="0" cy="0"/>
        </a:xfrm>
      </p:grpSpPr>
      <p:pic>
        <p:nvPicPr>
          <p:cNvPr id="7" name="Picture 6" descr="A close-up of a blue and green object&#10;&#10;AI-generated content may be incorrect.">
            <a:extLst>
              <a:ext uri="{FF2B5EF4-FFF2-40B4-BE49-F238E27FC236}">
                <a16:creationId xmlns:a16="http://schemas.microsoft.com/office/drawing/2014/main" id="{B68E092F-64AB-6930-B577-6DAE2FB7C755}"/>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7513E95-D03A-3A44-A931-F7FC42C540FA}"/>
              </a:ext>
            </a:extLst>
          </p:cNvPr>
          <p:cNvSpPr txBox="1"/>
          <p:nvPr/>
        </p:nvSpPr>
        <p:spPr>
          <a:xfrm>
            <a:off x="253999" y="521572"/>
            <a:ext cx="7810231" cy="369332"/>
          </a:xfrm>
          <a:prstGeom prst="rect">
            <a:avLst/>
          </a:prstGeom>
          <a:noFill/>
        </p:spPr>
        <p:txBody>
          <a:bodyPr wrap="square" lIns="91440" tIns="45720" rIns="91440" bIns="45720" rtlCol="0" anchor="t">
            <a:spAutoFit/>
          </a:bodyPr>
          <a:lstStyle/>
          <a:p>
            <a:r>
              <a:rPr lang="el-GR" b="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Μεθοδολογία και Κριτήρια Αξιολόγησης Πράξεων</a:t>
            </a:r>
          </a:p>
        </p:txBody>
      </p:sp>
      <p:sp>
        <p:nvSpPr>
          <p:cNvPr id="6" name="TextBox 5">
            <a:extLst>
              <a:ext uri="{FF2B5EF4-FFF2-40B4-BE49-F238E27FC236}">
                <a16:creationId xmlns:a16="http://schemas.microsoft.com/office/drawing/2014/main" id="{9E7F5A63-5F32-97ED-466B-C355D4BEFE21}"/>
              </a:ext>
            </a:extLst>
          </p:cNvPr>
          <p:cNvSpPr txBox="1"/>
          <p:nvPr/>
        </p:nvSpPr>
        <p:spPr>
          <a:xfrm>
            <a:off x="6905730" y="1973256"/>
            <a:ext cx="4434503" cy="3785652"/>
          </a:xfrm>
          <a:prstGeom prst="rect">
            <a:avLst/>
          </a:prstGeom>
          <a:noFill/>
        </p:spPr>
        <p:txBody>
          <a:bodyPr wrap="square" rtlCol="0">
            <a:spAutoFit/>
          </a:bodyPr>
          <a:lstStyle/>
          <a:p>
            <a:pPr marL="285750" indent="-285750" algn="just">
              <a:buSzPct val="120000"/>
              <a:buBlip>
                <a:blip r:embed="rId4">
                  <a:extLst>
                    <a:ext uri="{96DAC541-7B7A-43D3-8B79-37D633B846F1}">
                      <asvg:svgBlip xmlns:asvg="http://schemas.microsoft.com/office/drawing/2016/SVG/main" r:embed="rId5"/>
                    </a:ext>
                  </a:extLst>
                </a:blip>
              </a:buBlip>
            </a:pPr>
            <a:r>
              <a:rPr lang="el-GR"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Η ΔΑ/ΕΦ τεκμηριώνει την καταλληλότητα της επιλεγείσας μεθοδολογίας.</a:t>
            </a:r>
          </a:p>
          <a:p>
            <a:pPr algn="just">
              <a:buSzPct val="120000"/>
            </a:pPr>
            <a:endParaRPr lang="el-GR"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SzPct val="120000"/>
              <a:buBlip>
                <a:blip r:embed="rId4">
                  <a:extLst>
                    <a:ext uri="{96DAC541-7B7A-43D3-8B79-37D633B846F1}">
                      <asvg:svgBlip xmlns:asvg="http://schemas.microsoft.com/office/drawing/2016/SVG/main" r:embed="rId5"/>
                    </a:ext>
                  </a:extLst>
                </a:blip>
              </a:buBlip>
            </a:pPr>
            <a:r>
              <a:rPr lang="el-GR"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Για τον σκοπό αυτό συνεκτιμώνται παράμετροι που συσχετίζονται με τα ειδικότερα χαρακτηριστικά των Πράξεων που συμπεριλαμβάνονται σε κάθε πρόσκληση. </a:t>
            </a:r>
            <a:r>
              <a:rPr lang="en-US"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a:t>
            </a:r>
          </a:p>
          <a:p>
            <a:pPr algn="just" fontAlgn="base">
              <a:buSzPct val="120000"/>
            </a:pPr>
            <a:endParaRPr lang="el-GR"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pPr algn="just" fontAlgn="base">
              <a:buSzPct val="120000"/>
            </a:pPr>
            <a:r>
              <a:rPr lang="el-GR"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Ενδεικτικά αναφέρονται:</a:t>
            </a:r>
            <a:r>
              <a:rPr lang="en-US"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a:t>
            </a:r>
          </a:p>
          <a:p>
            <a:pPr marL="285750" indent="-285750" algn="just" fontAlgn="base">
              <a:buSzPct val="120000"/>
              <a:buFont typeface="Arial" panose="020B0604020202020204" pitchFamily="34" charset="0"/>
              <a:buChar char="•"/>
            </a:pPr>
            <a:r>
              <a:rPr lang="el-GR"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Το πλήθος και οι αρμοδιότητες των δυνητικών δικαιούχων</a:t>
            </a:r>
            <a:r>
              <a:rPr lang="en-US"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a:t>
            </a:r>
          </a:p>
          <a:p>
            <a:pPr marL="285750" indent="-285750" algn="just" fontAlgn="base">
              <a:buSzPct val="120000"/>
              <a:buFont typeface="Arial" panose="020B0604020202020204" pitchFamily="34" charset="0"/>
              <a:buChar char="•"/>
            </a:pPr>
            <a:r>
              <a:rPr lang="el-GR"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Το φυσικό αντικείμενο των πράξεων</a:t>
            </a:r>
            <a:r>
              <a:rPr lang="en-US"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a:t>
            </a:r>
          </a:p>
          <a:p>
            <a:pPr marL="285750" indent="-285750" algn="just" fontAlgn="base">
              <a:buSzPct val="120000"/>
              <a:buFont typeface="Arial" panose="020B0604020202020204" pitchFamily="34" charset="0"/>
              <a:buChar char="•"/>
            </a:pPr>
            <a:r>
              <a:rPr lang="el-GR"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Το ύψος του διαθέσιμου προϋπολογισμού</a:t>
            </a:r>
            <a:endParaRPr lang="en-US"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pPr algn="just">
              <a:buSzPct val="120000"/>
            </a:pPr>
            <a:endParaRPr lang="en-US"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Diagram 1">
            <a:extLst>
              <a:ext uri="{FF2B5EF4-FFF2-40B4-BE49-F238E27FC236}">
                <a16:creationId xmlns:a16="http://schemas.microsoft.com/office/drawing/2014/main" id="{C844F339-050D-79B3-82C2-B6465B9E4061}"/>
              </a:ext>
            </a:extLst>
          </p:cNvPr>
          <p:cNvGraphicFramePr/>
          <p:nvPr>
            <p:extLst>
              <p:ext uri="{D42A27DB-BD31-4B8C-83A1-F6EECF244321}">
                <p14:modId xmlns:p14="http://schemas.microsoft.com/office/powerpoint/2010/main" val="3400702736"/>
              </p:ext>
            </p:extLst>
          </p:nvPr>
        </p:nvGraphicFramePr>
        <p:xfrm>
          <a:off x="-152003" y="1973256"/>
          <a:ext cx="6905730" cy="291148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5" name="TextBox 4">
            <a:extLst>
              <a:ext uri="{FF2B5EF4-FFF2-40B4-BE49-F238E27FC236}">
                <a16:creationId xmlns:a16="http://schemas.microsoft.com/office/drawing/2014/main" id="{1A518B92-983C-F17E-D652-217ADCE7F7D4}"/>
              </a:ext>
            </a:extLst>
          </p:cNvPr>
          <p:cNvSpPr txBox="1"/>
          <p:nvPr/>
        </p:nvSpPr>
        <p:spPr>
          <a:xfrm>
            <a:off x="253999" y="1167903"/>
            <a:ext cx="3484880" cy="338554"/>
          </a:xfrm>
          <a:prstGeom prst="rect">
            <a:avLst/>
          </a:prstGeom>
          <a:noFill/>
        </p:spPr>
        <p:txBody>
          <a:bodyPr wrap="square" rtlCol="0">
            <a:spAutoFit/>
          </a:bodyPr>
          <a:lstStyle/>
          <a:p>
            <a:r>
              <a:rPr lang="el-GR" sz="1600" b="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Μεθοδολογία Αξιολόγησης</a:t>
            </a:r>
            <a:endParaRPr lang="en-US" sz="160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75727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logo&#10;&#10;AI-generated content may be incorrect.">
            <a:extLst>
              <a:ext uri="{FF2B5EF4-FFF2-40B4-BE49-F238E27FC236}">
                <a16:creationId xmlns:a16="http://schemas.microsoft.com/office/drawing/2014/main" id="{514A2511-ED70-58E9-37CC-069CF100388E}"/>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254000" y="521572"/>
            <a:ext cx="5842000" cy="369332"/>
          </a:xfrm>
          <a:prstGeom prst="rect">
            <a:avLst/>
          </a:prstGeom>
          <a:noFill/>
        </p:spPr>
        <p:txBody>
          <a:bodyPr wrap="square" rtlCol="0">
            <a:spAutoFit/>
          </a:bodyPr>
          <a:lstStyle/>
          <a:p>
            <a:r>
              <a:rPr lang="el-GR" b="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Μεθοδολογία και Κριτήρια Αξιολόγησης Πράξεων</a:t>
            </a:r>
          </a:p>
        </p:txBody>
      </p:sp>
      <p:sp>
        <p:nvSpPr>
          <p:cNvPr id="2" name="TextBox 1">
            <a:extLst>
              <a:ext uri="{FF2B5EF4-FFF2-40B4-BE49-F238E27FC236}">
                <a16:creationId xmlns:a16="http://schemas.microsoft.com/office/drawing/2014/main" id="{A9A9C61E-45D7-C2A5-D208-D7D7A90FD669}"/>
              </a:ext>
            </a:extLst>
          </p:cNvPr>
          <p:cNvSpPr txBox="1"/>
          <p:nvPr/>
        </p:nvSpPr>
        <p:spPr>
          <a:xfrm>
            <a:off x="254000" y="2151727"/>
            <a:ext cx="6467642" cy="2554545"/>
          </a:xfrm>
          <a:prstGeom prst="rect">
            <a:avLst/>
          </a:prstGeom>
          <a:noFill/>
        </p:spPr>
        <p:txBody>
          <a:bodyPr wrap="square" rtlCol="0">
            <a:spAutoFit/>
          </a:bodyPr>
          <a:lstStyle/>
          <a:p>
            <a:pPr algn="just">
              <a:buSzPct val="120000"/>
            </a:pPr>
            <a:endParaRPr lang="en-US"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SzPct val="120000"/>
              <a:buBlip>
                <a:blip r:embed="rId3">
                  <a:extLst>
                    <a:ext uri="{96DAC541-7B7A-43D3-8B79-37D633B846F1}">
                      <asvg:svgBlip xmlns:asvg="http://schemas.microsoft.com/office/drawing/2016/SVG/main" r:embed="rId4"/>
                    </a:ext>
                  </a:extLst>
                </a:blip>
              </a:buBlip>
            </a:pPr>
            <a:r>
              <a:rPr lang="en-US"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H</a:t>
            </a:r>
            <a:r>
              <a:rPr lang="el-GR"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μεθοδολογία αξιολόγησης και τα κριτήρια επιλογής πράξεων θα πρέπει να είναι διαφανή και σαφώς περιγεγραμμένα και να συνοδεύουν την πρόσκληση υποβολής προτάσεων, ώστε να είναι εκ των προτέρων γνωστοί οι όροι και οι προϋποθέσεις αξιολόγησης των προτάσεων.</a:t>
            </a:r>
          </a:p>
          <a:p>
            <a:pPr algn="just">
              <a:buSzPct val="120000"/>
            </a:pPr>
            <a:endParaRPr lang="el-GR"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SzPct val="120000"/>
              <a:buBlip>
                <a:blip r:embed="rId3">
                  <a:extLst>
                    <a:ext uri="{96DAC541-7B7A-43D3-8B79-37D633B846F1}">
                      <asvg:svgBlip xmlns:asvg="http://schemas.microsoft.com/office/drawing/2016/SVG/main" r:embed="rId4"/>
                    </a:ext>
                  </a:extLst>
                </a:blip>
              </a:buBlip>
            </a:pPr>
            <a:r>
              <a:rPr lang="el-GR"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Τα εγκεκριμένα κριτήρια δεν μπορούν να τροποποιούνται κατά τη διαδικασία της επιλογής των πράξεων στο πλαίσιο της ίδιας πρόσκλησης.</a:t>
            </a:r>
            <a:endParaRPr lang="en-US"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7">
            <a:extLst>
              <a:ext uri="{FF2B5EF4-FFF2-40B4-BE49-F238E27FC236}">
                <a16:creationId xmlns:a16="http://schemas.microsoft.com/office/drawing/2014/main" id="{C3817D53-901D-2FCB-43FC-D1D472294107}"/>
              </a:ext>
            </a:extLst>
          </p:cNvPr>
          <p:cNvSpPr txBox="1"/>
          <p:nvPr/>
        </p:nvSpPr>
        <p:spPr>
          <a:xfrm>
            <a:off x="253999" y="1167903"/>
            <a:ext cx="3484880" cy="338554"/>
          </a:xfrm>
          <a:prstGeom prst="rect">
            <a:avLst/>
          </a:prstGeom>
          <a:noFill/>
        </p:spPr>
        <p:txBody>
          <a:bodyPr wrap="square" rtlCol="0">
            <a:spAutoFit/>
          </a:bodyPr>
          <a:lstStyle/>
          <a:p>
            <a:r>
              <a:rPr lang="el-GR" sz="1600" b="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Μεθοδολογία Αξιολόγησης</a:t>
            </a:r>
            <a:endParaRPr lang="en-US" sz="160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B3729-4E86-C421-AF66-936750F5B026}"/>
            </a:ext>
          </a:extLst>
        </p:cNvPr>
        <p:cNvGrpSpPr/>
        <p:nvPr/>
      </p:nvGrpSpPr>
      <p:grpSpPr>
        <a:xfrm>
          <a:off x="0" y="0"/>
          <a:ext cx="0" cy="0"/>
          <a:chOff x="0" y="0"/>
          <a:chExt cx="0" cy="0"/>
        </a:xfrm>
      </p:grpSpPr>
      <p:pic>
        <p:nvPicPr>
          <p:cNvPr id="7" name="Picture 6" descr="A close-up of a blue and green object&#10;&#10;AI-generated content may be incorrect.">
            <a:extLst>
              <a:ext uri="{FF2B5EF4-FFF2-40B4-BE49-F238E27FC236}">
                <a16:creationId xmlns:a16="http://schemas.microsoft.com/office/drawing/2014/main" id="{1678B14E-E60F-A326-857A-078F6E7A3449}"/>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2BEC7E9C-EAF0-B833-7858-68C08AB41F4F}"/>
              </a:ext>
            </a:extLst>
          </p:cNvPr>
          <p:cNvSpPr txBox="1"/>
          <p:nvPr/>
        </p:nvSpPr>
        <p:spPr>
          <a:xfrm>
            <a:off x="253999" y="521572"/>
            <a:ext cx="7810231" cy="369332"/>
          </a:xfrm>
          <a:prstGeom prst="rect">
            <a:avLst/>
          </a:prstGeom>
          <a:noFill/>
        </p:spPr>
        <p:txBody>
          <a:bodyPr wrap="square" rtlCol="0">
            <a:spAutoFit/>
          </a:bodyPr>
          <a:lstStyle/>
          <a:p>
            <a:r>
              <a:rPr lang="el-GR"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Μεθοδολογία και Κριτήρια Αξιολόγησης Πράξεων</a:t>
            </a:r>
          </a:p>
        </p:txBody>
      </p:sp>
      <p:sp>
        <p:nvSpPr>
          <p:cNvPr id="14" name="TextBox 13">
            <a:extLst>
              <a:ext uri="{FF2B5EF4-FFF2-40B4-BE49-F238E27FC236}">
                <a16:creationId xmlns:a16="http://schemas.microsoft.com/office/drawing/2014/main" id="{62787818-5D58-0D9E-03FB-054E12BDE085}"/>
              </a:ext>
            </a:extLst>
          </p:cNvPr>
          <p:cNvSpPr txBox="1"/>
          <p:nvPr/>
        </p:nvSpPr>
        <p:spPr>
          <a:xfrm>
            <a:off x="200725" y="1850872"/>
            <a:ext cx="6742661" cy="1323439"/>
          </a:xfrm>
          <a:prstGeom prst="rect">
            <a:avLst/>
          </a:prstGeom>
          <a:noFill/>
        </p:spPr>
        <p:txBody>
          <a:bodyPr wrap="square" lIns="91440" tIns="45720" rIns="91440" bIns="45720" rtlCol="0" anchor="t">
            <a:spAutoFit/>
          </a:bodyPr>
          <a:lstStyle/>
          <a:p>
            <a:pPr marL="285750" indent="-285750" algn="just">
              <a:buSzPct val="120000"/>
              <a:buBlip>
                <a:blip r:embed="rId4">
                  <a:extLst>
                    <a:ext uri="{96DAC541-7B7A-43D3-8B79-37D633B846F1}">
                      <asvg:svgBlip xmlns:asvg="http://schemas.microsoft.com/office/drawing/2016/SVG/main" r:embed="rId5"/>
                    </a:ext>
                  </a:extLst>
                </a:blip>
              </a:buBlip>
            </a:pPr>
            <a:r>
              <a:rPr lang="el-GR"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Τα κριτήρια που χρησιμοποιούνται για την επιλογή των πράξεων στα Προγράμματα ΤΑΜΕ, ΜΔΣΘ και ΤΕΑ,</a:t>
            </a:r>
            <a:r>
              <a:rPr lang="en-US"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a:t>
            </a:r>
            <a:r>
              <a:rPr lang="el-GR"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βάσει της άμεσης μεθοδολογίας αξιολόγησης, έχουν εγκριθεί από την </a:t>
            </a:r>
            <a:r>
              <a:rPr lang="el-GR" sz="1600" dirty="0" err="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ΕπΠα</a:t>
            </a:r>
            <a:r>
              <a:rPr lang="el-GR"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ΤΑΜΕΥ 2021-2027 στο πλαίσιο προηγούμενων συνεδριάσεων και γραπτών διαδικασιών, σύμφωνα με τα οριζόμενα στο ά. 36 του ν. 4914/2022</a:t>
            </a:r>
            <a:r>
              <a:rPr lang="el-GR" sz="1600" dirty="0"/>
              <a:t>.</a:t>
            </a:r>
          </a:p>
        </p:txBody>
      </p:sp>
      <p:pic>
        <p:nvPicPr>
          <p:cNvPr id="17" name="Picture 16">
            <a:extLst>
              <a:ext uri="{FF2B5EF4-FFF2-40B4-BE49-F238E27FC236}">
                <a16:creationId xmlns:a16="http://schemas.microsoft.com/office/drawing/2014/main" id="{1A1B1BD1-458E-5E5B-C398-E881B57F8E56}"/>
              </a:ext>
            </a:extLst>
          </p:cNvPr>
          <p:cNvPicPr>
            <a:picLocks noChangeAspect="1"/>
          </p:cNvPicPr>
          <p:nvPr/>
        </p:nvPicPr>
        <p:blipFill>
          <a:blip r:embed="rId6"/>
          <a:stretch>
            <a:fillRect/>
          </a:stretch>
        </p:blipFill>
        <p:spPr>
          <a:xfrm>
            <a:off x="7144111" y="2703936"/>
            <a:ext cx="4614937" cy="2341031"/>
          </a:xfrm>
          <a:prstGeom prst="rect">
            <a:avLst/>
          </a:prstGeom>
        </p:spPr>
      </p:pic>
      <p:pic>
        <p:nvPicPr>
          <p:cNvPr id="20" name="Picture 19">
            <a:extLst>
              <a:ext uri="{FF2B5EF4-FFF2-40B4-BE49-F238E27FC236}">
                <a16:creationId xmlns:a16="http://schemas.microsoft.com/office/drawing/2014/main" id="{E4132B88-5410-0F1C-07F4-BB9C21795B44}"/>
              </a:ext>
            </a:extLst>
          </p:cNvPr>
          <p:cNvPicPr>
            <a:picLocks noChangeAspect="1"/>
          </p:cNvPicPr>
          <p:nvPr/>
        </p:nvPicPr>
        <p:blipFill>
          <a:blip r:embed="rId7"/>
          <a:stretch>
            <a:fillRect/>
          </a:stretch>
        </p:blipFill>
        <p:spPr>
          <a:xfrm>
            <a:off x="1400242" y="3518726"/>
            <a:ext cx="4376824" cy="2817701"/>
          </a:xfrm>
          <a:prstGeom prst="rect">
            <a:avLst/>
          </a:prstGeom>
        </p:spPr>
      </p:pic>
      <p:sp>
        <p:nvSpPr>
          <p:cNvPr id="2" name="TextBox 1">
            <a:extLst>
              <a:ext uri="{FF2B5EF4-FFF2-40B4-BE49-F238E27FC236}">
                <a16:creationId xmlns:a16="http://schemas.microsoft.com/office/drawing/2014/main" id="{6908C3AC-3801-89B1-CDC5-E4A608BB3115}"/>
              </a:ext>
            </a:extLst>
          </p:cNvPr>
          <p:cNvSpPr txBox="1"/>
          <p:nvPr/>
        </p:nvSpPr>
        <p:spPr>
          <a:xfrm>
            <a:off x="253999" y="1167903"/>
            <a:ext cx="3614750" cy="338554"/>
          </a:xfrm>
          <a:prstGeom prst="rect">
            <a:avLst/>
          </a:prstGeom>
          <a:noFill/>
        </p:spPr>
        <p:txBody>
          <a:bodyPr wrap="square" rtlCol="0">
            <a:spAutoFit/>
          </a:bodyPr>
          <a:lstStyle/>
          <a:p>
            <a:r>
              <a:rPr lang="el-GR" sz="1600" b="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Επιλογή Πράξεων: Κριτήρια </a:t>
            </a:r>
            <a:endParaRPr lang="en-US" sz="1600" b="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428739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7667E2-5249-C7A2-75E1-B5642E7E1939}"/>
            </a:ext>
          </a:extLst>
        </p:cNvPr>
        <p:cNvGrpSpPr/>
        <p:nvPr/>
      </p:nvGrpSpPr>
      <p:grpSpPr>
        <a:xfrm>
          <a:off x="0" y="0"/>
          <a:ext cx="0" cy="0"/>
          <a:chOff x="0" y="0"/>
          <a:chExt cx="0" cy="0"/>
        </a:xfrm>
      </p:grpSpPr>
      <p:pic>
        <p:nvPicPr>
          <p:cNvPr id="7" name="Picture 6" descr="A close-up of a blue and green object&#10;&#10;AI-generated content may be incorrect.">
            <a:extLst>
              <a:ext uri="{FF2B5EF4-FFF2-40B4-BE49-F238E27FC236}">
                <a16:creationId xmlns:a16="http://schemas.microsoft.com/office/drawing/2014/main" id="{272827D1-9C5C-DF4C-A93C-67D4FEC05073}"/>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79E88114-B82C-EAD0-0E1F-83F43AF7AB7E}"/>
              </a:ext>
            </a:extLst>
          </p:cNvPr>
          <p:cNvSpPr txBox="1"/>
          <p:nvPr/>
        </p:nvSpPr>
        <p:spPr>
          <a:xfrm>
            <a:off x="253999" y="521572"/>
            <a:ext cx="7810231" cy="369332"/>
          </a:xfrm>
          <a:prstGeom prst="rect">
            <a:avLst/>
          </a:prstGeom>
          <a:noFill/>
        </p:spPr>
        <p:txBody>
          <a:bodyPr wrap="square" lIns="91440" tIns="45720" rIns="91440" bIns="45720" rtlCol="0" anchor="t">
            <a:spAutoFit/>
          </a:bodyPr>
          <a:lstStyle/>
          <a:p>
            <a:r>
              <a:rPr lang="el-GR"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Μεθοδολογία και Κριτήρια Αξιολόγησης Πράξεων</a:t>
            </a:r>
          </a:p>
        </p:txBody>
      </p:sp>
      <p:graphicFrame>
        <p:nvGraphicFramePr>
          <p:cNvPr id="5" name="Table 2">
            <a:extLst>
              <a:ext uri="{FF2B5EF4-FFF2-40B4-BE49-F238E27FC236}">
                <a16:creationId xmlns:a16="http://schemas.microsoft.com/office/drawing/2014/main" id="{82F4DD15-FFF1-E8DE-261B-B3E693B0903D}"/>
              </a:ext>
            </a:extLst>
          </p:cNvPr>
          <p:cNvGraphicFramePr>
            <a:graphicFrameLocks noGrp="1"/>
          </p:cNvGraphicFramePr>
          <p:nvPr>
            <p:extLst>
              <p:ext uri="{D42A27DB-BD31-4B8C-83A1-F6EECF244321}">
                <p14:modId xmlns:p14="http://schemas.microsoft.com/office/powerpoint/2010/main" val="605102174"/>
              </p:ext>
            </p:extLst>
          </p:nvPr>
        </p:nvGraphicFramePr>
        <p:xfrm>
          <a:off x="2871021" y="2007685"/>
          <a:ext cx="6118851" cy="3232909"/>
        </p:xfrm>
        <a:graphic>
          <a:graphicData uri="http://schemas.openxmlformats.org/drawingml/2006/table">
            <a:tbl>
              <a:tblPr firstRow="1" bandRow="1">
                <a:tableStyleId>{9D7B26C5-4107-4FEC-AEDC-1716B250A1EF}</a:tableStyleId>
              </a:tblPr>
              <a:tblGrid>
                <a:gridCol w="784551">
                  <a:extLst>
                    <a:ext uri="{9D8B030D-6E8A-4147-A177-3AD203B41FA5}">
                      <a16:colId xmlns:a16="http://schemas.microsoft.com/office/drawing/2014/main" val="20000"/>
                    </a:ext>
                  </a:extLst>
                </a:gridCol>
                <a:gridCol w="4257655">
                  <a:extLst>
                    <a:ext uri="{9D8B030D-6E8A-4147-A177-3AD203B41FA5}">
                      <a16:colId xmlns:a16="http://schemas.microsoft.com/office/drawing/2014/main" val="20001"/>
                    </a:ext>
                  </a:extLst>
                </a:gridCol>
                <a:gridCol w="1076645">
                  <a:extLst>
                    <a:ext uri="{9D8B030D-6E8A-4147-A177-3AD203B41FA5}">
                      <a16:colId xmlns:a16="http://schemas.microsoft.com/office/drawing/2014/main" val="20002"/>
                    </a:ext>
                  </a:extLst>
                </a:gridCol>
              </a:tblGrid>
              <a:tr h="725939">
                <a:tc>
                  <a:txBody>
                    <a:bodyPr/>
                    <a:lstStyle/>
                    <a:p>
                      <a:pPr algn="ctr"/>
                      <a:endParaRPr lang="en-US" sz="1600" b="1" i="0" u="none" strike="noStrike" kern="1200" cap="none" spc="0" normalizeH="0" baseline="0" noProof="0">
                        <a:ln>
                          <a:noFill/>
                        </a:ln>
                        <a:solidFill>
                          <a:srgbClr val="7AC343"/>
                        </a:solidFill>
                        <a:effectLst/>
                        <a:uLnTx/>
                        <a:uFillTx/>
                        <a:latin typeface="Tahoma"/>
                        <a:ea typeface="Tahoma"/>
                        <a:cs typeface="Tahoma"/>
                      </a:endParaRPr>
                    </a:p>
                  </a:txBody>
                  <a:tcPr anchor="ctr">
                    <a:lnR w="9525"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423997"/>
                      </a:solidFill>
                      <a:prstDash val="solid"/>
                      <a:round/>
                      <a:headEnd type="none" w="med" len="med"/>
                      <a:tailEnd type="none" w="med" len="med"/>
                    </a:lnB>
                  </a:tcPr>
                </a:tc>
                <a:tc gridSpan="2">
                  <a:txBody>
                    <a:bodyPr/>
                    <a:lstStyle/>
                    <a:p>
                      <a:pPr algn="l"/>
                      <a:r>
                        <a:rPr kumimoji="0" lang="el-GR" sz="1400" b="1" i="0" u="none" strike="noStrike" kern="1200" cap="none" spc="0" normalizeH="0" baseline="0" dirty="0">
                          <a:ln>
                            <a:noFill/>
                          </a:ln>
                          <a:solidFill>
                            <a:srgbClr val="7AC343"/>
                          </a:solidFill>
                          <a:effectLst/>
                          <a:uLnTx/>
                          <a:uFillTx/>
                          <a:latin typeface="+mn-lt"/>
                          <a:ea typeface="Tahoma" panose="020B0604030504040204" pitchFamily="34" charset="0"/>
                          <a:cs typeface="Tahoma" panose="020B0604030504040204" pitchFamily="34" charset="0"/>
                        </a:rPr>
                        <a:t>ΣΤΑΔΙΟ Α</a:t>
                      </a:r>
                      <a:endParaRPr kumimoji="0" lang="en-US" sz="1400" b="1" i="0" u="none" strike="noStrike" kern="1200" cap="none" spc="0" normalizeH="0" baseline="0" dirty="0">
                        <a:ln>
                          <a:noFill/>
                        </a:ln>
                        <a:solidFill>
                          <a:srgbClr val="7AC343"/>
                        </a:solidFill>
                        <a:effectLst/>
                        <a:uLnTx/>
                        <a:uFillTx/>
                        <a:latin typeface="+mn-lt"/>
                        <a:ea typeface="Tahoma" panose="020B0604030504040204" pitchFamily="34" charset="0"/>
                        <a:cs typeface="Tahoma" panose="020B0604030504040204" pitchFamily="34" charset="0"/>
                      </a:endParaRPr>
                    </a:p>
                    <a:p>
                      <a:pPr algn="l"/>
                      <a:r>
                        <a:rPr kumimoji="0" lang="el-GR" sz="1400" b="1" i="0" u="none" strike="noStrike" kern="1200" cap="none" spc="0" normalizeH="0" baseline="0" dirty="0">
                          <a:ln>
                            <a:noFill/>
                          </a:ln>
                          <a:solidFill>
                            <a:srgbClr val="7AC343"/>
                          </a:solidFill>
                          <a:effectLst/>
                          <a:uLnTx/>
                          <a:uFillTx/>
                          <a:latin typeface="+mn-lt"/>
                          <a:ea typeface="Tahoma"/>
                          <a:cs typeface="Tahoma"/>
                        </a:rPr>
                        <a:t>Έλεγχος πληρότητας </a:t>
                      </a:r>
                      <a:r>
                        <a:rPr kumimoji="0" lang="en-US" sz="1400" b="1" i="0" u="none" strike="noStrike" kern="1200" cap="none" spc="0" normalizeH="0" baseline="0" dirty="0">
                          <a:ln>
                            <a:noFill/>
                          </a:ln>
                          <a:solidFill>
                            <a:srgbClr val="7AC343"/>
                          </a:solidFill>
                          <a:effectLst/>
                          <a:uLnTx/>
                          <a:uFillTx/>
                          <a:latin typeface="+mn-lt"/>
                          <a:ea typeface="Tahoma"/>
                          <a:cs typeface="Tahoma"/>
                        </a:rPr>
                        <a:t>&amp;</a:t>
                      </a:r>
                      <a:r>
                        <a:rPr kumimoji="0" lang="el-GR" sz="1400" b="1" i="0" u="none" strike="noStrike" kern="1200" cap="none" spc="0" normalizeH="0" baseline="0" dirty="0">
                          <a:ln>
                            <a:noFill/>
                          </a:ln>
                          <a:solidFill>
                            <a:srgbClr val="7AC343"/>
                          </a:solidFill>
                          <a:effectLst/>
                          <a:uLnTx/>
                          <a:uFillTx/>
                          <a:latin typeface="+mn-lt"/>
                          <a:ea typeface="Tahoma"/>
                          <a:cs typeface="Tahoma"/>
                        </a:rPr>
                        <a:t> επιλεξιμότητας πρότασης</a:t>
                      </a:r>
                      <a:endParaRPr kumimoji="0" lang="en-US" sz="1400" b="1" i="0" u="none" strike="noStrike" kern="1200" cap="none" spc="0" normalizeH="0" baseline="0" dirty="0">
                        <a:ln>
                          <a:noFill/>
                        </a:ln>
                        <a:solidFill>
                          <a:srgbClr val="7AC343"/>
                        </a:solidFill>
                        <a:effectLst/>
                        <a:uLnTx/>
                        <a:uFillTx/>
                        <a:latin typeface="+mn-lt"/>
                        <a:ea typeface="Tahoma"/>
                        <a:cs typeface="Tahoma"/>
                      </a:endParaRPr>
                    </a:p>
                  </a:txBody>
                  <a:tcPr anchor="ctr">
                    <a:lnL w="9525" cap="flat" cmpd="sng" algn="ctr">
                      <a:noFill/>
                      <a:prstDash val="solid"/>
                      <a:round/>
                      <a:headEnd type="none" w="med" len="med"/>
                      <a:tailEnd type="none" w="med" len="med"/>
                    </a:lnL>
                    <a:lnT w="12700" cap="flat" cmpd="sng" algn="ctr">
                      <a:noFill/>
                      <a:prstDash val="solid"/>
                      <a:round/>
                      <a:headEnd type="none" w="med" len="med"/>
                      <a:tailEnd type="none" w="med" len="med"/>
                    </a:lnT>
                    <a:lnB w="38100" cap="flat" cmpd="sng" algn="ctr">
                      <a:solidFill>
                        <a:srgbClr val="423997"/>
                      </a:solidFill>
                      <a:prstDash val="solid"/>
                      <a:round/>
                      <a:headEnd type="none" w="med" len="med"/>
                      <a:tailEnd type="none" w="med" len="med"/>
                    </a:lnB>
                  </a:tcPr>
                </a:tc>
                <a:tc hMerge="1">
                  <a:txBody>
                    <a:bodyPr/>
                    <a:lstStyle/>
                    <a:p>
                      <a:endParaRPr/>
                    </a:p>
                  </a:txBody>
                  <a:tcPr anchor="ctr">
                    <a:lnR w="9525"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423997"/>
                      </a:solidFill>
                      <a:prstDash val="solid"/>
                      <a:round/>
                      <a:headEnd type="none" w="med" len="med"/>
                      <a:tailEnd type="none" w="med" len="med"/>
                    </a:lnB>
                  </a:tcPr>
                </a:tc>
                <a:extLst>
                  <a:ext uri="{0D108BD9-81ED-4DB2-BD59-A6C34878D82A}">
                    <a16:rowId xmlns:a16="http://schemas.microsoft.com/office/drawing/2014/main" val="10000"/>
                  </a:ext>
                </a:extLst>
              </a:tr>
              <a:tr h="366116">
                <a:tc>
                  <a:txBody>
                    <a:bodyPr/>
                    <a:lstStyle/>
                    <a:p>
                      <a:pPr algn="ctr"/>
                      <a:endParaRPr lang="en-US" sz="1600" b="1" i="0" u="none" strike="noStrike" kern="1200" cap="none" spc="0" normalizeH="0" baseline="0" noProof="0">
                        <a:ln>
                          <a:noFill/>
                        </a:ln>
                        <a:solidFill>
                          <a:srgbClr val="7AC343"/>
                        </a:solidFill>
                        <a:effectLst/>
                        <a:uLnTx/>
                        <a:uFillTx/>
                        <a:latin typeface="Tahoma"/>
                        <a:ea typeface="Tahoma"/>
                        <a:cs typeface="Tahoma"/>
                      </a:endParaRPr>
                    </a:p>
                  </a:txBody>
                  <a:tcPr anchor="ctr">
                    <a:lnR w="9525" cap="flat" cmpd="sng" algn="ctr">
                      <a:noFill/>
                      <a:prstDash val="solid"/>
                      <a:round/>
                      <a:headEnd type="none" w="med" len="med"/>
                      <a:tailEnd type="none" w="med" len="med"/>
                    </a:lnR>
                    <a:lnT w="38100" cap="flat" cmpd="sng" algn="ctr">
                      <a:solidFill>
                        <a:srgbClr val="423997"/>
                      </a:solidFill>
                      <a:prstDash val="solid"/>
                      <a:round/>
                      <a:headEnd type="none" w="med" len="med"/>
                      <a:tailEnd type="none" w="med" len="med"/>
                    </a:lnT>
                    <a:lnB w="38100" cap="flat" cmpd="sng" algn="ctr">
                      <a:solidFill>
                        <a:srgbClr val="423997"/>
                      </a:solidFill>
                      <a:prstDash val="solid"/>
                      <a:round/>
                      <a:headEnd type="none" w="med" len="med"/>
                      <a:tailEnd type="none" w="med" len="med"/>
                    </a:lnB>
                    <a:noFill/>
                  </a:tcPr>
                </a:tc>
                <a:tc>
                  <a:txBody>
                    <a:bodyPr/>
                    <a:lstStyle/>
                    <a:p>
                      <a:pPr algn="l"/>
                      <a:r>
                        <a:rPr kumimoji="0" lang="el-GR" sz="1200" b="1" i="0" u="none" strike="noStrike" kern="1200" cap="none" spc="0" normalizeH="0" baseline="0">
                          <a:ln>
                            <a:noFill/>
                          </a:ln>
                          <a:solidFill>
                            <a:srgbClr val="7AC343"/>
                          </a:solidFill>
                          <a:effectLst/>
                          <a:uLnTx/>
                          <a:uFillTx/>
                          <a:latin typeface="+mn-lt"/>
                          <a:ea typeface="Tahoma"/>
                          <a:cs typeface="Tahoma"/>
                        </a:rPr>
                        <a:t>ΠΕΡΙΓΡΑΦΗ</a:t>
                      </a:r>
                      <a:endParaRPr kumimoji="0" lang="en-US" sz="1200" b="1" i="0" u="none" strike="noStrike" kern="1200" cap="none" spc="0" normalizeH="0" baseline="0">
                        <a:ln>
                          <a:noFill/>
                        </a:ln>
                        <a:solidFill>
                          <a:srgbClr val="7AC343"/>
                        </a:solidFill>
                        <a:effectLst/>
                        <a:uLnTx/>
                        <a:uFillTx/>
                        <a:latin typeface="+mn-lt"/>
                        <a:ea typeface="Tahoma"/>
                        <a:cs typeface="Tahoma"/>
                      </a:endParaRPr>
                    </a:p>
                  </a:txBody>
                  <a:tcPr anchor="ctr">
                    <a:lnL w="9525" cap="flat" cmpd="sng" algn="ctr">
                      <a:noFill/>
                      <a:prstDash val="solid"/>
                      <a:round/>
                      <a:headEnd type="none" w="med" len="med"/>
                      <a:tailEnd type="none" w="med" len="med"/>
                    </a:lnL>
                    <a:lnT w="38100" cap="flat" cmpd="sng" algn="ctr">
                      <a:solidFill>
                        <a:srgbClr val="423997"/>
                      </a:solidFill>
                      <a:prstDash val="solid"/>
                      <a:round/>
                      <a:headEnd type="none" w="med" len="med"/>
                      <a:tailEnd type="none" w="med" len="med"/>
                    </a:lnT>
                    <a:lnB w="38100" cap="flat" cmpd="sng" algn="ctr">
                      <a:solidFill>
                        <a:srgbClr val="423997"/>
                      </a:solidFill>
                      <a:prstDash val="solid"/>
                      <a:round/>
                      <a:headEnd type="none" w="med" len="med"/>
                      <a:tailEnd type="none" w="med" len="med"/>
                    </a:lnB>
                    <a:noFill/>
                  </a:tcPr>
                </a:tc>
                <a:tc>
                  <a:txBody>
                    <a:bodyPr/>
                    <a:lstStyle/>
                    <a:p>
                      <a:r>
                        <a:rPr kumimoji="0" lang="el-GR" sz="1200" b="1" i="0" u="none" strike="noStrike" kern="1200" cap="none" spc="0" normalizeH="0" baseline="0">
                          <a:ln>
                            <a:noFill/>
                          </a:ln>
                          <a:solidFill>
                            <a:srgbClr val="7AC343"/>
                          </a:solidFill>
                          <a:effectLst/>
                          <a:uLnTx/>
                          <a:uFillTx/>
                          <a:latin typeface="+mn-lt"/>
                          <a:ea typeface="Tahoma"/>
                          <a:cs typeface="Tahoma"/>
                        </a:rPr>
                        <a:t>ΤΙΜΗ</a:t>
                      </a:r>
                    </a:p>
                  </a:txBody>
                  <a:tcPr anchor="ctr">
                    <a:lnT w="38100" cap="flat" cmpd="sng" algn="ctr">
                      <a:solidFill>
                        <a:srgbClr val="423997"/>
                      </a:solidFill>
                      <a:prstDash val="solid"/>
                      <a:round/>
                      <a:headEnd type="none" w="med" len="med"/>
                      <a:tailEnd type="none" w="med" len="med"/>
                    </a:lnT>
                    <a:lnB w="38100" cap="flat" cmpd="sng" algn="ctr">
                      <a:solidFill>
                        <a:srgbClr val="423997"/>
                      </a:solidFill>
                      <a:prstDash val="solid"/>
                      <a:round/>
                      <a:headEnd type="none" w="med" len="med"/>
                      <a:tailEnd type="none" w="med" len="med"/>
                    </a:lnB>
                    <a:noFill/>
                  </a:tcPr>
                </a:tc>
                <a:extLst>
                  <a:ext uri="{0D108BD9-81ED-4DB2-BD59-A6C34878D82A}">
                    <a16:rowId xmlns:a16="http://schemas.microsoft.com/office/drawing/2014/main" val="2102517964"/>
                  </a:ext>
                </a:extLst>
              </a:tr>
              <a:tr h="311044">
                <a:tc>
                  <a:txBody>
                    <a:bodyPr/>
                    <a:lstStyle/>
                    <a:p>
                      <a:pPr algn="ctr"/>
                      <a:r>
                        <a:rPr kumimoji="0" lang="en-US" sz="1200" b="1" i="0" u="none" strike="noStrike" kern="1200" cap="none" spc="0" normalizeH="0" baseline="0" noProof="0" dirty="0">
                          <a:ln>
                            <a:noFill/>
                          </a:ln>
                          <a:solidFill>
                            <a:schemeClr val="bg2">
                              <a:lumMod val="25000"/>
                            </a:schemeClr>
                          </a:solidFill>
                          <a:effectLst/>
                          <a:uLnTx/>
                          <a:uFillTx/>
                          <a:latin typeface="+mn-lt"/>
                          <a:ea typeface="Tahoma" panose="020B0604030504040204" pitchFamily="34" charset="0"/>
                          <a:cs typeface="Tahoma" panose="020B0604030504040204" pitchFamily="34" charset="0"/>
                        </a:rPr>
                        <a:t>01</a:t>
                      </a:r>
                      <a:endParaRPr lang="en-US" sz="1200" b="1" dirty="0">
                        <a:solidFill>
                          <a:schemeClr val="bg2">
                            <a:lumMod val="25000"/>
                          </a:schemeClr>
                        </a:solidFill>
                        <a:latin typeface="+mn-lt"/>
                      </a:endParaRPr>
                    </a:p>
                  </a:txBody>
                  <a:tcPr anchor="ctr">
                    <a:lnR w="9525" cap="flat" cmpd="sng" algn="ctr">
                      <a:solidFill>
                        <a:srgbClr val="423997"/>
                      </a:solidFill>
                      <a:prstDash val="solid"/>
                      <a:round/>
                      <a:headEnd type="none" w="med" len="med"/>
                      <a:tailEnd type="none" w="med" len="med"/>
                    </a:lnR>
                    <a:lnT w="38100" cap="flat" cmpd="sng" algn="ctr">
                      <a:solidFill>
                        <a:srgbClr val="423997"/>
                      </a:solidFill>
                      <a:prstDash val="solid"/>
                      <a:round/>
                      <a:headEnd type="none" w="med" len="med"/>
                      <a:tailEnd type="none" w="med" len="med"/>
                    </a:lnT>
                    <a:solidFill>
                      <a:srgbClr val="7AC343">
                        <a:alpha val="20000"/>
                      </a:srgbClr>
                    </a:solidFill>
                  </a:tcPr>
                </a:tc>
                <a:tc>
                  <a:txBody>
                    <a:bodyPr/>
                    <a:lstStyle/>
                    <a:p>
                      <a:pPr algn="l"/>
                      <a:r>
                        <a:rPr kumimoji="0" lang="el-GR" sz="1200" b="1" i="0" u="none" strike="noStrike" kern="1200" cap="none" spc="0" normalizeH="0" baseline="0" noProof="0">
                          <a:ln>
                            <a:noFill/>
                          </a:ln>
                          <a:solidFill>
                            <a:schemeClr val="bg2">
                              <a:lumMod val="25000"/>
                            </a:schemeClr>
                          </a:solidFill>
                          <a:effectLst/>
                          <a:uLnTx/>
                          <a:uFillTx/>
                          <a:latin typeface="+mn-lt"/>
                          <a:ea typeface="Tahoma"/>
                          <a:cs typeface="Tahoma"/>
                        </a:rPr>
                        <a:t>Δικαιούχος που εμπίπτει στην πρόσκληση </a:t>
                      </a:r>
                      <a:endParaRPr kumimoji="0" lang="en-US" sz="1200" b="1" i="0" u="none" strike="noStrike" kern="1200" cap="none" spc="0" normalizeH="0" baseline="0">
                        <a:ln>
                          <a:noFill/>
                        </a:ln>
                        <a:solidFill>
                          <a:schemeClr val="bg2">
                            <a:lumMod val="25000"/>
                          </a:schemeClr>
                        </a:solidFill>
                        <a:effectLst/>
                        <a:uLnTx/>
                        <a:uFillTx/>
                        <a:latin typeface="+mn-lt"/>
                        <a:ea typeface="Tahoma"/>
                        <a:cs typeface="Tahoma"/>
                      </a:endParaRPr>
                    </a:p>
                  </a:txBody>
                  <a:tcPr anchor="ctr">
                    <a:lnL w="9525" cap="flat" cmpd="sng" algn="ctr">
                      <a:solidFill>
                        <a:srgbClr val="423997"/>
                      </a:solidFill>
                      <a:prstDash val="solid"/>
                      <a:round/>
                      <a:headEnd type="none" w="med" len="med"/>
                      <a:tailEnd type="none" w="med" len="med"/>
                    </a:lnL>
                    <a:lnR w="9525" cap="flat" cmpd="sng" algn="ctr">
                      <a:solidFill>
                        <a:srgbClr val="423997"/>
                      </a:solidFill>
                      <a:prstDash val="solid"/>
                      <a:round/>
                      <a:headEnd type="none" w="med" len="med"/>
                      <a:tailEnd type="none" w="med" len="med"/>
                    </a:lnR>
                    <a:lnT w="38100" cap="flat" cmpd="sng" algn="ctr">
                      <a:solidFill>
                        <a:srgbClr val="423997"/>
                      </a:solidFill>
                      <a:prstDash val="solid"/>
                      <a:round/>
                      <a:headEnd type="none" w="med" len="med"/>
                      <a:tailEnd type="none" w="med" len="med"/>
                    </a:lnT>
                    <a:solidFill>
                      <a:srgbClr val="7AC343">
                        <a:alpha val="20000"/>
                      </a:srgbClr>
                    </a:solidFill>
                  </a:tcPr>
                </a:tc>
                <a:tc>
                  <a:txBody>
                    <a:bodyPr/>
                    <a:lstStyle/>
                    <a:p>
                      <a:pPr algn="ctr"/>
                      <a:r>
                        <a:rPr kumimoji="0" lang="el-GR" sz="1200" b="1" i="0" u="none" strike="noStrike" kern="1200" cap="none" spc="0" normalizeH="0" baseline="0" noProof="0">
                          <a:ln>
                            <a:noFill/>
                          </a:ln>
                          <a:solidFill>
                            <a:schemeClr val="bg2">
                              <a:lumMod val="25000"/>
                            </a:schemeClr>
                          </a:solidFill>
                          <a:effectLst/>
                          <a:uLnTx/>
                          <a:uFillTx/>
                          <a:latin typeface="+mn-lt"/>
                          <a:ea typeface="Tahoma"/>
                          <a:cs typeface="Tahoma"/>
                        </a:rPr>
                        <a:t>ΝΑΙ/ΟΧΙ</a:t>
                      </a:r>
                      <a:endParaRPr kumimoji="0" lang="en-US" sz="1200" b="1" i="0" u="none" strike="noStrike" kern="1200" cap="none" spc="0" normalizeH="0" baseline="0">
                        <a:ln>
                          <a:noFill/>
                        </a:ln>
                        <a:solidFill>
                          <a:schemeClr val="bg2">
                            <a:lumMod val="25000"/>
                          </a:schemeClr>
                        </a:solidFill>
                        <a:effectLst/>
                        <a:uLnTx/>
                        <a:uFillTx/>
                        <a:latin typeface="+mn-lt"/>
                        <a:ea typeface="Tahoma"/>
                        <a:cs typeface="Tahoma"/>
                      </a:endParaRPr>
                    </a:p>
                  </a:txBody>
                  <a:tcPr anchor="ctr">
                    <a:lnL w="9525" cap="flat" cmpd="sng" algn="ctr">
                      <a:solidFill>
                        <a:srgbClr val="423997"/>
                      </a:solidFill>
                      <a:prstDash val="solid"/>
                      <a:round/>
                      <a:headEnd type="none" w="med" len="med"/>
                      <a:tailEnd type="none" w="med" len="med"/>
                    </a:lnL>
                    <a:lnR w="9525" cap="flat" cmpd="sng" algn="ctr">
                      <a:solidFill>
                        <a:srgbClr val="423997"/>
                      </a:solidFill>
                      <a:prstDash val="solid"/>
                      <a:round/>
                      <a:headEnd type="none" w="med" len="med"/>
                      <a:tailEnd type="none" w="med" len="med"/>
                    </a:lnR>
                    <a:lnT w="38100" cap="flat" cmpd="sng" algn="ctr">
                      <a:solidFill>
                        <a:srgbClr val="423997"/>
                      </a:solidFill>
                      <a:prstDash val="solid"/>
                      <a:round/>
                      <a:headEnd type="none" w="med" len="med"/>
                      <a:tailEnd type="none" w="med" len="med"/>
                    </a:lnT>
                    <a:solidFill>
                      <a:srgbClr val="7AC343">
                        <a:alpha val="20000"/>
                      </a:srgbClr>
                    </a:solidFill>
                  </a:tcPr>
                </a:tc>
                <a:extLst>
                  <a:ext uri="{0D108BD9-81ED-4DB2-BD59-A6C34878D82A}">
                    <a16:rowId xmlns:a16="http://schemas.microsoft.com/office/drawing/2014/main" val="10001"/>
                  </a:ext>
                </a:extLst>
              </a:tr>
              <a:tr h="453712">
                <a:tc>
                  <a:txBody>
                    <a:bodyPr/>
                    <a:lstStyle/>
                    <a:p>
                      <a:pPr algn="ctr"/>
                      <a:r>
                        <a:rPr kumimoji="0" lang="en-US" sz="1200" b="1" i="0" u="none" strike="noStrike" kern="1200" cap="none" spc="0" normalizeH="0" baseline="0" noProof="0">
                          <a:ln>
                            <a:noFill/>
                          </a:ln>
                          <a:solidFill>
                            <a:schemeClr val="bg2">
                              <a:lumMod val="25000"/>
                            </a:schemeClr>
                          </a:solidFill>
                          <a:effectLst/>
                          <a:uLnTx/>
                          <a:uFillTx/>
                          <a:latin typeface="+mn-lt"/>
                          <a:ea typeface="Tahoma" panose="020B0604030504040204" pitchFamily="34" charset="0"/>
                          <a:cs typeface="Tahoma" panose="020B0604030504040204" pitchFamily="34" charset="0"/>
                        </a:rPr>
                        <a:t>02</a:t>
                      </a:r>
                      <a:endParaRPr lang="en-US" sz="1200" b="1">
                        <a:solidFill>
                          <a:schemeClr val="bg2">
                            <a:lumMod val="25000"/>
                          </a:schemeClr>
                        </a:solidFill>
                        <a:latin typeface="+mn-lt"/>
                      </a:endParaRPr>
                    </a:p>
                  </a:txBody>
                  <a:tcPr anchor="ctr">
                    <a:lnR w="9525" cap="flat" cmpd="sng" algn="ctr">
                      <a:solidFill>
                        <a:srgbClr val="423997"/>
                      </a:solidFill>
                      <a:prstDash val="solid"/>
                      <a:round/>
                      <a:headEnd type="none" w="med" len="med"/>
                      <a:tailEnd type="none" w="med" len="med"/>
                    </a:lnR>
                    <a:noFill/>
                  </a:tcPr>
                </a:tc>
                <a:tc>
                  <a:txBody>
                    <a:bodyPr/>
                    <a:lstStyle/>
                    <a:p>
                      <a:pPr algn="l"/>
                      <a:r>
                        <a:rPr kumimoji="0" lang="el-GR" sz="1200" b="1" i="0" u="none" strike="noStrike" kern="1200" cap="none" spc="0" normalizeH="0" baseline="0">
                          <a:ln>
                            <a:noFill/>
                          </a:ln>
                          <a:solidFill>
                            <a:schemeClr val="bg2">
                              <a:lumMod val="25000"/>
                            </a:schemeClr>
                          </a:solidFill>
                          <a:effectLst/>
                          <a:uLnTx/>
                          <a:uFillTx/>
                          <a:latin typeface="+mn-lt"/>
                          <a:ea typeface="Tahoma"/>
                          <a:cs typeface="Tahoma"/>
                        </a:rPr>
                        <a:t>Τυπική πληρότητα της υποβαλλόμενης πρότασης</a:t>
                      </a:r>
                      <a:endParaRPr kumimoji="0" lang="en-US" sz="1200" b="1" i="0" u="none" strike="noStrike" kern="1200" cap="none" spc="0" normalizeH="0" baseline="0">
                        <a:ln>
                          <a:noFill/>
                        </a:ln>
                        <a:solidFill>
                          <a:schemeClr val="bg2">
                            <a:lumMod val="25000"/>
                          </a:schemeClr>
                        </a:solidFill>
                        <a:effectLst/>
                        <a:uLnTx/>
                        <a:uFillTx/>
                        <a:latin typeface="+mn-lt"/>
                        <a:ea typeface="Tahoma"/>
                        <a:cs typeface="Tahoma"/>
                      </a:endParaRPr>
                    </a:p>
                  </a:txBody>
                  <a:tcPr anchor="ctr">
                    <a:lnL w="9525" cap="flat" cmpd="sng" algn="ctr">
                      <a:solidFill>
                        <a:srgbClr val="423997"/>
                      </a:solidFill>
                      <a:prstDash val="solid"/>
                      <a:round/>
                      <a:headEnd type="none" w="med" len="med"/>
                      <a:tailEnd type="none" w="med" len="med"/>
                    </a:lnL>
                    <a:lnR w="9525" cap="flat" cmpd="sng" algn="ctr">
                      <a:solidFill>
                        <a:srgbClr val="423997"/>
                      </a:solidFill>
                      <a:prstDash val="solid"/>
                      <a:round/>
                      <a:headEnd type="none" w="med" len="med"/>
                      <a:tailEnd type="none" w="med" len="med"/>
                    </a:ln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a:ln>
                            <a:noFill/>
                          </a:ln>
                          <a:solidFill>
                            <a:schemeClr val="bg2">
                              <a:lumMod val="25000"/>
                            </a:schemeClr>
                          </a:solidFill>
                          <a:effectLst/>
                          <a:uLnTx/>
                          <a:uFillTx/>
                          <a:latin typeface="+mn-lt"/>
                          <a:ea typeface="Tahoma"/>
                          <a:cs typeface="Tahoma"/>
                        </a:rPr>
                        <a:t>ΝΑΙ/ΟΧΙ</a:t>
                      </a:r>
                      <a:endParaRPr kumimoji="0" lang="en-US" sz="1200" b="1" i="0" u="none" strike="noStrike" kern="1200" cap="none" spc="0" normalizeH="0" baseline="0" noProof="0">
                        <a:ln>
                          <a:noFill/>
                        </a:ln>
                        <a:solidFill>
                          <a:schemeClr val="bg2">
                            <a:lumMod val="25000"/>
                          </a:schemeClr>
                        </a:solidFill>
                        <a:effectLst/>
                        <a:uLnTx/>
                        <a:uFillTx/>
                        <a:latin typeface="+mn-lt"/>
                        <a:ea typeface="Tahoma"/>
                        <a:cs typeface="Tahoma"/>
                      </a:endParaRPr>
                    </a:p>
                  </a:txBody>
                  <a:tcPr anchor="ctr">
                    <a:lnL w="9525" cap="flat" cmpd="sng" algn="ctr">
                      <a:solidFill>
                        <a:srgbClr val="423997"/>
                      </a:solidFill>
                      <a:prstDash val="solid"/>
                      <a:round/>
                      <a:headEnd type="none" w="med" len="med"/>
                      <a:tailEnd type="none" w="med" len="med"/>
                    </a:lnL>
                    <a:lnR w="9525" cap="flat" cmpd="sng" algn="ctr">
                      <a:solidFill>
                        <a:srgbClr val="423997"/>
                      </a:solidFill>
                      <a:prstDash val="solid"/>
                      <a:round/>
                      <a:headEnd type="none" w="med" len="med"/>
                      <a:tailEnd type="none" w="med" len="med"/>
                    </a:lnR>
                    <a:noFill/>
                  </a:tcPr>
                </a:tc>
                <a:extLst>
                  <a:ext uri="{0D108BD9-81ED-4DB2-BD59-A6C34878D82A}">
                    <a16:rowId xmlns:a16="http://schemas.microsoft.com/office/drawing/2014/main" val="10002"/>
                  </a:ext>
                </a:extLst>
              </a:tr>
              <a:tr h="688049">
                <a:tc>
                  <a:txBody>
                    <a:bodyPr/>
                    <a:lstStyle/>
                    <a:p>
                      <a:pPr algn="ctr"/>
                      <a:r>
                        <a:rPr kumimoji="0" lang="en-US" sz="1200" b="1" i="0" u="none" strike="noStrike" kern="1200" cap="none" spc="0" normalizeH="0" baseline="0" noProof="0">
                          <a:ln>
                            <a:noFill/>
                          </a:ln>
                          <a:solidFill>
                            <a:schemeClr val="bg2">
                              <a:lumMod val="25000"/>
                            </a:schemeClr>
                          </a:solidFill>
                          <a:effectLst/>
                          <a:uLnTx/>
                          <a:uFillTx/>
                          <a:latin typeface="+mn-lt"/>
                          <a:ea typeface="Tahoma" panose="020B0604030504040204" pitchFamily="34" charset="0"/>
                          <a:cs typeface="Tahoma" panose="020B0604030504040204" pitchFamily="34" charset="0"/>
                        </a:rPr>
                        <a:t>03</a:t>
                      </a:r>
                      <a:endParaRPr lang="en-US" sz="1200" b="1">
                        <a:solidFill>
                          <a:schemeClr val="bg2">
                            <a:lumMod val="25000"/>
                          </a:schemeClr>
                        </a:solidFill>
                        <a:latin typeface="+mn-lt"/>
                      </a:endParaRPr>
                    </a:p>
                  </a:txBody>
                  <a:tcPr anchor="ctr">
                    <a:lnR w="9525" cap="flat" cmpd="sng" algn="ctr">
                      <a:solidFill>
                        <a:srgbClr val="423997"/>
                      </a:solidFill>
                      <a:prstDash val="solid"/>
                      <a:round/>
                      <a:headEnd type="none" w="med" len="med"/>
                      <a:tailEnd type="none" w="med" len="med"/>
                    </a:lnR>
                    <a:solidFill>
                      <a:srgbClr val="7AC343">
                        <a:alpha val="20000"/>
                      </a:srgbClr>
                    </a:solidFill>
                  </a:tcPr>
                </a:tc>
                <a:tc>
                  <a:txBody>
                    <a:bodyPr/>
                    <a:lstStyle/>
                    <a:p>
                      <a:pPr algn="l"/>
                      <a:r>
                        <a:rPr kumimoji="0" lang="el-GR" sz="1200" b="1" i="0" u="none" strike="noStrike" kern="1200" cap="none" spc="0" normalizeH="0" baseline="0" noProof="0">
                          <a:ln>
                            <a:noFill/>
                          </a:ln>
                          <a:solidFill>
                            <a:schemeClr val="bg2">
                              <a:lumMod val="25000"/>
                            </a:schemeClr>
                          </a:solidFill>
                          <a:effectLst/>
                          <a:uLnTx/>
                          <a:uFillTx/>
                          <a:latin typeface="+mn-lt"/>
                          <a:ea typeface="Tahoma"/>
                          <a:cs typeface="Tahoma"/>
                        </a:rPr>
                        <a:t>Η πράξη εμπίπτει στους ειδικούς στόχους, στα πεδία παρέμβασης και στους όρους της εκάστοτε πρόσκλησης </a:t>
                      </a:r>
                    </a:p>
                  </a:txBody>
                  <a:tcPr anchor="ctr">
                    <a:lnL w="9525" cap="flat" cmpd="sng" algn="ctr">
                      <a:solidFill>
                        <a:srgbClr val="423997"/>
                      </a:solidFill>
                      <a:prstDash val="solid"/>
                      <a:round/>
                      <a:headEnd type="none" w="med" len="med"/>
                      <a:tailEnd type="none" w="med" len="med"/>
                    </a:lnL>
                    <a:lnR w="9525" cap="flat" cmpd="sng" algn="ctr">
                      <a:solidFill>
                        <a:srgbClr val="423997"/>
                      </a:solidFill>
                      <a:prstDash val="solid"/>
                      <a:round/>
                      <a:headEnd type="none" w="med" len="med"/>
                      <a:tailEnd type="none" w="med" len="med"/>
                    </a:lnR>
                    <a:solidFill>
                      <a:srgbClr val="7AC343">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a:ln>
                            <a:noFill/>
                          </a:ln>
                          <a:solidFill>
                            <a:schemeClr val="bg2">
                              <a:lumMod val="25000"/>
                            </a:schemeClr>
                          </a:solidFill>
                          <a:effectLst/>
                          <a:uLnTx/>
                          <a:uFillTx/>
                          <a:latin typeface="+mn-lt"/>
                          <a:ea typeface="Tahoma"/>
                          <a:cs typeface="Tahoma"/>
                        </a:rPr>
                        <a:t>ΝΑΙ/ΟΧΙ</a:t>
                      </a:r>
                      <a:endParaRPr kumimoji="0" lang="en-US" sz="1200" b="1" i="0" u="none" strike="noStrike" kern="1200" cap="none" spc="0" normalizeH="0" baseline="0" noProof="0">
                        <a:ln>
                          <a:noFill/>
                        </a:ln>
                        <a:solidFill>
                          <a:schemeClr val="bg2">
                            <a:lumMod val="25000"/>
                          </a:schemeClr>
                        </a:solidFill>
                        <a:effectLst/>
                        <a:uLnTx/>
                        <a:uFillTx/>
                        <a:latin typeface="+mn-lt"/>
                        <a:ea typeface="Tahoma"/>
                        <a:cs typeface="Tahoma"/>
                      </a:endParaRPr>
                    </a:p>
                  </a:txBody>
                  <a:tcPr anchor="ctr">
                    <a:lnL w="9525" cap="flat" cmpd="sng" algn="ctr">
                      <a:solidFill>
                        <a:srgbClr val="423997"/>
                      </a:solidFill>
                      <a:prstDash val="solid"/>
                      <a:round/>
                      <a:headEnd type="none" w="med" len="med"/>
                      <a:tailEnd type="none" w="med" len="med"/>
                    </a:lnL>
                    <a:lnR w="9525" cap="flat" cmpd="sng" algn="ctr">
                      <a:solidFill>
                        <a:srgbClr val="423997"/>
                      </a:solidFill>
                      <a:prstDash val="solid"/>
                      <a:round/>
                      <a:headEnd type="none" w="med" len="med"/>
                      <a:tailEnd type="none" w="med" len="med"/>
                    </a:lnR>
                    <a:solidFill>
                      <a:srgbClr val="7AC343">
                        <a:alpha val="20000"/>
                      </a:srgbClr>
                    </a:solidFill>
                  </a:tcPr>
                </a:tc>
                <a:extLst>
                  <a:ext uri="{0D108BD9-81ED-4DB2-BD59-A6C34878D82A}">
                    <a16:rowId xmlns:a16="http://schemas.microsoft.com/office/drawing/2014/main" val="10003"/>
                  </a:ext>
                </a:extLst>
              </a:tr>
              <a:tr h="688049">
                <a:tc>
                  <a:txBody>
                    <a:bodyPr/>
                    <a:lstStyle/>
                    <a:p>
                      <a:pPr algn="ctr"/>
                      <a:r>
                        <a:rPr kumimoji="0" lang="en-US" sz="1200" b="1" i="0" u="none" strike="noStrike" kern="1200" cap="none" spc="0" normalizeH="0" baseline="0" noProof="0">
                          <a:ln>
                            <a:noFill/>
                          </a:ln>
                          <a:solidFill>
                            <a:schemeClr val="bg2">
                              <a:lumMod val="25000"/>
                            </a:schemeClr>
                          </a:solidFill>
                          <a:effectLst/>
                          <a:uLnTx/>
                          <a:uFillTx/>
                          <a:latin typeface="+mn-lt"/>
                          <a:ea typeface="Tahoma" panose="020B0604030504040204" pitchFamily="34" charset="0"/>
                          <a:cs typeface="Tahoma" panose="020B0604030504040204" pitchFamily="34" charset="0"/>
                        </a:rPr>
                        <a:t>04</a:t>
                      </a:r>
                      <a:endParaRPr lang="en-US" sz="1200" b="1">
                        <a:solidFill>
                          <a:schemeClr val="bg2">
                            <a:lumMod val="25000"/>
                          </a:schemeClr>
                        </a:solidFill>
                        <a:latin typeface="+mn-lt"/>
                      </a:endParaRPr>
                    </a:p>
                  </a:txBody>
                  <a:tcPr anchor="ctr">
                    <a:lnR w="9525" cap="flat" cmpd="sng" algn="ctr">
                      <a:solidFill>
                        <a:srgbClr val="423997"/>
                      </a:solidFill>
                      <a:prstDash val="solid"/>
                      <a:round/>
                      <a:headEnd type="none" w="med" len="med"/>
                      <a:tailEnd type="none" w="med" len="med"/>
                    </a:lnR>
                    <a:lnB>
                      <a:noFill/>
                    </a:lnB>
                    <a:noFill/>
                  </a:tcPr>
                </a:tc>
                <a:tc>
                  <a:txBody>
                    <a:bodyPr/>
                    <a:lstStyle/>
                    <a:p>
                      <a:pPr algn="l"/>
                      <a:r>
                        <a:rPr kumimoji="0" lang="el-GR" sz="1200" b="1" i="0" u="none" strike="noStrike" kern="1200" cap="none" spc="0" normalizeH="0" baseline="0" noProof="0">
                          <a:ln>
                            <a:noFill/>
                          </a:ln>
                          <a:solidFill>
                            <a:schemeClr val="bg2">
                              <a:lumMod val="25000"/>
                            </a:schemeClr>
                          </a:solidFill>
                          <a:effectLst/>
                          <a:uLnTx/>
                          <a:uFillTx/>
                          <a:latin typeface="+mn-lt"/>
                          <a:ea typeface="Tahoma"/>
                          <a:cs typeface="Tahoma"/>
                        </a:rPr>
                        <a:t>Υποβολή αποφάσεων των αρμόδιων ή και συλλογικών οργάνων του δικαιούχου ή άλλων αρμοδίων οργάνων</a:t>
                      </a:r>
                      <a:endParaRPr kumimoji="0" lang="en-US" sz="1200" b="1" i="0" u="none" strike="noStrike" kern="1200" cap="none" spc="0" normalizeH="0" baseline="0">
                        <a:ln>
                          <a:noFill/>
                        </a:ln>
                        <a:solidFill>
                          <a:schemeClr val="bg2">
                            <a:lumMod val="25000"/>
                          </a:schemeClr>
                        </a:solidFill>
                        <a:effectLst/>
                        <a:uLnTx/>
                        <a:uFillTx/>
                        <a:latin typeface="+mn-lt"/>
                        <a:ea typeface="Tahoma"/>
                        <a:cs typeface="Tahoma"/>
                      </a:endParaRPr>
                    </a:p>
                  </a:txBody>
                  <a:tcPr anchor="ctr">
                    <a:lnL w="9525" cap="flat" cmpd="sng" algn="ctr">
                      <a:solidFill>
                        <a:srgbClr val="423997"/>
                      </a:solidFill>
                      <a:prstDash val="solid"/>
                      <a:round/>
                      <a:headEnd type="none" w="med" len="med"/>
                      <a:tailEnd type="none" w="med" len="med"/>
                    </a:lnL>
                    <a:lnR w="9525" cap="flat" cmpd="sng" algn="ctr">
                      <a:solidFill>
                        <a:srgbClr val="423997"/>
                      </a:solidFill>
                      <a:prstDash val="solid"/>
                      <a:round/>
                      <a:headEnd type="none" w="med" len="med"/>
                      <a:tailEnd type="none" w="med" len="med"/>
                    </a:lnR>
                    <a:lnB>
                      <a:noFill/>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bg2">
                              <a:lumMod val="25000"/>
                            </a:schemeClr>
                          </a:solidFill>
                          <a:effectLst/>
                          <a:uLnTx/>
                          <a:uFillTx/>
                          <a:latin typeface="+mn-lt"/>
                          <a:ea typeface="Tahoma"/>
                          <a:cs typeface="Tahoma"/>
                        </a:rPr>
                        <a:t>ΝΑΙ/ΟΧΙ</a:t>
                      </a:r>
                      <a:endParaRPr kumimoji="0" lang="en-US" sz="1200" b="1" i="0" u="none" strike="noStrike" kern="1200" cap="none" spc="0" normalizeH="0" baseline="0" noProof="0" dirty="0">
                        <a:ln>
                          <a:noFill/>
                        </a:ln>
                        <a:solidFill>
                          <a:schemeClr val="bg2">
                            <a:lumMod val="25000"/>
                          </a:schemeClr>
                        </a:solidFill>
                        <a:effectLst/>
                        <a:uLnTx/>
                        <a:uFillTx/>
                        <a:latin typeface="+mn-lt"/>
                        <a:ea typeface="Tahoma"/>
                        <a:cs typeface="Tahoma"/>
                      </a:endParaRPr>
                    </a:p>
                  </a:txBody>
                  <a:tcPr anchor="ctr">
                    <a:lnL w="9525" cap="flat" cmpd="sng" algn="ctr">
                      <a:solidFill>
                        <a:srgbClr val="423997"/>
                      </a:solidFill>
                      <a:prstDash val="solid"/>
                      <a:round/>
                      <a:headEnd type="none" w="med" len="med"/>
                      <a:tailEnd type="none" w="med" len="med"/>
                    </a:lnL>
                    <a:lnR w="9525" cap="flat" cmpd="sng" algn="ctr">
                      <a:solidFill>
                        <a:srgbClr val="423997"/>
                      </a:solidFill>
                      <a:prstDash val="solid"/>
                      <a:round/>
                      <a:headEnd type="none" w="med" len="med"/>
                      <a:tailEnd type="none" w="med" len="med"/>
                    </a:lnR>
                    <a:lnB>
                      <a:noFill/>
                    </a:lnB>
                    <a:noFill/>
                  </a:tcPr>
                </a:tc>
                <a:extLst>
                  <a:ext uri="{0D108BD9-81ED-4DB2-BD59-A6C34878D82A}">
                    <a16:rowId xmlns:a16="http://schemas.microsoft.com/office/drawing/2014/main" val="10004"/>
                  </a:ext>
                </a:extLst>
              </a:tr>
            </a:tbl>
          </a:graphicData>
        </a:graphic>
      </p:graphicFrame>
      <p:sp>
        <p:nvSpPr>
          <p:cNvPr id="2" name="TextBox 1">
            <a:extLst>
              <a:ext uri="{FF2B5EF4-FFF2-40B4-BE49-F238E27FC236}">
                <a16:creationId xmlns:a16="http://schemas.microsoft.com/office/drawing/2014/main" id="{F6BCEA5E-6763-31E3-FA35-5AFD3FCEDF02}"/>
              </a:ext>
            </a:extLst>
          </p:cNvPr>
          <p:cNvSpPr txBox="1"/>
          <p:nvPr/>
        </p:nvSpPr>
        <p:spPr>
          <a:xfrm>
            <a:off x="253999" y="1167903"/>
            <a:ext cx="3614750" cy="338554"/>
          </a:xfrm>
          <a:prstGeom prst="rect">
            <a:avLst/>
          </a:prstGeom>
          <a:noFill/>
        </p:spPr>
        <p:txBody>
          <a:bodyPr wrap="square" rtlCol="0">
            <a:spAutoFit/>
          </a:bodyPr>
          <a:lstStyle/>
          <a:p>
            <a:r>
              <a:rPr lang="el-GR" sz="16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Επιλογή Πράξεων: Κριτήρια [1/4]</a:t>
            </a:r>
            <a:endParaRPr lang="en-US" sz="16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467239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C19682-467D-843C-D3A9-8ADA9C38F8B3}"/>
            </a:ext>
          </a:extLst>
        </p:cNvPr>
        <p:cNvGrpSpPr/>
        <p:nvPr/>
      </p:nvGrpSpPr>
      <p:grpSpPr>
        <a:xfrm>
          <a:off x="0" y="0"/>
          <a:ext cx="0" cy="0"/>
          <a:chOff x="0" y="0"/>
          <a:chExt cx="0" cy="0"/>
        </a:xfrm>
      </p:grpSpPr>
      <p:pic>
        <p:nvPicPr>
          <p:cNvPr id="7" name="Picture 6" descr="A close-up of a blue and green object&#10;&#10;AI-generated content may be incorrect.">
            <a:extLst>
              <a:ext uri="{FF2B5EF4-FFF2-40B4-BE49-F238E27FC236}">
                <a16:creationId xmlns:a16="http://schemas.microsoft.com/office/drawing/2014/main" id="{74B6925F-6EE1-7C3E-316B-85108706750B}"/>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2BD680B7-0747-1B00-9FDB-FB19A2300313}"/>
              </a:ext>
            </a:extLst>
          </p:cNvPr>
          <p:cNvSpPr txBox="1"/>
          <p:nvPr/>
        </p:nvSpPr>
        <p:spPr>
          <a:xfrm>
            <a:off x="253999" y="521572"/>
            <a:ext cx="7810231" cy="369332"/>
          </a:xfrm>
          <a:prstGeom prst="rect">
            <a:avLst/>
          </a:prstGeom>
          <a:noFill/>
        </p:spPr>
        <p:txBody>
          <a:bodyPr wrap="square" rtlCol="0">
            <a:spAutoFit/>
          </a:bodyPr>
          <a:lstStyle/>
          <a:p>
            <a:r>
              <a:rPr lang="el-GR"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Μεθοδολογία και Κριτήρια Αξιολόγησης Πράξεων</a:t>
            </a:r>
          </a:p>
        </p:txBody>
      </p:sp>
      <p:graphicFrame>
        <p:nvGraphicFramePr>
          <p:cNvPr id="5" name="Table 2">
            <a:extLst>
              <a:ext uri="{FF2B5EF4-FFF2-40B4-BE49-F238E27FC236}">
                <a16:creationId xmlns:a16="http://schemas.microsoft.com/office/drawing/2014/main" id="{C8D54CC6-3066-7637-B209-1B53F6D45702}"/>
              </a:ext>
            </a:extLst>
          </p:cNvPr>
          <p:cNvGraphicFramePr>
            <a:graphicFrameLocks noGrp="1"/>
          </p:cNvGraphicFramePr>
          <p:nvPr>
            <p:extLst>
              <p:ext uri="{D42A27DB-BD31-4B8C-83A1-F6EECF244321}">
                <p14:modId xmlns:p14="http://schemas.microsoft.com/office/powerpoint/2010/main" val="2702265438"/>
              </p:ext>
            </p:extLst>
          </p:nvPr>
        </p:nvGraphicFramePr>
        <p:xfrm>
          <a:off x="2113935" y="2104104"/>
          <a:ext cx="7266038" cy="2979173"/>
        </p:xfrm>
        <a:graphic>
          <a:graphicData uri="http://schemas.openxmlformats.org/drawingml/2006/table">
            <a:tbl>
              <a:tblPr firstRow="1" bandRow="1">
                <a:tableStyleId>{9D7B26C5-4107-4FEC-AEDC-1716B250A1EF}</a:tableStyleId>
              </a:tblPr>
              <a:tblGrid>
                <a:gridCol w="1164013">
                  <a:extLst>
                    <a:ext uri="{9D8B030D-6E8A-4147-A177-3AD203B41FA5}">
                      <a16:colId xmlns:a16="http://schemas.microsoft.com/office/drawing/2014/main" val="3728437029"/>
                    </a:ext>
                  </a:extLst>
                </a:gridCol>
                <a:gridCol w="487513">
                  <a:extLst>
                    <a:ext uri="{9D8B030D-6E8A-4147-A177-3AD203B41FA5}">
                      <a16:colId xmlns:a16="http://schemas.microsoft.com/office/drawing/2014/main" val="20000"/>
                    </a:ext>
                  </a:extLst>
                </a:gridCol>
                <a:gridCol w="4481311">
                  <a:extLst>
                    <a:ext uri="{9D8B030D-6E8A-4147-A177-3AD203B41FA5}">
                      <a16:colId xmlns:a16="http://schemas.microsoft.com/office/drawing/2014/main" val="20001"/>
                    </a:ext>
                  </a:extLst>
                </a:gridCol>
                <a:gridCol w="1133201">
                  <a:extLst>
                    <a:ext uri="{9D8B030D-6E8A-4147-A177-3AD203B41FA5}">
                      <a16:colId xmlns:a16="http://schemas.microsoft.com/office/drawing/2014/main" val="20002"/>
                    </a:ext>
                  </a:extLst>
                </a:gridCol>
              </a:tblGrid>
              <a:tr h="591902">
                <a:tc>
                  <a:txBody>
                    <a:bodyPr/>
                    <a:lstStyle/>
                    <a:p>
                      <a:pPr algn="ctr"/>
                      <a:endParaRPr lang="en-US" sz="1600" b="1" i="0" u="none" strike="noStrike" kern="1200" cap="none" spc="0" normalizeH="0" baseline="0" noProof="0">
                        <a:ln>
                          <a:noFill/>
                        </a:ln>
                        <a:solidFill>
                          <a:srgbClr val="7AC343"/>
                        </a:solidFill>
                        <a:effectLst/>
                        <a:uLnTx/>
                        <a:uFillTx/>
                        <a:latin typeface="Tahoma"/>
                        <a:ea typeface="Tahoma"/>
                        <a:cs typeface="Tahoma"/>
                      </a:endParaRPr>
                    </a:p>
                  </a:txBody>
                  <a:tcPr anchor="ctr">
                    <a:lnR w="9525"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423997"/>
                      </a:solidFill>
                      <a:prstDash val="solid"/>
                      <a:round/>
                      <a:headEnd type="none" w="med" len="med"/>
                      <a:tailEnd type="none" w="med" len="med"/>
                    </a:lnB>
                  </a:tcPr>
                </a:tc>
                <a:tc>
                  <a:txBody>
                    <a:bodyPr/>
                    <a:lstStyle/>
                    <a:p>
                      <a:pPr algn="ctr"/>
                      <a:endParaRPr lang="en-US" sz="1600" b="1" i="0" u="none" strike="noStrike" kern="1200" cap="none" spc="0" normalizeH="0" baseline="0" noProof="0">
                        <a:ln>
                          <a:noFill/>
                        </a:ln>
                        <a:solidFill>
                          <a:srgbClr val="7AC343"/>
                        </a:solidFill>
                        <a:effectLst/>
                        <a:uLnTx/>
                        <a:uFillTx/>
                        <a:latin typeface="Tahoma"/>
                        <a:ea typeface="Tahoma"/>
                        <a:cs typeface="Tahoma"/>
                      </a:endParaRPr>
                    </a:p>
                  </a:txBody>
                  <a:tcPr anchor="ctr">
                    <a:lnL>
                      <a:noFill/>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423997"/>
                      </a:solidFill>
                      <a:prstDash val="solid"/>
                      <a:round/>
                      <a:headEnd type="none" w="med" len="med"/>
                      <a:tailEnd type="none" w="med" len="med"/>
                    </a:lnB>
                  </a:tcPr>
                </a:tc>
                <a:tc gridSpan="2">
                  <a:txBody>
                    <a:bodyPr/>
                    <a:lstStyle/>
                    <a:p>
                      <a:pPr algn="l"/>
                      <a:r>
                        <a:rPr kumimoji="0" lang="el-GR" sz="1400" b="1" i="0" u="none" strike="noStrike" kern="1200" cap="none" spc="0" normalizeH="0" baseline="0">
                          <a:ln>
                            <a:noFill/>
                          </a:ln>
                          <a:solidFill>
                            <a:srgbClr val="7AC343"/>
                          </a:solidFill>
                          <a:effectLst/>
                          <a:uLnTx/>
                          <a:uFillTx/>
                          <a:latin typeface="+mn-lt"/>
                          <a:ea typeface="Tahoma" panose="020B0604030504040204" pitchFamily="34" charset="0"/>
                          <a:cs typeface="Tahoma" panose="020B0604030504040204" pitchFamily="34" charset="0"/>
                        </a:rPr>
                        <a:t>ΣΤΑΔΙΟ Β</a:t>
                      </a:r>
                      <a:endParaRPr kumimoji="0" lang="en-US" sz="1400" b="1" i="0" u="none" strike="noStrike" kern="1200" cap="none" spc="0" normalizeH="0" baseline="0">
                        <a:ln>
                          <a:noFill/>
                        </a:ln>
                        <a:solidFill>
                          <a:srgbClr val="7AC343"/>
                        </a:solidFill>
                        <a:effectLst/>
                        <a:uLnTx/>
                        <a:uFillTx/>
                        <a:latin typeface="+mn-lt"/>
                        <a:ea typeface="Tahoma" panose="020B0604030504040204" pitchFamily="34" charset="0"/>
                        <a:cs typeface="Tahoma" panose="020B0604030504040204" pitchFamily="34" charset="0"/>
                      </a:endParaRPr>
                    </a:p>
                    <a:p>
                      <a:pPr algn="l"/>
                      <a:r>
                        <a:rPr kumimoji="0" lang="el-GR" sz="1400" b="1" i="0" u="none" strike="noStrike" kern="1200" cap="none" spc="0" normalizeH="0" baseline="0">
                          <a:ln>
                            <a:noFill/>
                          </a:ln>
                          <a:solidFill>
                            <a:srgbClr val="7AC343"/>
                          </a:solidFill>
                          <a:effectLst/>
                          <a:uLnTx/>
                          <a:uFillTx/>
                          <a:latin typeface="+mn-lt"/>
                          <a:ea typeface="Tahoma" panose="020B0604030504040204" pitchFamily="34" charset="0"/>
                          <a:cs typeface="Tahoma" panose="020B0604030504040204" pitchFamily="34" charset="0"/>
                        </a:rPr>
                        <a:t>Φύλλο Αξιολόγησης Πράξης</a:t>
                      </a:r>
                      <a:endParaRPr kumimoji="0" lang="en-US" sz="1400" b="1" i="0" u="none" strike="noStrike" kern="1200" cap="none" spc="0" normalizeH="0" baseline="0">
                        <a:ln>
                          <a:noFill/>
                        </a:ln>
                        <a:solidFill>
                          <a:srgbClr val="7AC343"/>
                        </a:solidFill>
                        <a:effectLst/>
                        <a:uLnTx/>
                        <a:uFillTx/>
                        <a:latin typeface="+mn-lt"/>
                        <a:ea typeface="Tahoma" panose="020B0604030504040204" pitchFamily="34" charset="0"/>
                        <a:cs typeface="Tahoma" panose="020B0604030504040204" pitchFamily="34" charset="0"/>
                      </a:endParaRPr>
                    </a:p>
                  </a:txBody>
                  <a:tcPr anchor="ctr">
                    <a:lnL w="9525" cap="flat" cmpd="sng" algn="ctr">
                      <a:noFill/>
                      <a:prstDash val="solid"/>
                      <a:round/>
                      <a:headEnd type="none" w="med" len="med"/>
                      <a:tailEnd type="none" w="med" len="med"/>
                    </a:lnL>
                    <a:lnT w="12700" cap="flat" cmpd="sng" algn="ctr">
                      <a:noFill/>
                      <a:prstDash val="solid"/>
                      <a:round/>
                      <a:headEnd type="none" w="med" len="med"/>
                      <a:tailEnd type="none" w="med" len="med"/>
                    </a:lnT>
                    <a:lnB w="38100" cap="flat" cmpd="sng" algn="ctr">
                      <a:solidFill>
                        <a:srgbClr val="423997"/>
                      </a:solidFill>
                      <a:prstDash val="solid"/>
                      <a:round/>
                      <a:headEnd type="none" w="med" len="med"/>
                      <a:tailEnd type="none" w="med" len="med"/>
                    </a:lnB>
                  </a:tcPr>
                </a:tc>
                <a:tc hMerge="1">
                  <a:txBody>
                    <a:bodyPr/>
                    <a:lstStyle/>
                    <a:p>
                      <a:endParaRPr/>
                    </a:p>
                  </a:txBody>
                  <a:tcPr anchor="ctr">
                    <a:lnR w="9525"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423997"/>
                      </a:solidFill>
                      <a:prstDash val="solid"/>
                      <a:round/>
                      <a:headEnd type="none" w="med" len="med"/>
                      <a:tailEnd type="none" w="med" len="med"/>
                    </a:lnB>
                  </a:tcPr>
                </a:tc>
                <a:extLst>
                  <a:ext uri="{0D108BD9-81ED-4DB2-BD59-A6C34878D82A}">
                    <a16:rowId xmlns:a16="http://schemas.microsoft.com/office/drawing/2014/main" val="10000"/>
                  </a:ext>
                </a:extLst>
              </a:tr>
              <a:tr h="382996">
                <a:tc>
                  <a:txBody>
                    <a:bodyPr/>
                    <a:lstStyle/>
                    <a:p>
                      <a:pPr algn="ctr"/>
                      <a:endParaRPr lang="en-US" sz="1600" b="1" i="0" u="none" strike="noStrike" kern="1200" cap="none" spc="0" normalizeH="0" baseline="0" noProof="0" dirty="0">
                        <a:ln>
                          <a:noFill/>
                        </a:ln>
                        <a:solidFill>
                          <a:srgbClr val="7AC343"/>
                        </a:solidFill>
                        <a:effectLst/>
                        <a:uLnTx/>
                        <a:uFillTx/>
                        <a:latin typeface="Tahoma"/>
                        <a:ea typeface="Tahoma"/>
                        <a:cs typeface="Tahoma"/>
                      </a:endParaRPr>
                    </a:p>
                  </a:txBody>
                  <a:tcPr anchor="ctr">
                    <a:lnR w="9525" cap="flat" cmpd="sng" algn="ctr">
                      <a:noFill/>
                      <a:prstDash val="solid"/>
                      <a:round/>
                      <a:headEnd type="none" w="med" len="med"/>
                      <a:tailEnd type="none" w="med" len="med"/>
                    </a:lnR>
                    <a:lnT w="38100" cap="flat" cmpd="sng" algn="ctr">
                      <a:solidFill>
                        <a:srgbClr val="423997"/>
                      </a:solidFill>
                      <a:prstDash val="solid"/>
                      <a:round/>
                      <a:headEnd type="none" w="med" len="med"/>
                      <a:tailEnd type="none" w="med" len="med"/>
                    </a:lnT>
                    <a:lnB w="38100" cap="flat" cmpd="sng" algn="ctr">
                      <a:solidFill>
                        <a:srgbClr val="423997"/>
                      </a:solidFill>
                      <a:prstDash val="solid"/>
                      <a:round/>
                      <a:headEnd type="none" w="med" len="med"/>
                      <a:tailEnd type="none" w="med" len="med"/>
                    </a:lnB>
                    <a:noFill/>
                  </a:tcPr>
                </a:tc>
                <a:tc>
                  <a:txBody>
                    <a:bodyPr/>
                    <a:lstStyle/>
                    <a:p>
                      <a:pPr algn="ctr"/>
                      <a:endParaRPr lang="en-US" sz="1600" b="1" i="0" u="none" strike="noStrike" kern="1200" cap="none" spc="0" normalizeH="0" baseline="0" noProof="0">
                        <a:ln>
                          <a:noFill/>
                        </a:ln>
                        <a:solidFill>
                          <a:srgbClr val="7AC343"/>
                        </a:solidFill>
                        <a:effectLst/>
                        <a:uLnTx/>
                        <a:uFillTx/>
                        <a:latin typeface="Tahoma"/>
                        <a:ea typeface="Tahoma"/>
                        <a:cs typeface="Tahoma"/>
                      </a:endParaRPr>
                    </a:p>
                  </a:txBody>
                  <a:tcPr anchor="ctr">
                    <a:lnL>
                      <a:noFill/>
                    </a:lnL>
                    <a:lnR w="9525" cap="flat" cmpd="sng" algn="ctr">
                      <a:noFill/>
                      <a:prstDash val="solid"/>
                      <a:round/>
                      <a:headEnd type="none" w="med" len="med"/>
                      <a:tailEnd type="none" w="med" len="med"/>
                    </a:lnR>
                    <a:lnT w="38100" cap="flat" cmpd="sng" algn="ctr">
                      <a:solidFill>
                        <a:srgbClr val="423997"/>
                      </a:solidFill>
                      <a:prstDash val="solid"/>
                      <a:round/>
                      <a:headEnd type="none" w="med" len="med"/>
                      <a:tailEnd type="none" w="med" len="med"/>
                    </a:lnT>
                    <a:lnB w="38100" cap="flat" cmpd="sng" algn="ctr">
                      <a:solidFill>
                        <a:srgbClr val="423997"/>
                      </a:solidFill>
                      <a:prstDash val="solid"/>
                      <a:round/>
                      <a:headEnd type="none" w="med" len="med"/>
                      <a:tailEnd type="none" w="med" len="med"/>
                    </a:lnB>
                    <a:noFill/>
                  </a:tcPr>
                </a:tc>
                <a:tc>
                  <a:txBody>
                    <a:bodyPr/>
                    <a:lstStyle/>
                    <a:p>
                      <a:pPr algn="l"/>
                      <a:r>
                        <a:rPr kumimoji="0" lang="el-GR" sz="1200" b="1" i="0" u="none" strike="noStrike" kern="1200" cap="none" spc="0" normalizeH="0" baseline="0">
                          <a:ln>
                            <a:noFill/>
                          </a:ln>
                          <a:solidFill>
                            <a:srgbClr val="7AC343"/>
                          </a:solidFill>
                          <a:effectLst/>
                          <a:uLnTx/>
                          <a:uFillTx/>
                          <a:latin typeface="+mn-lt"/>
                          <a:ea typeface="Tahoma" panose="020B0604030504040204" pitchFamily="34" charset="0"/>
                          <a:cs typeface="Tahoma" panose="020B0604030504040204" pitchFamily="34" charset="0"/>
                        </a:rPr>
                        <a:t>ΠΕΡΙΓΡΑΦΗ</a:t>
                      </a:r>
                      <a:endParaRPr kumimoji="0" lang="en-US" sz="1200" b="1" i="0" u="none" strike="noStrike" kern="1200" cap="none" spc="0" normalizeH="0" baseline="0">
                        <a:ln>
                          <a:noFill/>
                        </a:ln>
                        <a:solidFill>
                          <a:srgbClr val="7AC343"/>
                        </a:solidFill>
                        <a:effectLst/>
                        <a:uLnTx/>
                        <a:uFillTx/>
                        <a:latin typeface="+mn-lt"/>
                        <a:ea typeface="Tahoma" panose="020B0604030504040204" pitchFamily="34" charset="0"/>
                        <a:cs typeface="Tahoma" panose="020B0604030504040204" pitchFamily="34" charset="0"/>
                      </a:endParaRPr>
                    </a:p>
                  </a:txBody>
                  <a:tcPr anchor="ctr">
                    <a:lnL w="9525" cap="flat" cmpd="sng" algn="ctr">
                      <a:noFill/>
                      <a:prstDash val="solid"/>
                      <a:round/>
                      <a:headEnd type="none" w="med" len="med"/>
                      <a:tailEnd type="none" w="med" len="med"/>
                    </a:lnL>
                    <a:lnT w="38100" cap="flat" cmpd="sng" algn="ctr">
                      <a:solidFill>
                        <a:srgbClr val="423997"/>
                      </a:solidFill>
                      <a:prstDash val="solid"/>
                      <a:round/>
                      <a:headEnd type="none" w="med" len="med"/>
                      <a:tailEnd type="none" w="med" len="med"/>
                    </a:lnT>
                    <a:lnB w="38100" cap="flat" cmpd="sng" algn="ctr">
                      <a:solidFill>
                        <a:srgbClr val="423997"/>
                      </a:solidFill>
                      <a:prstDash val="solid"/>
                      <a:round/>
                      <a:headEnd type="none" w="med" len="med"/>
                      <a:tailEnd type="none" w="med" len="med"/>
                    </a:lnB>
                    <a:noFill/>
                  </a:tcPr>
                </a:tc>
                <a:tc>
                  <a:txBody>
                    <a:bodyPr/>
                    <a:lstStyle/>
                    <a:p>
                      <a:r>
                        <a:rPr kumimoji="0" lang="el-GR" sz="1200" b="1" i="0" u="none" strike="noStrike" kern="1200" cap="none" spc="0" normalizeH="0" baseline="0">
                          <a:ln>
                            <a:noFill/>
                          </a:ln>
                          <a:solidFill>
                            <a:srgbClr val="7AC343"/>
                          </a:solidFill>
                          <a:effectLst/>
                          <a:uLnTx/>
                          <a:uFillTx/>
                          <a:latin typeface="+mn-lt"/>
                          <a:ea typeface="Tahoma" panose="020B0604030504040204" pitchFamily="34" charset="0"/>
                          <a:cs typeface="Tahoma" panose="020B0604030504040204" pitchFamily="34" charset="0"/>
                        </a:rPr>
                        <a:t>ΤΙΜΗ</a:t>
                      </a:r>
                    </a:p>
                  </a:txBody>
                  <a:tcPr anchor="ctr">
                    <a:lnT w="38100" cap="flat" cmpd="sng" algn="ctr">
                      <a:solidFill>
                        <a:srgbClr val="423997"/>
                      </a:solidFill>
                      <a:prstDash val="solid"/>
                      <a:round/>
                      <a:headEnd type="none" w="med" len="med"/>
                      <a:tailEnd type="none" w="med" len="med"/>
                    </a:lnT>
                    <a:lnB w="38100" cap="flat" cmpd="sng" algn="ctr">
                      <a:solidFill>
                        <a:srgbClr val="423997"/>
                      </a:solidFill>
                      <a:prstDash val="solid"/>
                      <a:round/>
                      <a:headEnd type="none" w="med" len="med"/>
                      <a:tailEnd type="none" w="med" len="med"/>
                    </a:lnB>
                    <a:noFill/>
                  </a:tcPr>
                </a:tc>
                <a:extLst>
                  <a:ext uri="{0D108BD9-81ED-4DB2-BD59-A6C34878D82A}">
                    <a16:rowId xmlns:a16="http://schemas.microsoft.com/office/drawing/2014/main" val="2102517964"/>
                  </a:ext>
                </a:extLst>
              </a:tr>
              <a:tr h="522267">
                <a:tc rowSpan="5">
                  <a:txBody>
                    <a:bodyPr/>
                    <a:lstStyle/>
                    <a:p>
                      <a:pPr algn="ctr"/>
                      <a:r>
                        <a:rPr kumimoji="0" lang="el-GR" sz="1200" b="1" i="0" u="none" strike="noStrike" kern="1200" cap="none" spc="0" normalizeH="0" baseline="0">
                          <a:ln>
                            <a:noFill/>
                          </a:ln>
                          <a:solidFill>
                            <a:schemeClr val="bg2">
                              <a:lumMod val="25000"/>
                            </a:schemeClr>
                          </a:solidFill>
                          <a:effectLst/>
                          <a:uLnTx/>
                          <a:uFillTx/>
                          <a:latin typeface="+mn-lt"/>
                          <a:ea typeface="Tahoma" panose="020B0604030504040204" pitchFamily="34" charset="0"/>
                          <a:cs typeface="Tahoma" panose="020B0604030504040204" pitchFamily="34" charset="0"/>
                        </a:rPr>
                        <a:t>1</a:t>
                      </a:r>
                      <a:r>
                        <a:rPr kumimoji="0" lang="el-GR" sz="1200" b="1" i="0" u="none" strike="noStrike" kern="1200" cap="none" spc="0" normalizeH="0" baseline="30000">
                          <a:ln>
                            <a:noFill/>
                          </a:ln>
                          <a:solidFill>
                            <a:schemeClr val="bg2">
                              <a:lumMod val="25000"/>
                            </a:schemeClr>
                          </a:solidFill>
                          <a:effectLst/>
                          <a:uLnTx/>
                          <a:uFillTx/>
                          <a:latin typeface="+mn-lt"/>
                          <a:ea typeface="Tahoma" panose="020B0604030504040204" pitchFamily="34" charset="0"/>
                          <a:cs typeface="Tahoma" panose="020B0604030504040204" pitchFamily="34" charset="0"/>
                        </a:rPr>
                        <a:t>Η </a:t>
                      </a:r>
                      <a:r>
                        <a:rPr kumimoji="0" lang="el-GR" sz="1200" b="1" i="0" u="none" strike="noStrike" kern="1200" cap="none" spc="0" normalizeH="0" baseline="0">
                          <a:ln>
                            <a:noFill/>
                          </a:ln>
                          <a:solidFill>
                            <a:schemeClr val="bg2">
                              <a:lumMod val="25000"/>
                            </a:schemeClr>
                          </a:solidFill>
                          <a:effectLst/>
                          <a:uLnTx/>
                          <a:uFillTx/>
                          <a:latin typeface="+mn-lt"/>
                          <a:ea typeface="Tahoma" panose="020B0604030504040204" pitchFamily="34" charset="0"/>
                          <a:cs typeface="Tahoma" panose="020B0604030504040204" pitchFamily="34" charset="0"/>
                        </a:rPr>
                        <a:t>ΟΜΑΔΑ </a:t>
                      </a:r>
                    </a:p>
                    <a:p>
                      <a:pPr algn="ctr"/>
                      <a:r>
                        <a:rPr kumimoji="0" lang="el-GR" sz="1200" b="1" i="0" u="none" strike="noStrike" kern="1200" cap="none" spc="0" normalizeH="0" baseline="0">
                          <a:ln>
                            <a:noFill/>
                          </a:ln>
                          <a:solidFill>
                            <a:schemeClr val="bg2">
                              <a:lumMod val="25000"/>
                            </a:schemeClr>
                          </a:solidFill>
                          <a:effectLst/>
                          <a:uLnTx/>
                          <a:uFillTx/>
                          <a:latin typeface="+mn-lt"/>
                          <a:ea typeface="Tahoma" panose="020B0604030504040204" pitchFamily="34" charset="0"/>
                          <a:cs typeface="Tahoma" panose="020B0604030504040204" pitchFamily="34" charset="0"/>
                        </a:rPr>
                        <a:t>ΠΛΗΡΟΤΗΤΑ ΚΑΙ ΣΑΦΗΝΕΙΑ ΤΟΥ ΠΕΡΙΕΧΟΜΕΝΟΥ ΤΗΣ ΠΡΟΤΑΣΗΣ </a:t>
                      </a:r>
                      <a:endParaRPr kumimoji="0" lang="en-US" sz="1200" b="1" i="0" u="none" strike="noStrike" kern="1200" cap="none" spc="0" normalizeH="0" baseline="0">
                        <a:ln>
                          <a:noFill/>
                        </a:ln>
                        <a:solidFill>
                          <a:schemeClr val="bg2">
                            <a:lumMod val="25000"/>
                          </a:schemeClr>
                        </a:solidFill>
                        <a:effectLst/>
                        <a:uLnTx/>
                        <a:uFillTx/>
                        <a:latin typeface="+mn-lt"/>
                        <a:ea typeface="Tahoma" panose="020B0604030504040204" pitchFamily="34" charset="0"/>
                        <a:cs typeface="Tahoma" panose="020B0604030504040204" pitchFamily="34" charset="0"/>
                      </a:endParaRPr>
                    </a:p>
                  </a:txBody>
                  <a:tcPr vert="vert270" anchor="ctr">
                    <a:lnR w="9525" cap="flat" cmpd="sng" algn="ctr">
                      <a:solidFill>
                        <a:srgbClr val="423997"/>
                      </a:solidFill>
                      <a:prstDash val="solid"/>
                      <a:round/>
                      <a:headEnd type="none" w="med" len="med"/>
                      <a:tailEnd type="none" w="med" len="med"/>
                    </a:lnR>
                    <a:lnT w="38100" cap="flat" cmpd="sng" algn="ctr">
                      <a:solidFill>
                        <a:srgbClr val="423997"/>
                      </a:solidFill>
                      <a:prstDash val="solid"/>
                      <a:round/>
                      <a:headEnd type="none" w="med" len="med"/>
                      <a:tailEnd type="none" w="med" len="med"/>
                    </a:lnT>
                    <a:lnB>
                      <a:noFill/>
                    </a:lnB>
                    <a:solidFill>
                      <a:srgbClr val="7AC343">
                        <a:alpha val="20000"/>
                      </a:srgbClr>
                    </a:solidFill>
                  </a:tcPr>
                </a:tc>
                <a:tc>
                  <a:txBody>
                    <a:bodyPr/>
                    <a:lstStyle/>
                    <a:p>
                      <a:pPr algn="ctr"/>
                      <a:r>
                        <a:rPr kumimoji="0" lang="el-GR" sz="1200" b="1" i="0" u="none" strike="noStrike" kern="1200" cap="none" spc="0" normalizeH="0" baseline="0" noProof="0">
                          <a:ln>
                            <a:noFill/>
                          </a:ln>
                          <a:solidFill>
                            <a:schemeClr val="bg2">
                              <a:lumMod val="25000"/>
                            </a:schemeClr>
                          </a:solidFill>
                          <a:effectLst/>
                          <a:uLnTx/>
                          <a:uFillTx/>
                          <a:latin typeface="+mn-lt"/>
                          <a:ea typeface="Tahoma" panose="020B0604030504040204" pitchFamily="34" charset="0"/>
                          <a:cs typeface="Tahoma" panose="020B0604030504040204" pitchFamily="34" charset="0"/>
                        </a:rPr>
                        <a:t>Α</a:t>
                      </a:r>
                      <a:r>
                        <a:rPr kumimoji="0" lang="en-US" sz="1200" b="1" i="0" u="none" strike="noStrike" kern="1200" cap="none" spc="0" normalizeH="0" baseline="0" noProof="0">
                          <a:ln>
                            <a:noFill/>
                          </a:ln>
                          <a:solidFill>
                            <a:schemeClr val="bg2">
                              <a:lumMod val="25000"/>
                            </a:schemeClr>
                          </a:solidFill>
                          <a:effectLst/>
                          <a:uLnTx/>
                          <a:uFillTx/>
                          <a:latin typeface="+mn-lt"/>
                          <a:ea typeface="Tahoma" panose="020B0604030504040204" pitchFamily="34" charset="0"/>
                          <a:cs typeface="Tahoma" panose="020B0604030504040204" pitchFamily="34" charset="0"/>
                        </a:rPr>
                        <a:t>1</a:t>
                      </a:r>
                      <a:endParaRPr lang="en-US" sz="1200" b="1">
                        <a:solidFill>
                          <a:schemeClr val="bg2">
                            <a:lumMod val="25000"/>
                          </a:schemeClr>
                        </a:solidFill>
                        <a:latin typeface="+mn-lt"/>
                      </a:endParaRPr>
                    </a:p>
                  </a:txBody>
                  <a:tcPr anchor="ctr">
                    <a:lnL w="9525" cap="flat" cmpd="sng" algn="ctr">
                      <a:solidFill>
                        <a:srgbClr val="423997"/>
                      </a:solidFill>
                      <a:prstDash val="solid"/>
                      <a:round/>
                      <a:headEnd type="none" w="med" len="med"/>
                      <a:tailEnd type="none" w="med" len="med"/>
                    </a:lnL>
                    <a:lnR w="9525" cap="flat" cmpd="sng" algn="ctr">
                      <a:solidFill>
                        <a:srgbClr val="423997"/>
                      </a:solidFill>
                      <a:prstDash val="solid"/>
                      <a:round/>
                      <a:headEnd type="none" w="med" len="med"/>
                      <a:tailEnd type="none" w="med" len="med"/>
                    </a:lnR>
                    <a:lnT w="38100" cap="flat" cmpd="sng" algn="ctr">
                      <a:solidFill>
                        <a:srgbClr val="423997"/>
                      </a:solidFill>
                      <a:prstDash val="solid"/>
                      <a:round/>
                      <a:headEnd type="none" w="med" len="med"/>
                      <a:tailEnd type="none" w="med" len="med"/>
                    </a:lnT>
                    <a:solidFill>
                      <a:srgbClr val="7AC343">
                        <a:alpha val="20000"/>
                      </a:srgbClr>
                    </a:solidFill>
                  </a:tcPr>
                </a:tc>
                <a:tc>
                  <a:txBody>
                    <a:bodyPr/>
                    <a:lstStyle/>
                    <a:p>
                      <a:pPr algn="l"/>
                      <a:r>
                        <a:rPr kumimoji="0" lang="el-GR" sz="1200" b="1" i="0" u="none" strike="noStrike" kern="1200" cap="none" spc="0" normalizeH="0" baseline="0">
                          <a:ln>
                            <a:noFill/>
                          </a:ln>
                          <a:solidFill>
                            <a:schemeClr val="bg2">
                              <a:lumMod val="25000"/>
                            </a:schemeClr>
                          </a:solidFill>
                          <a:effectLst/>
                          <a:uLnTx/>
                          <a:uFillTx/>
                          <a:latin typeface="+mn-lt"/>
                          <a:ea typeface="Tahoma" panose="020B0604030504040204" pitchFamily="34" charset="0"/>
                          <a:cs typeface="Tahoma" panose="020B0604030504040204" pitchFamily="34" charset="0"/>
                        </a:rPr>
                        <a:t>Πληρότητα και σαφήνεια του φυσικού αντικειμένου της πρότασης</a:t>
                      </a:r>
                      <a:endParaRPr kumimoji="0" lang="en-US" sz="1200" b="1" i="0" u="none" strike="noStrike" kern="1200" cap="none" spc="0" normalizeH="0" baseline="0">
                        <a:ln>
                          <a:noFill/>
                        </a:ln>
                        <a:solidFill>
                          <a:schemeClr val="bg2">
                            <a:lumMod val="25000"/>
                          </a:schemeClr>
                        </a:solidFill>
                        <a:effectLst/>
                        <a:uLnTx/>
                        <a:uFillTx/>
                        <a:latin typeface="+mn-lt"/>
                        <a:ea typeface="Tahoma" panose="020B0604030504040204" pitchFamily="34" charset="0"/>
                        <a:cs typeface="Tahoma" panose="020B0604030504040204" pitchFamily="34" charset="0"/>
                      </a:endParaRPr>
                    </a:p>
                  </a:txBody>
                  <a:tcPr anchor="ctr">
                    <a:lnL w="9525" cap="flat" cmpd="sng" algn="ctr">
                      <a:solidFill>
                        <a:srgbClr val="423997"/>
                      </a:solidFill>
                      <a:prstDash val="solid"/>
                      <a:round/>
                      <a:headEnd type="none" w="med" len="med"/>
                      <a:tailEnd type="none" w="med" len="med"/>
                    </a:lnL>
                    <a:lnR w="9525" cap="flat" cmpd="sng" algn="ctr">
                      <a:solidFill>
                        <a:srgbClr val="423997"/>
                      </a:solidFill>
                      <a:prstDash val="solid"/>
                      <a:round/>
                      <a:headEnd type="none" w="med" len="med"/>
                      <a:tailEnd type="none" w="med" len="med"/>
                    </a:lnR>
                    <a:lnT w="38100" cap="flat" cmpd="sng" algn="ctr">
                      <a:solidFill>
                        <a:srgbClr val="423997"/>
                      </a:solidFill>
                      <a:prstDash val="solid"/>
                      <a:round/>
                      <a:headEnd type="none" w="med" len="med"/>
                      <a:tailEnd type="none" w="med" len="med"/>
                    </a:lnT>
                    <a:solidFill>
                      <a:srgbClr val="7AC343">
                        <a:alpha val="20000"/>
                      </a:srgbClr>
                    </a:solidFill>
                  </a:tcPr>
                </a:tc>
                <a:tc>
                  <a:txBody>
                    <a:bodyPr/>
                    <a:lstStyle/>
                    <a:p>
                      <a:pPr algn="l"/>
                      <a:r>
                        <a:rPr kumimoji="0" lang="el-GR" sz="1200" b="1" i="0" u="none" strike="noStrike" kern="1200" cap="none" spc="0" normalizeH="0" baseline="0" noProof="0">
                          <a:ln>
                            <a:noFill/>
                          </a:ln>
                          <a:solidFill>
                            <a:schemeClr val="bg2">
                              <a:lumMod val="25000"/>
                            </a:schemeClr>
                          </a:solidFill>
                          <a:effectLst/>
                          <a:uLnTx/>
                          <a:uFillTx/>
                          <a:latin typeface="+mn-lt"/>
                          <a:ea typeface="Tahoma" panose="020B0604030504040204" pitchFamily="34" charset="0"/>
                          <a:cs typeface="Tahoma" panose="020B0604030504040204" pitchFamily="34" charset="0"/>
                        </a:rPr>
                        <a:t>ΝΑΙ/ΟΧΙ</a:t>
                      </a:r>
                      <a:endParaRPr kumimoji="0" lang="en-US" sz="1200" b="1" i="0" u="none" strike="noStrike" kern="1200" cap="none" spc="0" normalizeH="0" baseline="0">
                        <a:ln>
                          <a:noFill/>
                        </a:ln>
                        <a:solidFill>
                          <a:schemeClr val="bg2">
                            <a:lumMod val="25000"/>
                          </a:schemeClr>
                        </a:solidFill>
                        <a:effectLst/>
                        <a:uLnTx/>
                        <a:uFillTx/>
                        <a:latin typeface="+mn-lt"/>
                        <a:ea typeface="Tahoma" panose="020B0604030504040204" pitchFamily="34" charset="0"/>
                        <a:cs typeface="Tahoma" panose="020B0604030504040204" pitchFamily="34" charset="0"/>
                      </a:endParaRPr>
                    </a:p>
                  </a:txBody>
                  <a:tcPr anchor="ctr">
                    <a:lnL w="9525" cap="flat" cmpd="sng" algn="ctr">
                      <a:solidFill>
                        <a:srgbClr val="423997"/>
                      </a:solidFill>
                      <a:prstDash val="solid"/>
                      <a:round/>
                      <a:headEnd type="none" w="med" len="med"/>
                      <a:tailEnd type="none" w="med" len="med"/>
                    </a:lnL>
                    <a:lnR w="9525" cap="flat" cmpd="sng" algn="ctr">
                      <a:solidFill>
                        <a:srgbClr val="423997"/>
                      </a:solidFill>
                      <a:prstDash val="solid"/>
                      <a:round/>
                      <a:headEnd type="none" w="med" len="med"/>
                      <a:tailEnd type="none" w="med" len="med"/>
                    </a:lnR>
                    <a:lnT w="38100" cap="flat" cmpd="sng" algn="ctr">
                      <a:solidFill>
                        <a:srgbClr val="423997"/>
                      </a:solidFill>
                      <a:prstDash val="solid"/>
                      <a:round/>
                      <a:headEnd type="none" w="med" len="med"/>
                      <a:tailEnd type="none" w="med" len="med"/>
                    </a:lnT>
                    <a:solidFill>
                      <a:srgbClr val="7AC343">
                        <a:alpha val="20000"/>
                      </a:srgbClr>
                    </a:solidFill>
                  </a:tcPr>
                </a:tc>
                <a:extLst>
                  <a:ext uri="{0D108BD9-81ED-4DB2-BD59-A6C34878D82A}">
                    <a16:rowId xmlns:a16="http://schemas.microsoft.com/office/drawing/2014/main" val="10001"/>
                  </a:ext>
                </a:extLst>
              </a:tr>
              <a:tr h="370502">
                <a:tc vMerge="1">
                  <a:txBody>
                    <a:bodyPr/>
                    <a:lstStyle/>
                    <a:p>
                      <a:pPr algn="ctr"/>
                      <a:endParaRPr lang="en-US" sz="1600" b="1">
                        <a:solidFill>
                          <a:schemeClr val="bg2">
                            <a:lumMod val="25000"/>
                          </a:schemeClr>
                        </a:solidFill>
                        <a:latin typeface="+mn-lt"/>
                      </a:endParaRPr>
                    </a:p>
                  </a:txBody>
                  <a:tcPr anchor="ctr">
                    <a:lnR w="9525" cap="flat" cmpd="sng" algn="ctr">
                      <a:solidFill>
                        <a:srgbClr val="423997"/>
                      </a:solidFill>
                      <a:prstDash val="solid"/>
                      <a:round/>
                      <a:headEnd type="none" w="med" len="med"/>
                      <a:tailEnd type="none" w="med" len="med"/>
                    </a:lnR>
                    <a:noFill/>
                  </a:tcPr>
                </a:tc>
                <a:tc>
                  <a:txBody>
                    <a:bodyPr/>
                    <a:lstStyle/>
                    <a:p>
                      <a:pPr algn="ctr"/>
                      <a:r>
                        <a:rPr kumimoji="0" lang="el-GR" sz="1200" b="1" i="0" u="none" strike="noStrike" kern="1200" cap="none" spc="0" normalizeH="0" baseline="0" noProof="0">
                          <a:ln>
                            <a:noFill/>
                          </a:ln>
                          <a:solidFill>
                            <a:schemeClr val="bg2">
                              <a:lumMod val="25000"/>
                            </a:schemeClr>
                          </a:solidFill>
                          <a:effectLst/>
                          <a:uLnTx/>
                          <a:uFillTx/>
                          <a:latin typeface="+mn-lt"/>
                          <a:ea typeface="Tahoma" panose="020B0604030504040204" pitchFamily="34" charset="0"/>
                          <a:cs typeface="Tahoma" panose="020B0604030504040204" pitchFamily="34" charset="0"/>
                        </a:rPr>
                        <a:t>Α</a:t>
                      </a:r>
                      <a:r>
                        <a:rPr kumimoji="0" lang="en-US" sz="1200" b="1" i="0" u="none" strike="noStrike" kern="1200" cap="none" spc="0" normalizeH="0" baseline="0" noProof="0">
                          <a:ln>
                            <a:noFill/>
                          </a:ln>
                          <a:solidFill>
                            <a:schemeClr val="bg2">
                              <a:lumMod val="25000"/>
                            </a:schemeClr>
                          </a:solidFill>
                          <a:effectLst/>
                          <a:uLnTx/>
                          <a:uFillTx/>
                          <a:latin typeface="+mn-lt"/>
                          <a:ea typeface="Tahoma" panose="020B0604030504040204" pitchFamily="34" charset="0"/>
                          <a:cs typeface="Tahoma" panose="020B0604030504040204" pitchFamily="34" charset="0"/>
                        </a:rPr>
                        <a:t>2</a:t>
                      </a:r>
                      <a:endParaRPr lang="en-US" sz="1200" b="1">
                        <a:solidFill>
                          <a:schemeClr val="bg2">
                            <a:lumMod val="25000"/>
                          </a:schemeClr>
                        </a:solidFill>
                        <a:latin typeface="+mn-lt"/>
                      </a:endParaRPr>
                    </a:p>
                  </a:txBody>
                  <a:tcPr anchor="ctr">
                    <a:lnL w="9525" cap="flat" cmpd="sng" algn="ctr">
                      <a:solidFill>
                        <a:srgbClr val="423997"/>
                      </a:solidFill>
                      <a:prstDash val="solid"/>
                      <a:round/>
                      <a:headEnd type="none" w="med" len="med"/>
                      <a:tailEnd type="none" w="med" len="med"/>
                    </a:lnL>
                    <a:lnR w="9525" cap="flat" cmpd="sng" algn="ctr">
                      <a:solidFill>
                        <a:srgbClr val="423997"/>
                      </a:solidFill>
                      <a:prstDash val="solid"/>
                      <a:round/>
                      <a:headEnd type="none" w="med" len="med"/>
                      <a:tailEnd type="none" w="med" len="med"/>
                    </a:lnR>
                    <a:noFill/>
                  </a:tcPr>
                </a:tc>
                <a:tc>
                  <a:txBody>
                    <a:bodyPr/>
                    <a:lstStyle/>
                    <a:p>
                      <a:pPr algn="l"/>
                      <a:r>
                        <a:rPr kumimoji="0" lang="el-GR" sz="1200" b="1" i="0" u="none" strike="noStrike" kern="1200" cap="none" spc="0" normalizeH="0" baseline="0" err="1">
                          <a:ln>
                            <a:noFill/>
                          </a:ln>
                          <a:solidFill>
                            <a:schemeClr val="bg2">
                              <a:lumMod val="25000"/>
                            </a:schemeClr>
                          </a:solidFill>
                          <a:effectLst/>
                          <a:uLnTx/>
                          <a:uFillTx/>
                          <a:latin typeface="+mn-lt"/>
                          <a:ea typeface="Tahoma" panose="020B0604030504040204" pitchFamily="34" charset="0"/>
                          <a:cs typeface="Tahoma" panose="020B0604030504040204" pitchFamily="34" charset="0"/>
                        </a:rPr>
                        <a:t>Ρεαλιστικότητα</a:t>
                      </a:r>
                      <a:r>
                        <a:rPr kumimoji="0" lang="el-GR" sz="1200" b="1" i="0" u="none" strike="noStrike" kern="1200" cap="none" spc="0" normalizeH="0" baseline="0">
                          <a:ln>
                            <a:noFill/>
                          </a:ln>
                          <a:solidFill>
                            <a:schemeClr val="bg2">
                              <a:lumMod val="25000"/>
                            </a:schemeClr>
                          </a:solidFill>
                          <a:effectLst/>
                          <a:uLnTx/>
                          <a:uFillTx/>
                          <a:latin typeface="+mn-lt"/>
                          <a:ea typeface="Tahoma" panose="020B0604030504040204" pitchFamily="34" charset="0"/>
                          <a:cs typeface="Tahoma" panose="020B0604030504040204" pitchFamily="34" charset="0"/>
                        </a:rPr>
                        <a:t> του προϋπολογισμού </a:t>
                      </a:r>
                      <a:endParaRPr kumimoji="0" lang="en-US" sz="1200" b="1" i="0" u="none" strike="noStrike" kern="1200" cap="none" spc="0" normalizeH="0" baseline="0">
                        <a:ln>
                          <a:noFill/>
                        </a:ln>
                        <a:solidFill>
                          <a:schemeClr val="bg2">
                            <a:lumMod val="25000"/>
                          </a:schemeClr>
                        </a:solidFill>
                        <a:effectLst/>
                        <a:uLnTx/>
                        <a:uFillTx/>
                        <a:latin typeface="+mn-lt"/>
                        <a:ea typeface="Tahoma" panose="020B0604030504040204" pitchFamily="34" charset="0"/>
                        <a:cs typeface="Tahoma" panose="020B0604030504040204" pitchFamily="34" charset="0"/>
                      </a:endParaRPr>
                    </a:p>
                  </a:txBody>
                  <a:tcPr anchor="ctr">
                    <a:lnL w="9525" cap="flat" cmpd="sng" algn="ctr">
                      <a:solidFill>
                        <a:srgbClr val="423997"/>
                      </a:solidFill>
                      <a:prstDash val="solid"/>
                      <a:round/>
                      <a:headEnd type="none" w="med" len="med"/>
                      <a:tailEnd type="none" w="med" len="med"/>
                    </a:lnL>
                    <a:lnR w="9525" cap="flat" cmpd="sng" algn="ctr">
                      <a:solidFill>
                        <a:srgbClr val="423997"/>
                      </a:solidFill>
                      <a:prstDash val="solid"/>
                      <a:round/>
                      <a:headEnd type="none" w="med" len="med"/>
                      <a:tailEnd type="none" w="med" len="med"/>
                    </a:ln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a:ln>
                            <a:noFill/>
                          </a:ln>
                          <a:solidFill>
                            <a:schemeClr val="bg2">
                              <a:lumMod val="25000"/>
                            </a:schemeClr>
                          </a:solidFill>
                          <a:effectLst/>
                          <a:uLnTx/>
                          <a:uFillTx/>
                          <a:latin typeface="+mn-lt"/>
                          <a:ea typeface="Tahoma" panose="020B0604030504040204" pitchFamily="34" charset="0"/>
                          <a:cs typeface="Tahoma" panose="020B0604030504040204" pitchFamily="34" charset="0"/>
                        </a:rPr>
                        <a:t>ΝΑΙ/ΟΧΙ</a:t>
                      </a:r>
                      <a:endParaRPr kumimoji="0" lang="en-US" sz="1200" b="1" i="0" u="none" strike="noStrike" kern="1200" cap="none" spc="0" normalizeH="0" baseline="0" noProof="0">
                        <a:ln>
                          <a:noFill/>
                        </a:ln>
                        <a:solidFill>
                          <a:schemeClr val="bg2">
                            <a:lumMod val="25000"/>
                          </a:schemeClr>
                        </a:solidFill>
                        <a:effectLst/>
                        <a:uLnTx/>
                        <a:uFillTx/>
                        <a:latin typeface="+mn-lt"/>
                        <a:ea typeface="Tahoma" panose="020B0604030504040204" pitchFamily="34" charset="0"/>
                        <a:cs typeface="Tahoma" panose="020B0604030504040204" pitchFamily="34" charset="0"/>
                      </a:endParaRPr>
                    </a:p>
                  </a:txBody>
                  <a:tcPr anchor="ctr">
                    <a:lnL w="9525" cap="flat" cmpd="sng" algn="ctr">
                      <a:solidFill>
                        <a:srgbClr val="423997"/>
                      </a:solidFill>
                      <a:prstDash val="solid"/>
                      <a:round/>
                      <a:headEnd type="none" w="med" len="med"/>
                      <a:tailEnd type="none" w="med" len="med"/>
                    </a:lnL>
                    <a:lnR w="9525" cap="flat" cmpd="sng" algn="ctr">
                      <a:solidFill>
                        <a:srgbClr val="423997"/>
                      </a:solidFill>
                      <a:prstDash val="solid"/>
                      <a:round/>
                      <a:headEnd type="none" w="med" len="med"/>
                      <a:tailEnd type="none" w="med" len="med"/>
                    </a:lnR>
                    <a:noFill/>
                  </a:tcPr>
                </a:tc>
                <a:extLst>
                  <a:ext uri="{0D108BD9-81ED-4DB2-BD59-A6C34878D82A}">
                    <a16:rowId xmlns:a16="http://schemas.microsoft.com/office/drawing/2014/main" val="10002"/>
                  </a:ext>
                </a:extLst>
              </a:tr>
              <a:tr h="370502">
                <a:tc vMerge="1">
                  <a:txBody>
                    <a:bodyPr/>
                    <a:lstStyle/>
                    <a:p>
                      <a:pPr algn="ctr"/>
                      <a:endParaRPr lang="en-US" sz="1600" b="1">
                        <a:solidFill>
                          <a:schemeClr val="bg2">
                            <a:lumMod val="25000"/>
                          </a:schemeClr>
                        </a:solidFill>
                        <a:latin typeface="+mn-lt"/>
                      </a:endParaRPr>
                    </a:p>
                  </a:txBody>
                  <a:tcPr anchor="ctr">
                    <a:lnR w="9525" cap="flat" cmpd="sng" algn="ctr">
                      <a:solidFill>
                        <a:srgbClr val="423997"/>
                      </a:solidFill>
                      <a:prstDash val="solid"/>
                      <a:round/>
                      <a:headEnd type="none" w="med" len="med"/>
                      <a:tailEnd type="none" w="med" len="med"/>
                    </a:lnR>
                    <a:solidFill>
                      <a:srgbClr val="7AC343">
                        <a:alpha val="20000"/>
                      </a:srgbClr>
                    </a:solidFill>
                  </a:tcPr>
                </a:tc>
                <a:tc>
                  <a:txBody>
                    <a:bodyPr/>
                    <a:lstStyle/>
                    <a:p>
                      <a:pPr algn="ctr"/>
                      <a:r>
                        <a:rPr kumimoji="0" lang="el-GR" sz="1200" b="1" i="0" u="none" strike="noStrike" kern="1200" cap="none" spc="0" normalizeH="0" baseline="0" noProof="0">
                          <a:ln>
                            <a:noFill/>
                          </a:ln>
                          <a:solidFill>
                            <a:schemeClr val="bg2">
                              <a:lumMod val="25000"/>
                            </a:schemeClr>
                          </a:solidFill>
                          <a:effectLst/>
                          <a:uLnTx/>
                          <a:uFillTx/>
                          <a:latin typeface="+mn-lt"/>
                          <a:ea typeface="Tahoma" panose="020B0604030504040204" pitchFamily="34" charset="0"/>
                          <a:cs typeface="Tahoma" panose="020B0604030504040204" pitchFamily="34" charset="0"/>
                        </a:rPr>
                        <a:t>Α</a:t>
                      </a:r>
                      <a:r>
                        <a:rPr kumimoji="0" lang="en-US" sz="1200" b="1" i="0" u="none" strike="noStrike" kern="1200" cap="none" spc="0" normalizeH="0" baseline="0" noProof="0">
                          <a:ln>
                            <a:noFill/>
                          </a:ln>
                          <a:solidFill>
                            <a:schemeClr val="bg2">
                              <a:lumMod val="25000"/>
                            </a:schemeClr>
                          </a:solidFill>
                          <a:effectLst/>
                          <a:uLnTx/>
                          <a:uFillTx/>
                          <a:latin typeface="+mn-lt"/>
                          <a:ea typeface="Tahoma" panose="020B0604030504040204" pitchFamily="34" charset="0"/>
                          <a:cs typeface="Tahoma" panose="020B0604030504040204" pitchFamily="34" charset="0"/>
                        </a:rPr>
                        <a:t>3</a:t>
                      </a:r>
                      <a:endParaRPr lang="en-US" sz="1200" b="1">
                        <a:solidFill>
                          <a:schemeClr val="bg2">
                            <a:lumMod val="25000"/>
                          </a:schemeClr>
                        </a:solidFill>
                        <a:latin typeface="+mn-lt"/>
                      </a:endParaRPr>
                    </a:p>
                  </a:txBody>
                  <a:tcPr anchor="ctr">
                    <a:lnL w="9525" cap="flat" cmpd="sng" algn="ctr">
                      <a:solidFill>
                        <a:srgbClr val="423997"/>
                      </a:solidFill>
                      <a:prstDash val="solid"/>
                      <a:round/>
                      <a:headEnd type="none" w="med" len="med"/>
                      <a:tailEnd type="none" w="med" len="med"/>
                    </a:lnL>
                    <a:lnR w="9525" cap="flat" cmpd="sng" algn="ctr">
                      <a:solidFill>
                        <a:srgbClr val="423997"/>
                      </a:solidFill>
                      <a:prstDash val="solid"/>
                      <a:round/>
                      <a:headEnd type="none" w="med" len="med"/>
                      <a:tailEnd type="none" w="med" len="med"/>
                    </a:lnR>
                    <a:solidFill>
                      <a:srgbClr val="7AC343">
                        <a:alpha val="20000"/>
                      </a:srgbClr>
                    </a:solidFill>
                  </a:tcPr>
                </a:tc>
                <a:tc>
                  <a:txBody>
                    <a:bodyPr/>
                    <a:lstStyle/>
                    <a:p>
                      <a:pPr algn="l"/>
                      <a:r>
                        <a:rPr kumimoji="0" lang="el-GR" sz="1200" b="1" i="0" u="none" strike="noStrike" kern="1200" cap="none" spc="0" normalizeH="0" baseline="0" noProof="0" err="1">
                          <a:ln>
                            <a:noFill/>
                          </a:ln>
                          <a:solidFill>
                            <a:schemeClr val="bg2">
                              <a:lumMod val="25000"/>
                            </a:schemeClr>
                          </a:solidFill>
                          <a:effectLst/>
                          <a:uLnTx/>
                          <a:uFillTx/>
                          <a:latin typeface="+mn-lt"/>
                          <a:ea typeface="Tahoma" panose="020B0604030504040204" pitchFamily="34" charset="0"/>
                          <a:cs typeface="Tahoma" panose="020B0604030504040204" pitchFamily="34" charset="0"/>
                        </a:rPr>
                        <a:t>Ρεαλιστικότητα</a:t>
                      </a:r>
                      <a:r>
                        <a:rPr kumimoji="0" lang="el-GR" sz="1200" b="1" i="0" u="none" strike="noStrike" kern="1200" cap="none" spc="0" normalizeH="0" baseline="0" noProof="0">
                          <a:ln>
                            <a:noFill/>
                          </a:ln>
                          <a:solidFill>
                            <a:schemeClr val="bg2">
                              <a:lumMod val="25000"/>
                            </a:schemeClr>
                          </a:solidFill>
                          <a:effectLst/>
                          <a:uLnTx/>
                          <a:uFillTx/>
                          <a:latin typeface="+mn-lt"/>
                          <a:ea typeface="Tahoma" panose="020B0604030504040204" pitchFamily="34" charset="0"/>
                          <a:cs typeface="Tahoma" panose="020B0604030504040204" pitchFamily="34" charset="0"/>
                        </a:rPr>
                        <a:t> του χρονοδιαγράμματος</a:t>
                      </a:r>
                    </a:p>
                  </a:txBody>
                  <a:tcPr anchor="ctr">
                    <a:lnL w="9525" cap="flat" cmpd="sng" algn="ctr">
                      <a:solidFill>
                        <a:srgbClr val="423997"/>
                      </a:solidFill>
                      <a:prstDash val="solid"/>
                      <a:round/>
                      <a:headEnd type="none" w="med" len="med"/>
                      <a:tailEnd type="none" w="med" len="med"/>
                    </a:lnL>
                    <a:lnR w="9525" cap="flat" cmpd="sng" algn="ctr">
                      <a:solidFill>
                        <a:srgbClr val="423997"/>
                      </a:solidFill>
                      <a:prstDash val="solid"/>
                      <a:round/>
                      <a:headEnd type="none" w="med" len="med"/>
                      <a:tailEnd type="none" w="med" len="med"/>
                    </a:lnR>
                    <a:solidFill>
                      <a:srgbClr val="7AC343">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a:ln>
                            <a:noFill/>
                          </a:ln>
                          <a:solidFill>
                            <a:schemeClr val="bg2">
                              <a:lumMod val="25000"/>
                            </a:schemeClr>
                          </a:solidFill>
                          <a:effectLst/>
                          <a:uLnTx/>
                          <a:uFillTx/>
                          <a:latin typeface="+mn-lt"/>
                          <a:ea typeface="Tahoma" panose="020B0604030504040204" pitchFamily="34" charset="0"/>
                          <a:cs typeface="Tahoma" panose="020B0604030504040204" pitchFamily="34" charset="0"/>
                        </a:rPr>
                        <a:t>ΝΑΙ/ΟΧΙ</a:t>
                      </a:r>
                      <a:endParaRPr kumimoji="0" lang="en-US" sz="1200" b="1" i="0" u="none" strike="noStrike" kern="1200" cap="none" spc="0" normalizeH="0" baseline="0" noProof="0">
                        <a:ln>
                          <a:noFill/>
                        </a:ln>
                        <a:solidFill>
                          <a:schemeClr val="bg2">
                            <a:lumMod val="25000"/>
                          </a:schemeClr>
                        </a:solidFill>
                        <a:effectLst/>
                        <a:uLnTx/>
                        <a:uFillTx/>
                        <a:latin typeface="+mn-lt"/>
                        <a:ea typeface="Tahoma" panose="020B0604030504040204" pitchFamily="34" charset="0"/>
                        <a:cs typeface="Tahoma" panose="020B0604030504040204" pitchFamily="34" charset="0"/>
                      </a:endParaRPr>
                    </a:p>
                  </a:txBody>
                  <a:tcPr anchor="ctr">
                    <a:lnL w="9525" cap="flat" cmpd="sng" algn="ctr">
                      <a:solidFill>
                        <a:srgbClr val="423997"/>
                      </a:solidFill>
                      <a:prstDash val="solid"/>
                      <a:round/>
                      <a:headEnd type="none" w="med" len="med"/>
                      <a:tailEnd type="none" w="med" len="med"/>
                    </a:lnL>
                    <a:lnR w="9525" cap="flat" cmpd="sng" algn="ctr">
                      <a:solidFill>
                        <a:srgbClr val="423997"/>
                      </a:solidFill>
                      <a:prstDash val="solid"/>
                      <a:round/>
                      <a:headEnd type="none" w="med" len="med"/>
                      <a:tailEnd type="none" w="med" len="med"/>
                    </a:lnR>
                    <a:solidFill>
                      <a:srgbClr val="7AC343">
                        <a:alpha val="20000"/>
                      </a:srgbClr>
                    </a:solidFill>
                  </a:tcPr>
                </a:tc>
                <a:extLst>
                  <a:ext uri="{0D108BD9-81ED-4DB2-BD59-A6C34878D82A}">
                    <a16:rowId xmlns:a16="http://schemas.microsoft.com/office/drawing/2014/main" val="10003"/>
                  </a:ext>
                </a:extLst>
              </a:tr>
              <a:tr h="370502">
                <a:tc vMerge="1">
                  <a:txBody>
                    <a:bodyPr/>
                    <a:lstStyle/>
                    <a:p>
                      <a:pPr algn="ctr"/>
                      <a:endParaRPr lang="en-US" sz="1600" b="1">
                        <a:solidFill>
                          <a:schemeClr val="bg2">
                            <a:lumMod val="25000"/>
                          </a:schemeClr>
                        </a:solidFill>
                        <a:latin typeface="+mn-lt"/>
                      </a:endParaRPr>
                    </a:p>
                  </a:txBody>
                  <a:tcPr anchor="ctr">
                    <a:lnR w="9525" cap="flat" cmpd="sng" algn="ctr">
                      <a:solidFill>
                        <a:srgbClr val="423997"/>
                      </a:solidFill>
                      <a:prstDash val="solid"/>
                      <a:round/>
                      <a:headEnd type="none" w="med" len="med"/>
                      <a:tailEnd type="none" w="med" len="med"/>
                    </a:lnR>
                    <a:noFill/>
                  </a:tcPr>
                </a:tc>
                <a:tc>
                  <a:txBody>
                    <a:bodyPr/>
                    <a:lstStyle/>
                    <a:p>
                      <a:pPr algn="ctr"/>
                      <a:r>
                        <a:rPr kumimoji="0" lang="el-GR" sz="1200" b="1" i="0" u="none" strike="noStrike" kern="1200" cap="none" spc="0" normalizeH="0" baseline="0" noProof="0">
                          <a:ln>
                            <a:noFill/>
                          </a:ln>
                          <a:solidFill>
                            <a:schemeClr val="bg2">
                              <a:lumMod val="25000"/>
                            </a:schemeClr>
                          </a:solidFill>
                          <a:effectLst/>
                          <a:uLnTx/>
                          <a:uFillTx/>
                          <a:latin typeface="+mn-lt"/>
                          <a:ea typeface="Tahoma" panose="020B0604030504040204" pitchFamily="34" charset="0"/>
                          <a:cs typeface="Tahoma" panose="020B0604030504040204" pitchFamily="34" charset="0"/>
                        </a:rPr>
                        <a:t>Α</a:t>
                      </a:r>
                      <a:r>
                        <a:rPr kumimoji="0" lang="en-US" sz="1200" b="1" i="0" u="none" strike="noStrike" kern="1200" cap="none" spc="0" normalizeH="0" baseline="0" noProof="0">
                          <a:ln>
                            <a:noFill/>
                          </a:ln>
                          <a:solidFill>
                            <a:schemeClr val="bg2">
                              <a:lumMod val="25000"/>
                            </a:schemeClr>
                          </a:solidFill>
                          <a:effectLst/>
                          <a:uLnTx/>
                          <a:uFillTx/>
                          <a:latin typeface="+mn-lt"/>
                          <a:ea typeface="Tahoma" panose="020B0604030504040204" pitchFamily="34" charset="0"/>
                          <a:cs typeface="Tahoma" panose="020B0604030504040204" pitchFamily="34" charset="0"/>
                        </a:rPr>
                        <a:t>4</a:t>
                      </a:r>
                      <a:endParaRPr lang="en-US" sz="1200" b="1">
                        <a:solidFill>
                          <a:schemeClr val="bg2">
                            <a:lumMod val="25000"/>
                          </a:schemeClr>
                        </a:solidFill>
                        <a:latin typeface="+mn-lt"/>
                      </a:endParaRPr>
                    </a:p>
                  </a:txBody>
                  <a:tcPr anchor="ctr">
                    <a:lnL w="9525" cap="flat" cmpd="sng" algn="ctr">
                      <a:solidFill>
                        <a:srgbClr val="423997"/>
                      </a:solidFill>
                      <a:prstDash val="solid"/>
                      <a:round/>
                      <a:headEnd type="none" w="med" len="med"/>
                      <a:tailEnd type="none" w="med" len="med"/>
                    </a:lnL>
                    <a:lnR w="9525" cap="flat" cmpd="sng" algn="ctr">
                      <a:solidFill>
                        <a:srgbClr val="423997"/>
                      </a:solidFill>
                      <a:prstDash val="solid"/>
                      <a:round/>
                      <a:headEnd type="none" w="med" len="med"/>
                      <a:tailEnd type="none" w="med" len="med"/>
                    </a:lnR>
                    <a:noFill/>
                  </a:tcPr>
                </a:tc>
                <a:tc>
                  <a:txBody>
                    <a:bodyPr/>
                    <a:lstStyle/>
                    <a:p>
                      <a:pPr algn="l"/>
                      <a:r>
                        <a:rPr kumimoji="0" lang="el-GR" sz="1200" b="1" i="0" u="none" strike="noStrike" kern="1200" cap="none" spc="0" normalizeH="0" baseline="0">
                          <a:ln>
                            <a:noFill/>
                          </a:ln>
                          <a:solidFill>
                            <a:schemeClr val="bg2">
                              <a:lumMod val="25000"/>
                            </a:schemeClr>
                          </a:solidFill>
                          <a:effectLst/>
                          <a:uLnTx/>
                          <a:uFillTx/>
                          <a:latin typeface="+mn-lt"/>
                          <a:ea typeface="Tahoma" panose="020B0604030504040204" pitchFamily="34" charset="0"/>
                          <a:cs typeface="Tahoma" panose="020B0604030504040204" pitchFamily="34" charset="0"/>
                        </a:rPr>
                        <a:t>Αρμοδιότητα του δικαιούχου να υλοποιήσει την πράξη</a:t>
                      </a:r>
                      <a:endParaRPr kumimoji="0" lang="en-US" sz="1200" b="1" i="0" u="none" strike="noStrike" kern="1200" cap="none" spc="0" normalizeH="0" baseline="0">
                        <a:ln>
                          <a:noFill/>
                        </a:ln>
                        <a:solidFill>
                          <a:schemeClr val="bg2">
                            <a:lumMod val="25000"/>
                          </a:schemeClr>
                        </a:solidFill>
                        <a:effectLst/>
                        <a:uLnTx/>
                        <a:uFillTx/>
                        <a:latin typeface="+mn-lt"/>
                        <a:ea typeface="Tahoma" panose="020B0604030504040204" pitchFamily="34" charset="0"/>
                        <a:cs typeface="Tahoma" panose="020B0604030504040204" pitchFamily="34" charset="0"/>
                      </a:endParaRPr>
                    </a:p>
                  </a:txBody>
                  <a:tcPr anchor="ctr">
                    <a:lnL w="9525" cap="flat" cmpd="sng" algn="ctr">
                      <a:solidFill>
                        <a:srgbClr val="423997"/>
                      </a:solidFill>
                      <a:prstDash val="solid"/>
                      <a:round/>
                      <a:headEnd type="none" w="med" len="med"/>
                      <a:tailEnd type="none" w="med" len="med"/>
                    </a:lnL>
                    <a:lnR w="9525" cap="flat" cmpd="sng" algn="ctr">
                      <a:solidFill>
                        <a:srgbClr val="423997"/>
                      </a:solidFill>
                      <a:prstDash val="solid"/>
                      <a:round/>
                      <a:headEnd type="none" w="med" len="med"/>
                      <a:tailEnd type="none" w="med" len="med"/>
                    </a:ln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a:ln>
                            <a:noFill/>
                          </a:ln>
                          <a:solidFill>
                            <a:schemeClr val="bg2">
                              <a:lumMod val="25000"/>
                            </a:schemeClr>
                          </a:solidFill>
                          <a:effectLst/>
                          <a:uLnTx/>
                          <a:uFillTx/>
                          <a:latin typeface="+mn-lt"/>
                          <a:ea typeface="Tahoma" panose="020B0604030504040204" pitchFamily="34" charset="0"/>
                          <a:cs typeface="Tahoma" panose="020B0604030504040204" pitchFamily="34" charset="0"/>
                        </a:rPr>
                        <a:t>ΝΑΙ/ΟΧΙ</a:t>
                      </a:r>
                      <a:endParaRPr kumimoji="0" lang="en-US" sz="1200" b="1" i="0" u="none" strike="noStrike" kern="1200" cap="none" spc="0" normalizeH="0" baseline="0" noProof="0">
                        <a:ln>
                          <a:noFill/>
                        </a:ln>
                        <a:solidFill>
                          <a:schemeClr val="bg2">
                            <a:lumMod val="25000"/>
                          </a:schemeClr>
                        </a:solidFill>
                        <a:effectLst/>
                        <a:uLnTx/>
                        <a:uFillTx/>
                        <a:latin typeface="+mn-lt"/>
                        <a:ea typeface="Tahoma" panose="020B0604030504040204" pitchFamily="34" charset="0"/>
                        <a:cs typeface="Tahoma" panose="020B0604030504040204" pitchFamily="34" charset="0"/>
                      </a:endParaRPr>
                    </a:p>
                  </a:txBody>
                  <a:tcPr anchor="ctr">
                    <a:lnL w="9525" cap="flat" cmpd="sng" algn="ctr">
                      <a:solidFill>
                        <a:srgbClr val="423997"/>
                      </a:solidFill>
                      <a:prstDash val="solid"/>
                      <a:round/>
                      <a:headEnd type="none" w="med" len="med"/>
                      <a:tailEnd type="none" w="med" len="med"/>
                    </a:lnL>
                    <a:lnR w="9525" cap="flat" cmpd="sng" algn="ctr">
                      <a:solidFill>
                        <a:srgbClr val="423997"/>
                      </a:solidFill>
                      <a:prstDash val="solid"/>
                      <a:round/>
                      <a:headEnd type="none" w="med" len="med"/>
                      <a:tailEnd type="none" w="med" len="med"/>
                    </a:lnR>
                    <a:noFill/>
                  </a:tcPr>
                </a:tc>
                <a:extLst>
                  <a:ext uri="{0D108BD9-81ED-4DB2-BD59-A6C34878D82A}">
                    <a16:rowId xmlns:a16="http://schemas.microsoft.com/office/drawing/2014/main" val="10004"/>
                  </a:ext>
                </a:extLst>
              </a:tr>
              <a:tr h="370502">
                <a:tc vMerge="1">
                  <a:txBody>
                    <a:bodyPr/>
                    <a:lstStyle/>
                    <a:p>
                      <a:pPr algn="ctr"/>
                      <a:endParaRPr kumimoji="0" lang="en-US" sz="1400" b="1" i="0" u="none" strike="noStrike" kern="1200" cap="none" spc="0" normalizeH="0" baseline="0">
                        <a:ln>
                          <a:noFill/>
                        </a:ln>
                        <a:solidFill>
                          <a:schemeClr val="bg2">
                            <a:lumMod val="25000"/>
                          </a:schemeClr>
                        </a:solidFill>
                        <a:effectLst/>
                        <a:uLnTx/>
                        <a:uFillTx/>
                        <a:latin typeface="+mn-lt"/>
                        <a:ea typeface="Tahoma" panose="020B0604030504040204" pitchFamily="34" charset="0"/>
                        <a:cs typeface="Tahoma" panose="020B0604030504040204" pitchFamily="34" charset="0"/>
                      </a:endParaRPr>
                    </a:p>
                  </a:txBody>
                  <a:tcPr anchor="ctr">
                    <a:lnR w="9525" cap="flat" cmpd="sng" algn="ctr">
                      <a:solidFill>
                        <a:srgbClr val="423997"/>
                      </a:solidFill>
                      <a:prstDash val="solid"/>
                      <a:round/>
                      <a:headEnd type="none" w="med" len="med"/>
                      <a:tailEnd type="none" w="med" len="med"/>
                    </a:lnR>
                    <a:lnB>
                      <a:noFill/>
                    </a:lnB>
                    <a:solidFill>
                      <a:schemeClr val="accent6">
                        <a:lumMod val="20000"/>
                        <a:lumOff val="80000"/>
                      </a:schemeClr>
                    </a:solidFill>
                  </a:tcPr>
                </a:tc>
                <a:tc>
                  <a:txBody>
                    <a:bodyPr/>
                    <a:lstStyle/>
                    <a:p>
                      <a:pPr algn="ctr"/>
                      <a:r>
                        <a:rPr kumimoji="0" lang="el-GR" sz="1200" b="1" i="0" u="none" strike="noStrike" kern="1200" cap="none" spc="0" normalizeH="0" baseline="0">
                          <a:ln>
                            <a:noFill/>
                          </a:ln>
                          <a:solidFill>
                            <a:schemeClr val="bg2">
                              <a:lumMod val="25000"/>
                            </a:schemeClr>
                          </a:solidFill>
                          <a:effectLst/>
                          <a:uLnTx/>
                          <a:uFillTx/>
                          <a:latin typeface="+mn-lt"/>
                          <a:ea typeface="Tahoma" panose="020B0604030504040204" pitchFamily="34" charset="0"/>
                          <a:cs typeface="Tahoma" panose="020B0604030504040204" pitchFamily="34" charset="0"/>
                        </a:rPr>
                        <a:t>Α5</a:t>
                      </a:r>
                      <a:endParaRPr kumimoji="0" lang="en-US" sz="1200" b="1" i="0" u="none" strike="noStrike" kern="1200" cap="none" spc="0" normalizeH="0" baseline="0">
                        <a:ln>
                          <a:noFill/>
                        </a:ln>
                        <a:solidFill>
                          <a:schemeClr val="bg2">
                            <a:lumMod val="25000"/>
                          </a:schemeClr>
                        </a:solidFill>
                        <a:effectLst/>
                        <a:uLnTx/>
                        <a:uFillTx/>
                        <a:latin typeface="+mn-lt"/>
                        <a:ea typeface="Tahoma" panose="020B0604030504040204" pitchFamily="34" charset="0"/>
                        <a:cs typeface="Tahoma" panose="020B0604030504040204" pitchFamily="34" charset="0"/>
                      </a:endParaRPr>
                    </a:p>
                  </a:txBody>
                  <a:tcPr anchor="ctr">
                    <a:lnL w="9525" cap="flat" cmpd="sng" algn="ctr">
                      <a:solidFill>
                        <a:srgbClr val="423997"/>
                      </a:solidFill>
                      <a:prstDash val="solid"/>
                      <a:round/>
                      <a:headEnd type="none" w="med" len="med"/>
                      <a:tailEnd type="none" w="med" len="med"/>
                    </a:lnL>
                    <a:lnR w="9525" cap="flat" cmpd="sng" algn="ctr">
                      <a:solidFill>
                        <a:srgbClr val="423997"/>
                      </a:solidFill>
                      <a:prstDash val="solid"/>
                      <a:round/>
                      <a:headEnd type="none" w="med" len="med"/>
                      <a:tailEnd type="none" w="med" len="med"/>
                    </a:lnR>
                    <a:lnB>
                      <a:noFill/>
                    </a:lnB>
                    <a:solidFill>
                      <a:schemeClr val="accent6">
                        <a:lumMod val="20000"/>
                        <a:lumOff val="80000"/>
                      </a:schemeClr>
                    </a:solidFill>
                  </a:tcPr>
                </a:tc>
                <a:tc>
                  <a:txBody>
                    <a:bodyPr/>
                    <a:lstStyle/>
                    <a:p>
                      <a:pPr algn="l"/>
                      <a:r>
                        <a:rPr kumimoji="0" lang="el-GR" sz="1200" b="1" i="0" u="none" strike="noStrike" kern="1200" cap="none" spc="0" normalizeH="0" baseline="0">
                          <a:ln>
                            <a:noFill/>
                          </a:ln>
                          <a:solidFill>
                            <a:schemeClr val="bg2">
                              <a:lumMod val="25000"/>
                            </a:schemeClr>
                          </a:solidFill>
                          <a:effectLst/>
                          <a:uLnTx/>
                          <a:uFillTx/>
                          <a:latin typeface="+mn-lt"/>
                          <a:ea typeface="Tahoma" panose="020B0604030504040204" pitchFamily="34" charset="0"/>
                          <a:cs typeface="Tahoma" panose="020B0604030504040204" pitchFamily="34" charset="0"/>
                        </a:rPr>
                        <a:t>Αρμοδιότητα του φορέα λειτουργίας και συντήρησης</a:t>
                      </a:r>
                      <a:endParaRPr kumimoji="0" lang="en-US" sz="1200" b="1" i="0" u="none" strike="noStrike" kern="1200" cap="none" spc="0" normalizeH="0" baseline="0">
                        <a:ln>
                          <a:noFill/>
                        </a:ln>
                        <a:solidFill>
                          <a:schemeClr val="bg2">
                            <a:lumMod val="25000"/>
                          </a:schemeClr>
                        </a:solidFill>
                        <a:effectLst/>
                        <a:uLnTx/>
                        <a:uFillTx/>
                        <a:latin typeface="+mn-lt"/>
                        <a:ea typeface="Tahoma" panose="020B0604030504040204" pitchFamily="34" charset="0"/>
                        <a:cs typeface="Tahoma" panose="020B0604030504040204" pitchFamily="34" charset="0"/>
                      </a:endParaRPr>
                    </a:p>
                  </a:txBody>
                  <a:tcPr anchor="ctr">
                    <a:lnL w="9525" cap="flat" cmpd="sng" algn="ctr">
                      <a:solidFill>
                        <a:srgbClr val="423997"/>
                      </a:solidFill>
                      <a:prstDash val="solid"/>
                      <a:round/>
                      <a:headEnd type="none" w="med" len="med"/>
                      <a:tailEnd type="none" w="med" len="med"/>
                    </a:lnL>
                    <a:lnR w="9525" cap="flat" cmpd="sng" algn="ctr">
                      <a:solidFill>
                        <a:srgbClr val="423997"/>
                      </a:solidFill>
                      <a:prstDash val="solid"/>
                      <a:round/>
                      <a:headEnd type="none" w="med" len="med"/>
                      <a:tailEnd type="none" w="med" len="med"/>
                    </a:lnR>
                    <a:lnB>
                      <a:noFill/>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bg2">
                              <a:lumMod val="25000"/>
                            </a:schemeClr>
                          </a:solidFill>
                          <a:effectLst/>
                          <a:uLnTx/>
                          <a:uFillTx/>
                          <a:latin typeface="+mn-lt"/>
                          <a:ea typeface="Tahoma" panose="020B0604030504040204" pitchFamily="34" charset="0"/>
                          <a:cs typeface="Tahoma" panose="020B0604030504040204" pitchFamily="34" charset="0"/>
                        </a:rPr>
                        <a:t>ΝΑΙ/ΟΧΙ</a:t>
                      </a:r>
                      <a:endParaRPr kumimoji="0" lang="en-US" sz="1200" b="1" i="0" u="none" strike="noStrike" kern="1200" cap="none" spc="0" normalizeH="0" baseline="0" noProof="0" dirty="0">
                        <a:ln>
                          <a:noFill/>
                        </a:ln>
                        <a:solidFill>
                          <a:schemeClr val="bg2">
                            <a:lumMod val="25000"/>
                          </a:schemeClr>
                        </a:solidFill>
                        <a:effectLst/>
                        <a:uLnTx/>
                        <a:uFillTx/>
                        <a:latin typeface="+mn-lt"/>
                        <a:ea typeface="Tahoma" panose="020B0604030504040204" pitchFamily="34" charset="0"/>
                        <a:cs typeface="Tahoma" panose="020B0604030504040204" pitchFamily="34" charset="0"/>
                      </a:endParaRPr>
                    </a:p>
                  </a:txBody>
                  <a:tcPr anchor="ctr">
                    <a:lnL w="9525" cap="flat" cmpd="sng" algn="ctr">
                      <a:solidFill>
                        <a:srgbClr val="423997"/>
                      </a:solidFill>
                      <a:prstDash val="solid"/>
                      <a:round/>
                      <a:headEnd type="none" w="med" len="med"/>
                      <a:tailEnd type="none" w="med" len="med"/>
                    </a:lnL>
                    <a:lnR w="9525" cap="flat" cmpd="sng" algn="ctr">
                      <a:solidFill>
                        <a:srgbClr val="423997"/>
                      </a:solidFill>
                      <a:prstDash val="solid"/>
                      <a:round/>
                      <a:headEnd type="none" w="med" len="med"/>
                      <a:tailEnd type="none" w="med" len="med"/>
                    </a:lnR>
                    <a:lnB>
                      <a:noFill/>
                    </a:lnB>
                    <a:solidFill>
                      <a:schemeClr val="accent6">
                        <a:lumMod val="20000"/>
                        <a:lumOff val="80000"/>
                      </a:schemeClr>
                    </a:solidFill>
                  </a:tcPr>
                </a:tc>
                <a:extLst>
                  <a:ext uri="{0D108BD9-81ED-4DB2-BD59-A6C34878D82A}">
                    <a16:rowId xmlns:a16="http://schemas.microsoft.com/office/drawing/2014/main" val="2343824289"/>
                  </a:ext>
                </a:extLst>
              </a:tr>
            </a:tbl>
          </a:graphicData>
        </a:graphic>
      </p:graphicFrame>
      <p:sp>
        <p:nvSpPr>
          <p:cNvPr id="3" name="TextBox 2">
            <a:extLst>
              <a:ext uri="{FF2B5EF4-FFF2-40B4-BE49-F238E27FC236}">
                <a16:creationId xmlns:a16="http://schemas.microsoft.com/office/drawing/2014/main" id="{F5048199-EF69-1CD3-D863-572F750C446B}"/>
              </a:ext>
            </a:extLst>
          </p:cNvPr>
          <p:cNvSpPr txBox="1"/>
          <p:nvPr/>
        </p:nvSpPr>
        <p:spPr>
          <a:xfrm>
            <a:off x="253999" y="1167903"/>
            <a:ext cx="3614750" cy="338554"/>
          </a:xfrm>
          <a:prstGeom prst="rect">
            <a:avLst/>
          </a:prstGeom>
          <a:noFill/>
        </p:spPr>
        <p:txBody>
          <a:bodyPr wrap="square" rtlCol="0">
            <a:spAutoFit/>
          </a:bodyPr>
          <a:lstStyle/>
          <a:p>
            <a:r>
              <a:rPr lang="el-GR" sz="1600" b="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Επιλογή Πράξεων: Κριτήρια [2/4]</a:t>
            </a:r>
            <a:endParaRPr lang="en-US" sz="1600" b="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379821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AE9BDF-7D21-6968-EA50-54A63679C049}"/>
            </a:ext>
          </a:extLst>
        </p:cNvPr>
        <p:cNvGrpSpPr/>
        <p:nvPr/>
      </p:nvGrpSpPr>
      <p:grpSpPr>
        <a:xfrm>
          <a:off x="0" y="0"/>
          <a:ext cx="0" cy="0"/>
          <a:chOff x="0" y="0"/>
          <a:chExt cx="0" cy="0"/>
        </a:xfrm>
      </p:grpSpPr>
      <p:pic>
        <p:nvPicPr>
          <p:cNvPr id="7" name="Picture 6" descr="A close-up of a blue and green object&#10;&#10;AI-generated content may be incorrect.">
            <a:extLst>
              <a:ext uri="{FF2B5EF4-FFF2-40B4-BE49-F238E27FC236}">
                <a16:creationId xmlns:a16="http://schemas.microsoft.com/office/drawing/2014/main" id="{842D2229-CB15-1979-27E3-3195EC271484}"/>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7CB31F3F-53BC-9B79-07B2-FEC69BF59F14}"/>
              </a:ext>
            </a:extLst>
          </p:cNvPr>
          <p:cNvSpPr txBox="1"/>
          <p:nvPr/>
        </p:nvSpPr>
        <p:spPr>
          <a:xfrm>
            <a:off x="253999" y="521572"/>
            <a:ext cx="7810231" cy="369332"/>
          </a:xfrm>
          <a:prstGeom prst="rect">
            <a:avLst/>
          </a:prstGeom>
          <a:noFill/>
        </p:spPr>
        <p:txBody>
          <a:bodyPr wrap="square" rtlCol="0">
            <a:spAutoFit/>
          </a:bodyPr>
          <a:lstStyle/>
          <a:p>
            <a:r>
              <a:rPr lang="el-GR"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Μεθοδολογία και Κριτήρια Αξιολόγησης Πράξεων</a:t>
            </a:r>
          </a:p>
        </p:txBody>
      </p:sp>
      <p:sp>
        <p:nvSpPr>
          <p:cNvPr id="3" name="TextBox 2">
            <a:extLst>
              <a:ext uri="{FF2B5EF4-FFF2-40B4-BE49-F238E27FC236}">
                <a16:creationId xmlns:a16="http://schemas.microsoft.com/office/drawing/2014/main" id="{92CB0815-5E5C-6705-B2B5-28C52AE48BBC}"/>
              </a:ext>
            </a:extLst>
          </p:cNvPr>
          <p:cNvSpPr txBox="1"/>
          <p:nvPr/>
        </p:nvSpPr>
        <p:spPr>
          <a:xfrm>
            <a:off x="253999" y="1167903"/>
            <a:ext cx="3614750" cy="338554"/>
          </a:xfrm>
          <a:prstGeom prst="rect">
            <a:avLst/>
          </a:prstGeom>
          <a:noFill/>
        </p:spPr>
        <p:txBody>
          <a:bodyPr wrap="square" rtlCol="0">
            <a:spAutoFit/>
          </a:bodyPr>
          <a:lstStyle/>
          <a:p>
            <a:r>
              <a:rPr lang="el-GR" sz="1600" b="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Επιλογή Πράξεων: Κριτήρια [3/4]</a:t>
            </a:r>
            <a:endParaRPr lang="en-US" sz="1600" b="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Table 2">
            <a:extLst>
              <a:ext uri="{FF2B5EF4-FFF2-40B4-BE49-F238E27FC236}">
                <a16:creationId xmlns:a16="http://schemas.microsoft.com/office/drawing/2014/main" id="{BDADC362-C697-B55F-E510-6BAE3D6EA6A9}"/>
              </a:ext>
            </a:extLst>
          </p:cNvPr>
          <p:cNvGraphicFramePr>
            <a:graphicFrameLocks noGrp="1"/>
          </p:cNvGraphicFramePr>
          <p:nvPr>
            <p:extLst>
              <p:ext uri="{D42A27DB-BD31-4B8C-83A1-F6EECF244321}">
                <p14:modId xmlns:p14="http://schemas.microsoft.com/office/powerpoint/2010/main" val="1293839492"/>
              </p:ext>
            </p:extLst>
          </p:nvPr>
        </p:nvGraphicFramePr>
        <p:xfrm>
          <a:off x="2258057" y="2202426"/>
          <a:ext cx="7279232" cy="3027301"/>
        </p:xfrm>
        <a:graphic>
          <a:graphicData uri="http://schemas.openxmlformats.org/drawingml/2006/table">
            <a:tbl>
              <a:tblPr firstRow="1" bandRow="1">
                <a:tableStyleId>{9D7B26C5-4107-4FEC-AEDC-1716B250A1EF}</a:tableStyleId>
              </a:tblPr>
              <a:tblGrid>
                <a:gridCol w="1166128">
                  <a:extLst>
                    <a:ext uri="{9D8B030D-6E8A-4147-A177-3AD203B41FA5}">
                      <a16:colId xmlns:a16="http://schemas.microsoft.com/office/drawing/2014/main" val="3728437029"/>
                    </a:ext>
                  </a:extLst>
                </a:gridCol>
                <a:gridCol w="488398">
                  <a:extLst>
                    <a:ext uri="{9D8B030D-6E8A-4147-A177-3AD203B41FA5}">
                      <a16:colId xmlns:a16="http://schemas.microsoft.com/office/drawing/2014/main" val="20000"/>
                    </a:ext>
                  </a:extLst>
                </a:gridCol>
                <a:gridCol w="4489448">
                  <a:extLst>
                    <a:ext uri="{9D8B030D-6E8A-4147-A177-3AD203B41FA5}">
                      <a16:colId xmlns:a16="http://schemas.microsoft.com/office/drawing/2014/main" val="20001"/>
                    </a:ext>
                  </a:extLst>
                </a:gridCol>
                <a:gridCol w="1135258">
                  <a:extLst>
                    <a:ext uri="{9D8B030D-6E8A-4147-A177-3AD203B41FA5}">
                      <a16:colId xmlns:a16="http://schemas.microsoft.com/office/drawing/2014/main" val="20002"/>
                    </a:ext>
                  </a:extLst>
                </a:gridCol>
              </a:tblGrid>
              <a:tr h="618442">
                <a:tc>
                  <a:txBody>
                    <a:bodyPr/>
                    <a:lstStyle/>
                    <a:p>
                      <a:pPr algn="ctr"/>
                      <a:endParaRPr lang="en-US" sz="1600" b="1" i="0" u="none" strike="noStrike" kern="1200" cap="none" spc="0" normalizeH="0" baseline="0" noProof="0">
                        <a:ln>
                          <a:noFill/>
                        </a:ln>
                        <a:solidFill>
                          <a:srgbClr val="7AC343"/>
                        </a:solidFill>
                        <a:effectLst/>
                        <a:uLnTx/>
                        <a:uFillTx/>
                        <a:latin typeface="Tahoma"/>
                        <a:ea typeface="Tahoma"/>
                        <a:cs typeface="Tahoma"/>
                      </a:endParaRPr>
                    </a:p>
                  </a:txBody>
                  <a:tcPr anchor="ctr">
                    <a:lnR w="9525"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423997"/>
                      </a:solidFill>
                      <a:prstDash val="solid"/>
                      <a:round/>
                      <a:headEnd type="none" w="med" len="med"/>
                      <a:tailEnd type="none" w="med" len="med"/>
                    </a:lnB>
                  </a:tcPr>
                </a:tc>
                <a:tc>
                  <a:txBody>
                    <a:bodyPr/>
                    <a:lstStyle/>
                    <a:p>
                      <a:pPr algn="ctr"/>
                      <a:endParaRPr lang="en-US" sz="1600" b="1" i="0" u="none" strike="noStrike" kern="1200" cap="none" spc="0" normalizeH="0" baseline="0" noProof="0">
                        <a:ln>
                          <a:noFill/>
                        </a:ln>
                        <a:solidFill>
                          <a:srgbClr val="7AC343"/>
                        </a:solidFill>
                        <a:effectLst/>
                        <a:uLnTx/>
                        <a:uFillTx/>
                        <a:latin typeface="Tahoma"/>
                        <a:ea typeface="Tahoma"/>
                        <a:cs typeface="Tahoma"/>
                      </a:endParaRPr>
                    </a:p>
                  </a:txBody>
                  <a:tcPr anchor="ctr">
                    <a:lnL>
                      <a:noFill/>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423997"/>
                      </a:solidFill>
                      <a:prstDash val="solid"/>
                      <a:round/>
                      <a:headEnd type="none" w="med" len="med"/>
                      <a:tailEnd type="none" w="med" len="med"/>
                    </a:lnB>
                  </a:tcPr>
                </a:tc>
                <a:tc gridSpan="2">
                  <a:txBody>
                    <a:bodyPr/>
                    <a:lstStyle/>
                    <a:p>
                      <a:pPr algn="l"/>
                      <a:r>
                        <a:rPr kumimoji="0" lang="el-GR" sz="1400" b="1" i="0" u="none" strike="noStrike" kern="1200" cap="none" spc="0" normalizeH="0" baseline="0">
                          <a:ln>
                            <a:noFill/>
                          </a:ln>
                          <a:solidFill>
                            <a:srgbClr val="7AC343"/>
                          </a:solidFill>
                          <a:effectLst/>
                          <a:uLnTx/>
                          <a:uFillTx/>
                          <a:latin typeface="+mn-lt"/>
                          <a:ea typeface="Tahoma" panose="020B0604030504040204" pitchFamily="34" charset="0"/>
                          <a:cs typeface="Tahoma" panose="020B0604030504040204" pitchFamily="34" charset="0"/>
                        </a:rPr>
                        <a:t>ΣΤΑΔΙΟ Β</a:t>
                      </a:r>
                      <a:endParaRPr kumimoji="0" lang="en-US" sz="1400" b="1" i="0" u="none" strike="noStrike" kern="1200" cap="none" spc="0" normalizeH="0" baseline="0">
                        <a:ln>
                          <a:noFill/>
                        </a:ln>
                        <a:solidFill>
                          <a:srgbClr val="7AC343"/>
                        </a:solidFill>
                        <a:effectLst/>
                        <a:uLnTx/>
                        <a:uFillTx/>
                        <a:latin typeface="+mn-lt"/>
                        <a:ea typeface="Tahoma" panose="020B0604030504040204" pitchFamily="34" charset="0"/>
                        <a:cs typeface="Tahoma" panose="020B0604030504040204" pitchFamily="34" charset="0"/>
                      </a:endParaRPr>
                    </a:p>
                    <a:p>
                      <a:pPr algn="l"/>
                      <a:r>
                        <a:rPr kumimoji="0" lang="el-GR" sz="1400" b="1" i="0" u="none" strike="noStrike" kern="1200" cap="none" spc="0" normalizeH="0" baseline="0">
                          <a:ln>
                            <a:noFill/>
                          </a:ln>
                          <a:solidFill>
                            <a:srgbClr val="7AC343"/>
                          </a:solidFill>
                          <a:effectLst/>
                          <a:uLnTx/>
                          <a:uFillTx/>
                          <a:latin typeface="+mn-lt"/>
                          <a:ea typeface="Tahoma" panose="020B0604030504040204" pitchFamily="34" charset="0"/>
                          <a:cs typeface="Tahoma" panose="020B0604030504040204" pitchFamily="34" charset="0"/>
                        </a:rPr>
                        <a:t>Φύλλο Αξιολόγησης Πράξης</a:t>
                      </a:r>
                      <a:endParaRPr kumimoji="0" lang="en-US" sz="1400" b="1" i="0" u="none" strike="noStrike" kern="1200" cap="none" spc="0" normalizeH="0" baseline="0">
                        <a:ln>
                          <a:noFill/>
                        </a:ln>
                        <a:solidFill>
                          <a:srgbClr val="7AC343"/>
                        </a:solidFill>
                        <a:effectLst/>
                        <a:uLnTx/>
                        <a:uFillTx/>
                        <a:latin typeface="+mn-lt"/>
                        <a:ea typeface="Tahoma" panose="020B0604030504040204" pitchFamily="34" charset="0"/>
                        <a:cs typeface="Tahoma" panose="020B0604030504040204" pitchFamily="34" charset="0"/>
                      </a:endParaRPr>
                    </a:p>
                  </a:txBody>
                  <a:tcPr anchor="ctr">
                    <a:lnL w="9525" cap="flat" cmpd="sng" algn="ctr">
                      <a:noFill/>
                      <a:prstDash val="solid"/>
                      <a:round/>
                      <a:headEnd type="none" w="med" len="med"/>
                      <a:tailEnd type="none" w="med" len="med"/>
                    </a:lnL>
                    <a:lnT w="12700" cap="flat" cmpd="sng" algn="ctr">
                      <a:noFill/>
                      <a:prstDash val="solid"/>
                      <a:round/>
                      <a:headEnd type="none" w="med" len="med"/>
                      <a:tailEnd type="none" w="med" len="med"/>
                    </a:lnT>
                    <a:lnB w="38100" cap="flat" cmpd="sng" algn="ctr">
                      <a:solidFill>
                        <a:srgbClr val="423997"/>
                      </a:solidFill>
                      <a:prstDash val="solid"/>
                      <a:round/>
                      <a:headEnd type="none" w="med" len="med"/>
                      <a:tailEnd type="none" w="med" len="med"/>
                    </a:lnB>
                  </a:tcPr>
                </a:tc>
                <a:tc hMerge="1">
                  <a:txBody>
                    <a:bodyPr/>
                    <a:lstStyle/>
                    <a:p>
                      <a:endParaRPr/>
                    </a:p>
                  </a:txBody>
                  <a:tcPr anchor="ctr">
                    <a:lnR w="9525"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423997"/>
                      </a:solidFill>
                      <a:prstDash val="solid"/>
                      <a:round/>
                      <a:headEnd type="none" w="med" len="med"/>
                      <a:tailEnd type="none" w="med" len="med"/>
                    </a:lnB>
                  </a:tcPr>
                </a:tc>
                <a:extLst>
                  <a:ext uri="{0D108BD9-81ED-4DB2-BD59-A6C34878D82A}">
                    <a16:rowId xmlns:a16="http://schemas.microsoft.com/office/drawing/2014/main" val="10000"/>
                  </a:ext>
                </a:extLst>
              </a:tr>
              <a:tr h="400168">
                <a:tc>
                  <a:txBody>
                    <a:bodyPr/>
                    <a:lstStyle/>
                    <a:p>
                      <a:pPr algn="ctr"/>
                      <a:endParaRPr lang="en-US" sz="1600" b="1" i="0" u="none" strike="noStrike" kern="1200" cap="none" spc="0" normalizeH="0" baseline="0" noProof="0">
                        <a:ln>
                          <a:noFill/>
                        </a:ln>
                        <a:solidFill>
                          <a:srgbClr val="7AC343"/>
                        </a:solidFill>
                        <a:effectLst/>
                        <a:uLnTx/>
                        <a:uFillTx/>
                        <a:latin typeface="Tahoma"/>
                        <a:ea typeface="Tahoma"/>
                        <a:cs typeface="Tahoma"/>
                      </a:endParaRPr>
                    </a:p>
                  </a:txBody>
                  <a:tcPr anchor="ctr">
                    <a:lnR w="9525" cap="flat" cmpd="sng" algn="ctr">
                      <a:noFill/>
                      <a:prstDash val="solid"/>
                      <a:round/>
                      <a:headEnd type="none" w="med" len="med"/>
                      <a:tailEnd type="none" w="med" len="med"/>
                    </a:lnR>
                    <a:lnT w="38100" cap="flat" cmpd="sng" algn="ctr">
                      <a:solidFill>
                        <a:srgbClr val="423997"/>
                      </a:solidFill>
                      <a:prstDash val="solid"/>
                      <a:round/>
                      <a:headEnd type="none" w="med" len="med"/>
                      <a:tailEnd type="none" w="med" len="med"/>
                    </a:lnT>
                    <a:lnB w="38100" cap="flat" cmpd="sng" algn="ctr">
                      <a:solidFill>
                        <a:srgbClr val="423997"/>
                      </a:solidFill>
                      <a:prstDash val="solid"/>
                      <a:round/>
                      <a:headEnd type="none" w="med" len="med"/>
                      <a:tailEnd type="none" w="med" len="med"/>
                    </a:lnB>
                    <a:noFill/>
                  </a:tcPr>
                </a:tc>
                <a:tc>
                  <a:txBody>
                    <a:bodyPr/>
                    <a:lstStyle/>
                    <a:p>
                      <a:pPr algn="ctr"/>
                      <a:endParaRPr lang="en-US" sz="1600" b="1" i="0" u="none" strike="noStrike" kern="1200" cap="none" spc="0" normalizeH="0" baseline="0" noProof="0">
                        <a:ln>
                          <a:noFill/>
                        </a:ln>
                        <a:solidFill>
                          <a:srgbClr val="7AC343"/>
                        </a:solidFill>
                        <a:effectLst/>
                        <a:uLnTx/>
                        <a:uFillTx/>
                        <a:latin typeface="Tahoma"/>
                        <a:ea typeface="Tahoma"/>
                        <a:cs typeface="Tahoma"/>
                      </a:endParaRPr>
                    </a:p>
                  </a:txBody>
                  <a:tcPr anchor="ctr">
                    <a:lnL>
                      <a:noFill/>
                    </a:lnL>
                    <a:lnR w="9525" cap="flat" cmpd="sng" algn="ctr">
                      <a:noFill/>
                      <a:prstDash val="solid"/>
                      <a:round/>
                      <a:headEnd type="none" w="med" len="med"/>
                      <a:tailEnd type="none" w="med" len="med"/>
                    </a:lnR>
                    <a:lnT w="38100" cap="flat" cmpd="sng" algn="ctr">
                      <a:solidFill>
                        <a:srgbClr val="423997"/>
                      </a:solidFill>
                      <a:prstDash val="solid"/>
                      <a:round/>
                      <a:headEnd type="none" w="med" len="med"/>
                      <a:tailEnd type="none" w="med" len="med"/>
                    </a:lnT>
                    <a:lnB w="38100" cap="flat" cmpd="sng" algn="ctr">
                      <a:solidFill>
                        <a:srgbClr val="423997"/>
                      </a:solidFill>
                      <a:prstDash val="solid"/>
                      <a:round/>
                      <a:headEnd type="none" w="med" len="med"/>
                      <a:tailEnd type="none" w="med" len="med"/>
                    </a:lnB>
                    <a:noFill/>
                  </a:tcPr>
                </a:tc>
                <a:tc>
                  <a:txBody>
                    <a:bodyPr/>
                    <a:lstStyle/>
                    <a:p>
                      <a:pPr algn="l"/>
                      <a:r>
                        <a:rPr kumimoji="0" lang="el-GR" sz="1200" b="1" i="0" u="none" strike="noStrike" kern="1200" cap="none" spc="0" normalizeH="0" baseline="0" dirty="0">
                          <a:ln>
                            <a:noFill/>
                          </a:ln>
                          <a:solidFill>
                            <a:srgbClr val="7AC343"/>
                          </a:solidFill>
                          <a:effectLst/>
                          <a:uLnTx/>
                          <a:uFillTx/>
                          <a:latin typeface="+mn-lt"/>
                          <a:ea typeface="Tahoma" panose="020B0604030504040204" pitchFamily="34" charset="0"/>
                          <a:cs typeface="Tahoma" panose="020B0604030504040204" pitchFamily="34" charset="0"/>
                        </a:rPr>
                        <a:t>ΠΕΡΙΓΡΑΦΗ</a:t>
                      </a:r>
                      <a:endParaRPr kumimoji="0" lang="en-US" sz="1200" b="1" i="0" u="none" strike="noStrike" kern="1200" cap="none" spc="0" normalizeH="0" baseline="0" dirty="0">
                        <a:ln>
                          <a:noFill/>
                        </a:ln>
                        <a:solidFill>
                          <a:srgbClr val="7AC343"/>
                        </a:solidFill>
                        <a:effectLst/>
                        <a:uLnTx/>
                        <a:uFillTx/>
                        <a:latin typeface="+mn-lt"/>
                        <a:ea typeface="Tahoma" panose="020B0604030504040204" pitchFamily="34" charset="0"/>
                        <a:cs typeface="Tahoma" panose="020B0604030504040204" pitchFamily="34" charset="0"/>
                      </a:endParaRPr>
                    </a:p>
                  </a:txBody>
                  <a:tcPr anchor="ctr">
                    <a:lnL w="9525" cap="flat" cmpd="sng" algn="ctr">
                      <a:noFill/>
                      <a:prstDash val="solid"/>
                      <a:round/>
                      <a:headEnd type="none" w="med" len="med"/>
                      <a:tailEnd type="none" w="med" len="med"/>
                    </a:lnL>
                    <a:lnT w="38100" cap="flat" cmpd="sng" algn="ctr">
                      <a:solidFill>
                        <a:srgbClr val="423997"/>
                      </a:solidFill>
                      <a:prstDash val="solid"/>
                      <a:round/>
                      <a:headEnd type="none" w="med" len="med"/>
                      <a:tailEnd type="none" w="med" len="med"/>
                    </a:lnT>
                    <a:lnB w="38100" cap="flat" cmpd="sng" algn="ctr">
                      <a:solidFill>
                        <a:srgbClr val="423997"/>
                      </a:solidFill>
                      <a:prstDash val="solid"/>
                      <a:round/>
                      <a:headEnd type="none" w="med" len="med"/>
                      <a:tailEnd type="none" w="med" len="med"/>
                    </a:lnB>
                    <a:noFill/>
                  </a:tcPr>
                </a:tc>
                <a:tc>
                  <a:txBody>
                    <a:bodyPr/>
                    <a:lstStyle/>
                    <a:p>
                      <a:r>
                        <a:rPr kumimoji="0" lang="el-GR" sz="1200" b="1" i="0" u="none" strike="noStrike" kern="1200" cap="none" spc="0" normalizeH="0" baseline="0">
                          <a:ln>
                            <a:noFill/>
                          </a:ln>
                          <a:solidFill>
                            <a:srgbClr val="7AC343"/>
                          </a:solidFill>
                          <a:effectLst/>
                          <a:uLnTx/>
                          <a:uFillTx/>
                          <a:latin typeface="+mn-lt"/>
                          <a:ea typeface="Tahoma" panose="020B0604030504040204" pitchFamily="34" charset="0"/>
                          <a:cs typeface="Tahoma" panose="020B0604030504040204" pitchFamily="34" charset="0"/>
                        </a:rPr>
                        <a:t>ΤΙΜΗ</a:t>
                      </a:r>
                    </a:p>
                  </a:txBody>
                  <a:tcPr anchor="ctr">
                    <a:lnT w="38100" cap="flat" cmpd="sng" algn="ctr">
                      <a:solidFill>
                        <a:srgbClr val="423997"/>
                      </a:solidFill>
                      <a:prstDash val="solid"/>
                      <a:round/>
                      <a:headEnd type="none" w="med" len="med"/>
                      <a:tailEnd type="none" w="med" len="med"/>
                    </a:lnT>
                    <a:lnB w="38100" cap="flat" cmpd="sng" algn="ctr">
                      <a:solidFill>
                        <a:srgbClr val="423997"/>
                      </a:solidFill>
                      <a:prstDash val="solid"/>
                      <a:round/>
                      <a:headEnd type="none" w="med" len="med"/>
                      <a:tailEnd type="none" w="med" len="med"/>
                    </a:lnB>
                    <a:noFill/>
                  </a:tcPr>
                </a:tc>
                <a:extLst>
                  <a:ext uri="{0D108BD9-81ED-4DB2-BD59-A6C34878D82A}">
                    <a16:rowId xmlns:a16="http://schemas.microsoft.com/office/drawing/2014/main" val="2102517964"/>
                  </a:ext>
                </a:extLst>
              </a:tr>
              <a:tr h="763957">
                <a:tc rowSpan="4">
                  <a:txBody>
                    <a:bodyPr/>
                    <a:lstStyle/>
                    <a:p>
                      <a:pPr algn="ctr"/>
                      <a:r>
                        <a:rPr kumimoji="0" lang="el-GR" sz="1200" b="1" i="0" u="none" strike="noStrike" kern="1200" cap="none" spc="0" normalizeH="0" baseline="0">
                          <a:ln>
                            <a:noFill/>
                          </a:ln>
                          <a:solidFill>
                            <a:schemeClr val="bg2">
                              <a:lumMod val="25000"/>
                            </a:schemeClr>
                          </a:solidFill>
                          <a:effectLst/>
                          <a:uLnTx/>
                          <a:uFillTx/>
                          <a:latin typeface="+mn-lt"/>
                          <a:ea typeface="Tahoma" panose="020B0604030504040204" pitchFamily="34" charset="0"/>
                          <a:cs typeface="Tahoma" panose="020B0604030504040204" pitchFamily="34" charset="0"/>
                        </a:rPr>
                        <a:t>2</a:t>
                      </a:r>
                      <a:r>
                        <a:rPr kumimoji="0" lang="el-GR" sz="1200" b="1" i="0" u="none" strike="noStrike" kern="1200" cap="none" spc="0" normalizeH="0" baseline="30000">
                          <a:ln>
                            <a:noFill/>
                          </a:ln>
                          <a:solidFill>
                            <a:schemeClr val="bg2">
                              <a:lumMod val="25000"/>
                            </a:schemeClr>
                          </a:solidFill>
                          <a:effectLst/>
                          <a:uLnTx/>
                          <a:uFillTx/>
                          <a:latin typeface="+mn-lt"/>
                          <a:ea typeface="Tahoma" panose="020B0604030504040204" pitchFamily="34" charset="0"/>
                          <a:cs typeface="Tahoma" panose="020B0604030504040204" pitchFamily="34" charset="0"/>
                        </a:rPr>
                        <a:t>Η </a:t>
                      </a:r>
                      <a:r>
                        <a:rPr kumimoji="0" lang="el-GR" sz="1200" b="1" i="0" u="none" strike="noStrike" kern="1200" cap="none" spc="0" normalizeH="0" baseline="0">
                          <a:ln>
                            <a:noFill/>
                          </a:ln>
                          <a:solidFill>
                            <a:schemeClr val="bg2">
                              <a:lumMod val="25000"/>
                            </a:schemeClr>
                          </a:solidFill>
                          <a:effectLst/>
                          <a:uLnTx/>
                          <a:uFillTx/>
                          <a:latin typeface="+mn-lt"/>
                          <a:ea typeface="Tahoma" panose="020B0604030504040204" pitchFamily="34" charset="0"/>
                          <a:cs typeface="Tahoma" panose="020B0604030504040204" pitchFamily="34" charset="0"/>
                        </a:rPr>
                        <a:t>ΟΜΑΔΑ </a:t>
                      </a:r>
                    </a:p>
                    <a:p>
                      <a:pPr algn="ctr"/>
                      <a:r>
                        <a:rPr kumimoji="0" lang="el-GR" sz="1200" b="1" i="0" u="none" strike="noStrike" kern="1200" cap="none" spc="0" normalizeH="0" baseline="0">
                          <a:ln>
                            <a:noFill/>
                          </a:ln>
                          <a:solidFill>
                            <a:schemeClr val="bg2">
                              <a:lumMod val="25000"/>
                            </a:schemeClr>
                          </a:solidFill>
                          <a:effectLst/>
                          <a:uLnTx/>
                          <a:uFillTx/>
                          <a:latin typeface="+mn-lt"/>
                          <a:ea typeface="Tahoma" panose="020B0604030504040204" pitchFamily="34" charset="0"/>
                          <a:cs typeface="Tahoma" panose="020B0604030504040204" pitchFamily="34" charset="0"/>
                        </a:rPr>
                        <a:t>ΤΗΡΗΣΗ ΘΕΣΜΙΚΟΥ ΠΛΑΙΣΙΟΥ ΚΑΙ ΕΝΣΩΜΑΤΩΣΗ ΟΡΙΖΟΝΤΙΩΝ ΠΟΛΙΤΙΚΩΝ </a:t>
                      </a:r>
                      <a:endParaRPr kumimoji="0" lang="en-US" sz="1200" b="1" i="0" u="none" strike="noStrike" kern="1200" cap="none" spc="0" normalizeH="0" baseline="0">
                        <a:ln>
                          <a:noFill/>
                        </a:ln>
                        <a:solidFill>
                          <a:schemeClr val="bg2">
                            <a:lumMod val="25000"/>
                          </a:schemeClr>
                        </a:solidFill>
                        <a:effectLst/>
                        <a:uLnTx/>
                        <a:uFillTx/>
                        <a:latin typeface="+mn-lt"/>
                        <a:ea typeface="Tahoma" panose="020B0604030504040204" pitchFamily="34" charset="0"/>
                        <a:cs typeface="Tahoma" panose="020B0604030504040204" pitchFamily="34" charset="0"/>
                      </a:endParaRPr>
                    </a:p>
                  </a:txBody>
                  <a:tcPr vert="vert270" anchor="ctr">
                    <a:lnR w="9525" cap="flat" cmpd="sng" algn="ctr">
                      <a:solidFill>
                        <a:srgbClr val="423997"/>
                      </a:solidFill>
                      <a:prstDash val="solid"/>
                      <a:round/>
                      <a:headEnd type="none" w="med" len="med"/>
                      <a:tailEnd type="none" w="med" len="med"/>
                    </a:lnR>
                    <a:lnT w="38100" cap="flat" cmpd="sng" algn="ctr">
                      <a:solidFill>
                        <a:srgbClr val="423997"/>
                      </a:solidFill>
                      <a:prstDash val="solid"/>
                      <a:round/>
                      <a:headEnd type="none" w="med" len="med"/>
                      <a:tailEnd type="none" w="med" len="med"/>
                    </a:lnT>
                    <a:lnB>
                      <a:noFill/>
                    </a:lnB>
                    <a:solidFill>
                      <a:srgbClr val="7AC343">
                        <a:alpha val="20000"/>
                      </a:srgbClr>
                    </a:solidFill>
                  </a:tcPr>
                </a:tc>
                <a:tc>
                  <a:txBody>
                    <a:bodyPr/>
                    <a:lstStyle/>
                    <a:p>
                      <a:pPr algn="ctr"/>
                      <a:r>
                        <a:rPr kumimoji="0" lang="el-GR" sz="1200" b="1" i="0" u="none" strike="noStrike" kern="1200" cap="none" spc="0" normalizeH="0" baseline="0" noProof="0">
                          <a:ln>
                            <a:noFill/>
                          </a:ln>
                          <a:solidFill>
                            <a:schemeClr val="bg2">
                              <a:lumMod val="25000"/>
                            </a:schemeClr>
                          </a:solidFill>
                          <a:effectLst/>
                          <a:uLnTx/>
                          <a:uFillTx/>
                          <a:latin typeface="+mn-lt"/>
                          <a:ea typeface="Tahoma" panose="020B0604030504040204" pitchFamily="34" charset="0"/>
                          <a:cs typeface="Tahoma" panose="020B0604030504040204" pitchFamily="34" charset="0"/>
                        </a:rPr>
                        <a:t>Β</a:t>
                      </a:r>
                      <a:r>
                        <a:rPr kumimoji="0" lang="en-US" sz="1200" b="1" i="0" u="none" strike="noStrike" kern="1200" cap="none" spc="0" normalizeH="0" baseline="0" noProof="0">
                          <a:ln>
                            <a:noFill/>
                          </a:ln>
                          <a:solidFill>
                            <a:schemeClr val="bg2">
                              <a:lumMod val="25000"/>
                            </a:schemeClr>
                          </a:solidFill>
                          <a:effectLst/>
                          <a:uLnTx/>
                          <a:uFillTx/>
                          <a:latin typeface="+mn-lt"/>
                          <a:ea typeface="Tahoma" panose="020B0604030504040204" pitchFamily="34" charset="0"/>
                          <a:cs typeface="Tahoma" panose="020B0604030504040204" pitchFamily="34" charset="0"/>
                        </a:rPr>
                        <a:t>1</a:t>
                      </a:r>
                      <a:endParaRPr lang="en-US" sz="1200" b="1">
                        <a:solidFill>
                          <a:schemeClr val="bg2">
                            <a:lumMod val="25000"/>
                          </a:schemeClr>
                        </a:solidFill>
                        <a:latin typeface="+mn-lt"/>
                      </a:endParaRPr>
                    </a:p>
                  </a:txBody>
                  <a:tcPr anchor="ctr">
                    <a:lnL w="9525" cap="flat" cmpd="sng" algn="ctr">
                      <a:solidFill>
                        <a:srgbClr val="423997"/>
                      </a:solidFill>
                      <a:prstDash val="solid"/>
                      <a:round/>
                      <a:headEnd type="none" w="med" len="med"/>
                      <a:tailEnd type="none" w="med" len="med"/>
                    </a:lnL>
                    <a:lnR w="9525" cap="flat" cmpd="sng" algn="ctr">
                      <a:solidFill>
                        <a:srgbClr val="423997"/>
                      </a:solidFill>
                      <a:prstDash val="solid"/>
                      <a:round/>
                      <a:headEnd type="none" w="med" len="med"/>
                      <a:tailEnd type="none" w="med" len="med"/>
                    </a:lnR>
                    <a:lnT w="38100" cap="flat" cmpd="sng" algn="ctr">
                      <a:solidFill>
                        <a:srgbClr val="423997"/>
                      </a:solidFill>
                      <a:prstDash val="solid"/>
                      <a:round/>
                      <a:headEnd type="none" w="med" len="med"/>
                      <a:tailEnd type="none" w="med" len="med"/>
                    </a:lnT>
                    <a:solidFill>
                      <a:srgbClr val="7AC343">
                        <a:alpha val="20000"/>
                      </a:srgbClr>
                    </a:solidFill>
                  </a:tcPr>
                </a:tc>
                <a:tc>
                  <a:txBody>
                    <a:bodyPr/>
                    <a:lstStyle/>
                    <a:p>
                      <a:pPr algn="l"/>
                      <a:r>
                        <a:rPr kumimoji="0" lang="el-GR" sz="1200" b="1" i="0" u="none" strike="noStrike" kern="1200" cap="none" spc="0" normalizeH="0" baseline="0">
                          <a:ln>
                            <a:noFill/>
                          </a:ln>
                          <a:solidFill>
                            <a:schemeClr val="bg2">
                              <a:lumMod val="25000"/>
                            </a:schemeClr>
                          </a:solidFill>
                          <a:effectLst/>
                          <a:uLnTx/>
                          <a:uFillTx/>
                          <a:latin typeface="+mn-lt"/>
                          <a:ea typeface="Tahoma" panose="020B0604030504040204" pitchFamily="34" charset="0"/>
                          <a:cs typeface="Tahoma" panose="020B0604030504040204" pitchFamily="34" charset="0"/>
                        </a:rPr>
                        <a:t>Τήρηση εθνικών και κοινοτικών κανόνων ως προς τις δημόσιες συμβάσεις έργων, μελετών, προμηθειών και υπηρεσιών και εθνικών κανόνων για την απασχόληση προσωπικού</a:t>
                      </a:r>
                      <a:endParaRPr kumimoji="0" lang="en-US" sz="1200" b="1" i="0" u="none" strike="noStrike" kern="1200" cap="none" spc="0" normalizeH="0" baseline="0">
                        <a:ln>
                          <a:noFill/>
                        </a:ln>
                        <a:solidFill>
                          <a:schemeClr val="bg2">
                            <a:lumMod val="25000"/>
                          </a:schemeClr>
                        </a:solidFill>
                        <a:effectLst/>
                        <a:uLnTx/>
                        <a:uFillTx/>
                        <a:latin typeface="+mn-lt"/>
                        <a:ea typeface="Tahoma" panose="020B0604030504040204" pitchFamily="34" charset="0"/>
                        <a:cs typeface="Tahoma" panose="020B0604030504040204" pitchFamily="34" charset="0"/>
                      </a:endParaRPr>
                    </a:p>
                  </a:txBody>
                  <a:tcPr anchor="ctr">
                    <a:lnL w="9525" cap="flat" cmpd="sng" algn="ctr">
                      <a:solidFill>
                        <a:srgbClr val="423997"/>
                      </a:solidFill>
                      <a:prstDash val="solid"/>
                      <a:round/>
                      <a:headEnd type="none" w="med" len="med"/>
                      <a:tailEnd type="none" w="med" len="med"/>
                    </a:lnL>
                    <a:lnR w="9525" cap="flat" cmpd="sng" algn="ctr">
                      <a:solidFill>
                        <a:srgbClr val="423997"/>
                      </a:solidFill>
                      <a:prstDash val="solid"/>
                      <a:round/>
                      <a:headEnd type="none" w="med" len="med"/>
                      <a:tailEnd type="none" w="med" len="med"/>
                    </a:lnR>
                    <a:lnT w="38100" cap="flat" cmpd="sng" algn="ctr">
                      <a:solidFill>
                        <a:srgbClr val="423997"/>
                      </a:solidFill>
                      <a:prstDash val="solid"/>
                      <a:round/>
                      <a:headEnd type="none" w="med" len="med"/>
                      <a:tailEnd type="none" w="med" len="med"/>
                    </a:lnT>
                    <a:solidFill>
                      <a:srgbClr val="7AC343">
                        <a:alpha val="20000"/>
                      </a:srgbClr>
                    </a:solidFill>
                  </a:tcPr>
                </a:tc>
                <a:tc>
                  <a:txBody>
                    <a:bodyPr/>
                    <a:lstStyle/>
                    <a:p>
                      <a:pPr algn="l"/>
                      <a:r>
                        <a:rPr kumimoji="0" lang="el-GR" sz="1200" b="1" i="0" u="none" strike="noStrike" kern="1200" cap="none" spc="0" normalizeH="0" baseline="0" noProof="0">
                          <a:ln>
                            <a:noFill/>
                          </a:ln>
                          <a:solidFill>
                            <a:schemeClr val="bg2">
                              <a:lumMod val="25000"/>
                            </a:schemeClr>
                          </a:solidFill>
                          <a:effectLst/>
                          <a:uLnTx/>
                          <a:uFillTx/>
                          <a:latin typeface="+mn-lt"/>
                          <a:ea typeface="Tahoma" panose="020B0604030504040204" pitchFamily="34" charset="0"/>
                          <a:cs typeface="Tahoma" panose="020B0604030504040204" pitchFamily="34" charset="0"/>
                        </a:rPr>
                        <a:t>ΝΑΙ/ΟΧΙ</a:t>
                      </a:r>
                      <a:endParaRPr kumimoji="0" lang="en-US" sz="1200" b="1" i="0" u="none" strike="noStrike" kern="1200" cap="none" spc="0" normalizeH="0" baseline="0">
                        <a:ln>
                          <a:noFill/>
                        </a:ln>
                        <a:solidFill>
                          <a:schemeClr val="bg2">
                            <a:lumMod val="25000"/>
                          </a:schemeClr>
                        </a:solidFill>
                        <a:effectLst/>
                        <a:uLnTx/>
                        <a:uFillTx/>
                        <a:latin typeface="+mn-lt"/>
                        <a:ea typeface="Tahoma" panose="020B0604030504040204" pitchFamily="34" charset="0"/>
                        <a:cs typeface="Tahoma" panose="020B0604030504040204" pitchFamily="34" charset="0"/>
                      </a:endParaRPr>
                    </a:p>
                  </a:txBody>
                  <a:tcPr anchor="ctr">
                    <a:lnL w="9525" cap="flat" cmpd="sng" algn="ctr">
                      <a:solidFill>
                        <a:srgbClr val="423997"/>
                      </a:solidFill>
                      <a:prstDash val="solid"/>
                      <a:round/>
                      <a:headEnd type="none" w="med" len="med"/>
                      <a:tailEnd type="none" w="med" len="med"/>
                    </a:lnL>
                    <a:lnR w="9525" cap="flat" cmpd="sng" algn="ctr">
                      <a:solidFill>
                        <a:srgbClr val="423997"/>
                      </a:solidFill>
                      <a:prstDash val="solid"/>
                      <a:round/>
                      <a:headEnd type="none" w="med" len="med"/>
                      <a:tailEnd type="none" w="med" len="med"/>
                    </a:lnR>
                    <a:lnT w="38100" cap="flat" cmpd="sng" algn="ctr">
                      <a:solidFill>
                        <a:srgbClr val="423997"/>
                      </a:solidFill>
                      <a:prstDash val="solid"/>
                      <a:round/>
                      <a:headEnd type="none" w="med" len="med"/>
                      <a:tailEnd type="none" w="med" len="med"/>
                    </a:lnT>
                    <a:solidFill>
                      <a:srgbClr val="7AC343">
                        <a:alpha val="20000"/>
                      </a:srgbClr>
                    </a:solidFill>
                  </a:tcPr>
                </a:tc>
                <a:extLst>
                  <a:ext uri="{0D108BD9-81ED-4DB2-BD59-A6C34878D82A}">
                    <a16:rowId xmlns:a16="http://schemas.microsoft.com/office/drawing/2014/main" val="10001"/>
                  </a:ext>
                </a:extLst>
              </a:tr>
              <a:tr h="349525">
                <a:tc vMerge="1">
                  <a:txBody>
                    <a:bodyPr/>
                    <a:lstStyle/>
                    <a:p>
                      <a:pPr algn="ctr"/>
                      <a:endParaRPr lang="en-US" sz="1600" b="1">
                        <a:solidFill>
                          <a:schemeClr val="bg2">
                            <a:lumMod val="25000"/>
                          </a:schemeClr>
                        </a:solidFill>
                        <a:latin typeface="+mn-lt"/>
                      </a:endParaRPr>
                    </a:p>
                  </a:txBody>
                  <a:tcPr anchor="ctr">
                    <a:lnR w="9525" cap="flat" cmpd="sng" algn="ctr">
                      <a:solidFill>
                        <a:srgbClr val="423997"/>
                      </a:solidFill>
                      <a:prstDash val="solid"/>
                      <a:round/>
                      <a:headEnd type="none" w="med" len="med"/>
                      <a:tailEnd type="none" w="med" len="med"/>
                    </a:lnR>
                    <a:noFill/>
                  </a:tcPr>
                </a:tc>
                <a:tc>
                  <a:txBody>
                    <a:bodyPr/>
                    <a:lstStyle/>
                    <a:p>
                      <a:pPr algn="ctr"/>
                      <a:r>
                        <a:rPr kumimoji="0" lang="el-GR" sz="1200" b="1" i="0" u="none" strike="noStrike" kern="1200" cap="none" spc="0" normalizeH="0" baseline="0" noProof="0">
                          <a:ln>
                            <a:noFill/>
                          </a:ln>
                          <a:solidFill>
                            <a:schemeClr val="bg2">
                              <a:lumMod val="25000"/>
                            </a:schemeClr>
                          </a:solidFill>
                          <a:effectLst/>
                          <a:uLnTx/>
                          <a:uFillTx/>
                          <a:latin typeface="+mn-lt"/>
                          <a:ea typeface="Tahoma" panose="020B0604030504040204" pitchFamily="34" charset="0"/>
                          <a:cs typeface="Tahoma" panose="020B0604030504040204" pitchFamily="34" charset="0"/>
                        </a:rPr>
                        <a:t>Β</a:t>
                      </a:r>
                      <a:r>
                        <a:rPr kumimoji="0" lang="en-US" sz="1200" b="1" i="0" u="none" strike="noStrike" kern="1200" cap="none" spc="0" normalizeH="0" baseline="0" noProof="0">
                          <a:ln>
                            <a:noFill/>
                          </a:ln>
                          <a:solidFill>
                            <a:schemeClr val="bg2">
                              <a:lumMod val="25000"/>
                            </a:schemeClr>
                          </a:solidFill>
                          <a:effectLst/>
                          <a:uLnTx/>
                          <a:uFillTx/>
                          <a:latin typeface="+mn-lt"/>
                          <a:ea typeface="Tahoma" panose="020B0604030504040204" pitchFamily="34" charset="0"/>
                          <a:cs typeface="Tahoma" panose="020B0604030504040204" pitchFamily="34" charset="0"/>
                        </a:rPr>
                        <a:t>2</a:t>
                      </a:r>
                      <a:endParaRPr lang="en-US" sz="1200" b="1">
                        <a:solidFill>
                          <a:schemeClr val="bg2">
                            <a:lumMod val="25000"/>
                          </a:schemeClr>
                        </a:solidFill>
                        <a:latin typeface="+mn-lt"/>
                      </a:endParaRPr>
                    </a:p>
                  </a:txBody>
                  <a:tcPr anchor="ctr">
                    <a:lnL w="9525" cap="flat" cmpd="sng" algn="ctr">
                      <a:solidFill>
                        <a:srgbClr val="423997"/>
                      </a:solidFill>
                      <a:prstDash val="solid"/>
                      <a:round/>
                      <a:headEnd type="none" w="med" len="med"/>
                      <a:tailEnd type="none" w="med" len="med"/>
                    </a:lnL>
                    <a:lnR w="9525" cap="flat" cmpd="sng" algn="ctr">
                      <a:solidFill>
                        <a:srgbClr val="423997"/>
                      </a:solidFill>
                      <a:prstDash val="solid"/>
                      <a:round/>
                      <a:headEnd type="none" w="med" len="med"/>
                      <a:tailEnd type="none" w="med" len="med"/>
                    </a:lnR>
                    <a:noFill/>
                  </a:tcPr>
                </a:tc>
                <a:tc>
                  <a:txBody>
                    <a:bodyPr/>
                    <a:lstStyle/>
                    <a:p>
                      <a:pPr algn="l"/>
                      <a:r>
                        <a:rPr kumimoji="0" lang="el-GR" sz="1200" b="1" i="0" u="none" strike="noStrike" kern="1200" cap="none" spc="0" normalizeH="0" baseline="0">
                          <a:ln>
                            <a:noFill/>
                          </a:ln>
                          <a:solidFill>
                            <a:schemeClr val="bg2">
                              <a:lumMod val="25000"/>
                            </a:schemeClr>
                          </a:solidFill>
                          <a:effectLst/>
                          <a:uLnTx/>
                          <a:uFillTx/>
                          <a:latin typeface="+mn-lt"/>
                          <a:ea typeface="Tahoma" panose="020B0604030504040204" pitchFamily="34" charset="0"/>
                          <a:cs typeface="Tahoma" panose="020B0604030504040204" pitchFamily="34" charset="0"/>
                        </a:rPr>
                        <a:t>Τήρηση θεσμικού πλαισίου πλην δημοσίων συμβάσεων</a:t>
                      </a:r>
                    </a:p>
                  </a:txBody>
                  <a:tcPr anchor="ctr">
                    <a:lnL w="9525" cap="flat" cmpd="sng" algn="ctr">
                      <a:solidFill>
                        <a:srgbClr val="423997"/>
                      </a:solidFill>
                      <a:prstDash val="solid"/>
                      <a:round/>
                      <a:headEnd type="none" w="med" len="med"/>
                      <a:tailEnd type="none" w="med" len="med"/>
                    </a:lnL>
                    <a:lnR w="9525" cap="flat" cmpd="sng" algn="ctr">
                      <a:solidFill>
                        <a:srgbClr val="423997"/>
                      </a:solidFill>
                      <a:prstDash val="solid"/>
                      <a:round/>
                      <a:headEnd type="none" w="med" len="med"/>
                      <a:tailEnd type="none" w="med" len="med"/>
                    </a:ln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a:ln>
                            <a:noFill/>
                          </a:ln>
                          <a:solidFill>
                            <a:schemeClr val="bg2">
                              <a:lumMod val="25000"/>
                            </a:schemeClr>
                          </a:solidFill>
                          <a:effectLst/>
                          <a:uLnTx/>
                          <a:uFillTx/>
                          <a:latin typeface="+mn-lt"/>
                          <a:ea typeface="Tahoma" panose="020B0604030504040204" pitchFamily="34" charset="0"/>
                          <a:cs typeface="Tahoma" panose="020B0604030504040204" pitchFamily="34" charset="0"/>
                        </a:rPr>
                        <a:t>ΝΑΙ/ΟΧΙ</a:t>
                      </a:r>
                      <a:endParaRPr kumimoji="0" lang="en-US" sz="1200" b="1" i="0" u="none" strike="noStrike" kern="1200" cap="none" spc="0" normalizeH="0" baseline="0" noProof="0">
                        <a:ln>
                          <a:noFill/>
                        </a:ln>
                        <a:solidFill>
                          <a:schemeClr val="bg2">
                            <a:lumMod val="25000"/>
                          </a:schemeClr>
                        </a:solidFill>
                        <a:effectLst/>
                        <a:uLnTx/>
                        <a:uFillTx/>
                        <a:latin typeface="+mn-lt"/>
                        <a:ea typeface="Tahoma" panose="020B0604030504040204" pitchFamily="34" charset="0"/>
                        <a:cs typeface="Tahoma" panose="020B0604030504040204" pitchFamily="34" charset="0"/>
                      </a:endParaRPr>
                    </a:p>
                  </a:txBody>
                  <a:tcPr anchor="ctr">
                    <a:lnL w="9525" cap="flat" cmpd="sng" algn="ctr">
                      <a:solidFill>
                        <a:srgbClr val="423997"/>
                      </a:solidFill>
                      <a:prstDash val="solid"/>
                      <a:round/>
                      <a:headEnd type="none" w="med" len="med"/>
                      <a:tailEnd type="none" w="med" len="med"/>
                    </a:lnL>
                    <a:lnR w="9525" cap="flat" cmpd="sng" algn="ctr">
                      <a:solidFill>
                        <a:srgbClr val="423997"/>
                      </a:solidFill>
                      <a:prstDash val="solid"/>
                      <a:round/>
                      <a:headEnd type="none" w="med" len="med"/>
                      <a:tailEnd type="none" w="med" len="med"/>
                    </a:lnR>
                    <a:noFill/>
                  </a:tcPr>
                </a:tc>
                <a:extLst>
                  <a:ext uri="{0D108BD9-81ED-4DB2-BD59-A6C34878D82A}">
                    <a16:rowId xmlns:a16="http://schemas.microsoft.com/office/drawing/2014/main" val="10002"/>
                  </a:ext>
                </a:extLst>
              </a:tr>
              <a:tr h="545684">
                <a:tc vMerge="1">
                  <a:txBody>
                    <a:bodyPr/>
                    <a:lstStyle/>
                    <a:p>
                      <a:pPr algn="ctr"/>
                      <a:endParaRPr lang="en-US" sz="1600" b="1">
                        <a:solidFill>
                          <a:schemeClr val="bg2">
                            <a:lumMod val="25000"/>
                          </a:schemeClr>
                        </a:solidFill>
                        <a:latin typeface="+mn-lt"/>
                      </a:endParaRPr>
                    </a:p>
                  </a:txBody>
                  <a:tcPr anchor="ctr">
                    <a:lnR w="9525" cap="flat" cmpd="sng" algn="ctr">
                      <a:solidFill>
                        <a:srgbClr val="423997"/>
                      </a:solidFill>
                      <a:prstDash val="solid"/>
                      <a:round/>
                      <a:headEnd type="none" w="med" len="med"/>
                      <a:tailEnd type="none" w="med" len="med"/>
                    </a:lnR>
                    <a:solidFill>
                      <a:srgbClr val="7AC343">
                        <a:alpha val="20000"/>
                      </a:srgbClr>
                    </a:solidFill>
                  </a:tcPr>
                </a:tc>
                <a:tc>
                  <a:txBody>
                    <a:bodyPr/>
                    <a:lstStyle/>
                    <a:p>
                      <a:pPr algn="ctr"/>
                      <a:r>
                        <a:rPr kumimoji="0" lang="el-GR" sz="1200" b="1" i="0" u="none" strike="noStrike" kern="1200" cap="none" spc="0" normalizeH="0" baseline="0" noProof="0">
                          <a:ln>
                            <a:noFill/>
                          </a:ln>
                          <a:solidFill>
                            <a:schemeClr val="bg2">
                              <a:lumMod val="25000"/>
                            </a:schemeClr>
                          </a:solidFill>
                          <a:effectLst/>
                          <a:uLnTx/>
                          <a:uFillTx/>
                          <a:latin typeface="+mn-lt"/>
                          <a:ea typeface="Tahoma" panose="020B0604030504040204" pitchFamily="34" charset="0"/>
                          <a:cs typeface="Tahoma" panose="020B0604030504040204" pitchFamily="34" charset="0"/>
                        </a:rPr>
                        <a:t>Β</a:t>
                      </a:r>
                      <a:r>
                        <a:rPr kumimoji="0" lang="en-US" sz="1200" b="1" i="0" u="none" strike="noStrike" kern="1200" cap="none" spc="0" normalizeH="0" baseline="0" noProof="0">
                          <a:ln>
                            <a:noFill/>
                          </a:ln>
                          <a:solidFill>
                            <a:schemeClr val="bg2">
                              <a:lumMod val="25000"/>
                            </a:schemeClr>
                          </a:solidFill>
                          <a:effectLst/>
                          <a:uLnTx/>
                          <a:uFillTx/>
                          <a:latin typeface="+mn-lt"/>
                          <a:ea typeface="Tahoma" panose="020B0604030504040204" pitchFamily="34" charset="0"/>
                          <a:cs typeface="Tahoma" panose="020B0604030504040204" pitchFamily="34" charset="0"/>
                        </a:rPr>
                        <a:t>3</a:t>
                      </a:r>
                      <a:endParaRPr lang="en-US" sz="1200" b="1">
                        <a:solidFill>
                          <a:schemeClr val="bg2">
                            <a:lumMod val="25000"/>
                          </a:schemeClr>
                        </a:solidFill>
                        <a:latin typeface="+mn-lt"/>
                      </a:endParaRPr>
                    </a:p>
                  </a:txBody>
                  <a:tcPr anchor="ctr">
                    <a:lnL w="9525" cap="flat" cmpd="sng" algn="ctr">
                      <a:solidFill>
                        <a:srgbClr val="423997"/>
                      </a:solidFill>
                      <a:prstDash val="solid"/>
                      <a:round/>
                      <a:headEnd type="none" w="med" len="med"/>
                      <a:tailEnd type="none" w="med" len="med"/>
                    </a:lnL>
                    <a:lnR w="9525" cap="flat" cmpd="sng" algn="ctr">
                      <a:solidFill>
                        <a:srgbClr val="423997"/>
                      </a:solidFill>
                      <a:prstDash val="solid"/>
                      <a:round/>
                      <a:headEnd type="none" w="med" len="med"/>
                      <a:tailEnd type="none" w="med" len="med"/>
                    </a:lnR>
                    <a:solidFill>
                      <a:srgbClr val="7AC343">
                        <a:alpha val="20000"/>
                      </a:srgbClr>
                    </a:solidFill>
                  </a:tcPr>
                </a:tc>
                <a:tc>
                  <a:txBody>
                    <a:bodyPr/>
                    <a:lstStyle/>
                    <a:p>
                      <a:pPr algn="l"/>
                      <a:r>
                        <a:rPr kumimoji="0" lang="el-GR" sz="1200" b="1" i="0" u="none" strike="noStrike" kern="1200" cap="none" spc="0" normalizeH="0" baseline="0" noProof="0">
                          <a:ln>
                            <a:noFill/>
                          </a:ln>
                          <a:solidFill>
                            <a:schemeClr val="bg2">
                              <a:lumMod val="25000"/>
                            </a:schemeClr>
                          </a:solidFill>
                          <a:effectLst/>
                          <a:uLnTx/>
                          <a:uFillTx/>
                          <a:latin typeface="+mn-lt"/>
                          <a:ea typeface="Tahoma" panose="020B0604030504040204" pitchFamily="34" charset="0"/>
                          <a:cs typeface="Tahoma" panose="020B0604030504040204" pitchFamily="34" charset="0"/>
                        </a:rPr>
                        <a:t>Αποτελεσματική εφαρμογή και υλοποίηση του Χάρτη Θεμελιωδών Δικαιωμάτων</a:t>
                      </a:r>
                    </a:p>
                  </a:txBody>
                  <a:tcPr anchor="ctr">
                    <a:lnL w="9525" cap="flat" cmpd="sng" algn="ctr">
                      <a:solidFill>
                        <a:srgbClr val="423997"/>
                      </a:solidFill>
                      <a:prstDash val="solid"/>
                      <a:round/>
                      <a:headEnd type="none" w="med" len="med"/>
                      <a:tailEnd type="none" w="med" len="med"/>
                    </a:lnL>
                    <a:lnR w="9525" cap="flat" cmpd="sng" algn="ctr">
                      <a:solidFill>
                        <a:srgbClr val="423997"/>
                      </a:solidFill>
                      <a:prstDash val="solid"/>
                      <a:round/>
                      <a:headEnd type="none" w="med" len="med"/>
                      <a:tailEnd type="none" w="med" len="med"/>
                    </a:lnR>
                    <a:solidFill>
                      <a:srgbClr val="7AC343">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a:ln>
                            <a:noFill/>
                          </a:ln>
                          <a:solidFill>
                            <a:schemeClr val="bg2">
                              <a:lumMod val="25000"/>
                            </a:schemeClr>
                          </a:solidFill>
                          <a:effectLst/>
                          <a:uLnTx/>
                          <a:uFillTx/>
                          <a:latin typeface="+mn-lt"/>
                          <a:ea typeface="Tahoma" panose="020B0604030504040204" pitchFamily="34" charset="0"/>
                          <a:cs typeface="Tahoma" panose="020B0604030504040204" pitchFamily="34" charset="0"/>
                        </a:rPr>
                        <a:t>ΝΑΙ/ΟΧΙ</a:t>
                      </a:r>
                      <a:endParaRPr kumimoji="0" lang="en-US" sz="1200" b="1" i="0" u="none" strike="noStrike" kern="1200" cap="none" spc="0" normalizeH="0" baseline="0" noProof="0">
                        <a:ln>
                          <a:noFill/>
                        </a:ln>
                        <a:solidFill>
                          <a:schemeClr val="bg2">
                            <a:lumMod val="25000"/>
                          </a:schemeClr>
                        </a:solidFill>
                        <a:effectLst/>
                        <a:uLnTx/>
                        <a:uFillTx/>
                        <a:latin typeface="+mn-lt"/>
                        <a:ea typeface="Tahoma" panose="020B0604030504040204" pitchFamily="34" charset="0"/>
                        <a:cs typeface="Tahoma" panose="020B0604030504040204" pitchFamily="34" charset="0"/>
                      </a:endParaRPr>
                    </a:p>
                  </a:txBody>
                  <a:tcPr anchor="ctr">
                    <a:lnL w="9525" cap="flat" cmpd="sng" algn="ctr">
                      <a:solidFill>
                        <a:srgbClr val="423997"/>
                      </a:solidFill>
                      <a:prstDash val="solid"/>
                      <a:round/>
                      <a:headEnd type="none" w="med" len="med"/>
                      <a:tailEnd type="none" w="med" len="med"/>
                    </a:lnL>
                    <a:lnR w="9525" cap="flat" cmpd="sng" algn="ctr">
                      <a:solidFill>
                        <a:srgbClr val="423997"/>
                      </a:solidFill>
                      <a:prstDash val="solid"/>
                      <a:round/>
                      <a:headEnd type="none" w="med" len="med"/>
                      <a:tailEnd type="none" w="med" len="med"/>
                    </a:lnR>
                    <a:solidFill>
                      <a:srgbClr val="7AC343">
                        <a:alpha val="20000"/>
                      </a:srgbClr>
                    </a:solidFill>
                  </a:tcPr>
                </a:tc>
                <a:extLst>
                  <a:ext uri="{0D108BD9-81ED-4DB2-BD59-A6C34878D82A}">
                    <a16:rowId xmlns:a16="http://schemas.microsoft.com/office/drawing/2014/main" val="10003"/>
                  </a:ext>
                </a:extLst>
              </a:tr>
              <a:tr h="349525">
                <a:tc vMerge="1">
                  <a:txBody>
                    <a:bodyPr/>
                    <a:lstStyle/>
                    <a:p>
                      <a:pPr algn="ctr"/>
                      <a:endParaRPr lang="en-US" sz="1600" b="1">
                        <a:solidFill>
                          <a:schemeClr val="bg2">
                            <a:lumMod val="25000"/>
                          </a:schemeClr>
                        </a:solidFill>
                        <a:latin typeface="+mn-lt"/>
                      </a:endParaRPr>
                    </a:p>
                  </a:txBody>
                  <a:tcPr anchor="ctr">
                    <a:lnR w="9525" cap="flat" cmpd="sng" algn="ctr">
                      <a:solidFill>
                        <a:srgbClr val="423997"/>
                      </a:solidFill>
                      <a:prstDash val="solid"/>
                      <a:round/>
                      <a:headEnd type="none" w="med" len="med"/>
                      <a:tailEnd type="none" w="med" len="med"/>
                    </a:lnR>
                    <a:noFill/>
                  </a:tcPr>
                </a:tc>
                <a:tc>
                  <a:txBody>
                    <a:bodyPr/>
                    <a:lstStyle/>
                    <a:p>
                      <a:pPr algn="ctr"/>
                      <a:r>
                        <a:rPr kumimoji="0" lang="el-GR" sz="1200" b="1" i="0" u="none" strike="noStrike" kern="1200" cap="none" spc="0" normalizeH="0" baseline="0" noProof="0">
                          <a:ln>
                            <a:noFill/>
                          </a:ln>
                          <a:solidFill>
                            <a:schemeClr val="bg2">
                              <a:lumMod val="25000"/>
                            </a:schemeClr>
                          </a:solidFill>
                          <a:effectLst/>
                          <a:uLnTx/>
                          <a:uFillTx/>
                          <a:latin typeface="+mn-lt"/>
                          <a:ea typeface="Tahoma" panose="020B0604030504040204" pitchFamily="34" charset="0"/>
                          <a:cs typeface="Tahoma" panose="020B0604030504040204" pitchFamily="34" charset="0"/>
                        </a:rPr>
                        <a:t>Β</a:t>
                      </a:r>
                      <a:r>
                        <a:rPr kumimoji="0" lang="en-US" sz="1200" b="1" i="0" u="none" strike="noStrike" kern="1200" cap="none" spc="0" normalizeH="0" baseline="0" noProof="0">
                          <a:ln>
                            <a:noFill/>
                          </a:ln>
                          <a:solidFill>
                            <a:schemeClr val="bg2">
                              <a:lumMod val="25000"/>
                            </a:schemeClr>
                          </a:solidFill>
                          <a:effectLst/>
                          <a:uLnTx/>
                          <a:uFillTx/>
                          <a:latin typeface="+mn-lt"/>
                          <a:ea typeface="Tahoma" panose="020B0604030504040204" pitchFamily="34" charset="0"/>
                          <a:cs typeface="Tahoma" panose="020B0604030504040204" pitchFamily="34" charset="0"/>
                        </a:rPr>
                        <a:t>4</a:t>
                      </a:r>
                      <a:endParaRPr lang="en-US" sz="1200" b="1">
                        <a:solidFill>
                          <a:schemeClr val="bg2">
                            <a:lumMod val="25000"/>
                          </a:schemeClr>
                        </a:solidFill>
                        <a:latin typeface="+mn-lt"/>
                      </a:endParaRPr>
                    </a:p>
                  </a:txBody>
                  <a:tcPr anchor="ctr">
                    <a:lnL w="9525" cap="flat" cmpd="sng" algn="ctr">
                      <a:solidFill>
                        <a:srgbClr val="423997"/>
                      </a:solidFill>
                      <a:prstDash val="solid"/>
                      <a:round/>
                      <a:headEnd type="none" w="med" len="med"/>
                      <a:tailEnd type="none" w="med" len="med"/>
                    </a:lnL>
                    <a:lnR w="9525" cap="flat" cmpd="sng" algn="ctr">
                      <a:solidFill>
                        <a:srgbClr val="423997"/>
                      </a:solidFill>
                      <a:prstDash val="solid"/>
                      <a:round/>
                      <a:headEnd type="none" w="med" len="med"/>
                      <a:tailEnd type="none" w="med" len="med"/>
                    </a:lnR>
                    <a:noFill/>
                  </a:tcPr>
                </a:tc>
                <a:tc>
                  <a:txBody>
                    <a:bodyPr/>
                    <a:lstStyle/>
                    <a:p>
                      <a:pPr algn="l"/>
                      <a:r>
                        <a:rPr kumimoji="0" lang="el-GR" sz="1200" b="1" i="0" u="none" strike="noStrike" kern="1200" cap="none" spc="0" normalizeH="0" baseline="0">
                          <a:ln>
                            <a:noFill/>
                          </a:ln>
                          <a:solidFill>
                            <a:schemeClr val="bg2">
                              <a:lumMod val="25000"/>
                            </a:schemeClr>
                          </a:solidFill>
                          <a:effectLst/>
                          <a:uLnTx/>
                          <a:uFillTx/>
                          <a:latin typeface="+mn-lt"/>
                          <a:ea typeface="Tahoma" panose="020B0604030504040204" pitchFamily="34" charset="0"/>
                          <a:cs typeface="Tahoma" panose="020B0604030504040204" pitchFamily="34" charset="0"/>
                        </a:rPr>
                        <a:t>Εξασφάλιση της προσβασιμότητας των ατόμων με αναπηρία</a:t>
                      </a:r>
                      <a:endParaRPr kumimoji="0" lang="en-US" sz="1200" b="1" i="0" u="none" strike="noStrike" kern="1200" cap="none" spc="0" normalizeH="0" baseline="0">
                        <a:ln>
                          <a:noFill/>
                        </a:ln>
                        <a:solidFill>
                          <a:schemeClr val="bg2">
                            <a:lumMod val="25000"/>
                          </a:schemeClr>
                        </a:solidFill>
                        <a:effectLst/>
                        <a:uLnTx/>
                        <a:uFillTx/>
                        <a:latin typeface="+mn-lt"/>
                        <a:ea typeface="Tahoma" panose="020B0604030504040204" pitchFamily="34" charset="0"/>
                        <a:cs typeface="Tahoma" panose="020B0604030504040204" pitchFamily="34" charset="0"/>
                      </a:endParaRPr>
                    </a:p>
                  </a:txBody>
                  <a:tcPr anchor="ctr">
                    <a:lnL w="9525" cap="flat" cmpd="sng" algn="ctr">
                      <a:solidFill>
                        <a:srgbClr val="423997"/>
                      </a:solidFill>
                      <a:prstDash val="solid"/>
                      <a:round/>
                      <a:headEnd type="none" w="med" len="med"/>
                      <a:tailEnd type="none" w="med" len="med"/>
                    </a:lnL>
                    <a:lnR w="9525" cap="flat" cmpd="sng" algn="ctr">
                      <a:solidFill>
                        <a:srgbClr val="423997"/>
                      </a:solidFill>
                      <a:prstDash val="solid"/>
                      <a:round/>
                      <a:headEnd type="none" w="med" len="med"/>
                      <a:tailEnd type="none" w="med" len="med"/>
                    </a:ln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bg2">
                              <a:lumMod val="25000"/>
                            </a:schemeClr>
                          </a:solidFill>
                          <a:effectLst/>
                          <a:uLnTx/>
                          <a:uFillTx/>
                          <a:latin typeface="+mn-lt"/>
                          <a:ea typeface="Tahoma" panose="020B0604030504040204" pitchFamily="34" charset="0"/>
                          <a:cs typeface="Tahoma" panose="020B0604030504040204" pitchFamily="34" charset="0"/>
                        </a:rPr>
                        <a:t>ΝΑΙ/ΟΧΙ</a:t>
                      </a:r>
                      <a:endParaRPr kumimoji="0" lang="en-US" sz="1200" b="1" i="0" u="none" strike="noStrike" kern="1200" cap="none" spc="0" normalizeH="0" baseline="0" noProof="0" dirty="0">
                        <a:ln>
                          <a:noFill/>
                        </a:ln>
                        <a:solidFill>
                          <a:schemeClr val="bg2">
                            <a:lumMod val="25000"/>
                          </a:schemeClr>
                        </a:solidFill>
                        <a:effectLst/>
                        <a:uLnTx/>
                        <a:uFillTx/>
                        <a:latin typeface="+mn-lt"/>
                        <a:ea typeface="Tahoma" panose="020B0604030504040204" pitchFamily="34" charset="0"/>
                        <a:cs typeface="Tahoma" panose="020B0604030504040204" pitchFamily="34" charset="0"/>
                      </a:endParaRPr>
                    </a:p>
                  </a:txBody>
                  <a:tcPr anchor="ctr">
                    <a:lnL w="9525" cap="flat" cmpd="sng" algn="ctr">
                      <a:solidFill>
                        <a:srgbClr val="423997"/>
                      </a:solidFill>
                      <a:prstDash val="solid"/>
                      <a:round/>
                      <a:headEnd type="none" w="med" len="med"/>
                      <a:tailEnd type="none" w="med" len="med"/>
                    </a:lnL>
                    <a:lnR w="9525" cap="flat" cmpd="sng" algn="ctr">
                      <a:solidFill>
                        <a:srgbClr val="423997"/>
                      </a:solidFill>
                      <a:prstDash val="solid"/>
                      <a:round/>
                      <a:headEnd type="none" w="med" len="med"/>
                      <a:tailEnd type="none" w="med" len="med"/>
                    </a:ln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782675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D79E0F-9830-0ABC-5E84-5FB9C95EC816}"/>
            </a:ext>
          </a:extLst>
        </p:cNvPr>
        <p:cNvGrpSpPr/>
        <p:nvPr/>
      </p:nvGrpSpPr>
      <p:grpSpPr>
        <a:xfrm>
          <a:off x="0" y="0"/>
          <a:ext cx="0" cy="0"/>
          <a:chOff x="0" y="0"/>
          <a:chExt cx="0" cy="0"/>
        </a:xfrm>
      </p:grpSpPr>
      <p:pic>
        <p:nvPicPr>
          <p:cNvPr id="7" name="Picture 6" descr="A close-up of a blue and green object&#10;&#10;AI-generated content may be incorrect.">
            <a:extLst>
              <a:ext uri="{FF2B5EF4-FFF2-40B4-BE49-F238E27FC236}">
                <a16:creationId xmlns:a16="http://schemas.microsoft.com/office/drawing/2014/main" id="{909BFF29-A35B-D46E-3589-7556C1DE20AF}"/>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82810B90-DEE1-A128-1AEB-862E3C391BF4}"/>
              </a:ext>
            </a:extLst>
          </p:cNvPr>
          <p:cNvSpPr txBox="1"/>
          <p:nvPr/>
        </p:nvSpPr>
        <p:spPr>
          <a:xfrm>
            <a:off x="253999" y="521572"/>
            <a:ext cx="7810231" cy="369332"/>
          </a:xfrm>
          <a:prstGeom prst="rect">
            <a:avLst/>
          </a:prstGeom>
          <a:noFill/>
        </p:spPr>
        <p:txBody>
          <a:bodyPr wrap="square" rtlCol="0">
            <a:spAutoFit/>
          </a:bodyPr>
          <a:lstStyle/>
          <a:p>
            <a:r>
              <a:rPr lang="el-GR"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Μεθοδολογία και Κριτήρια Αξιολόγησης Πράξεων</a:t>
            </a:r>
          </a:p>
        </p:txBody>
      </p:sp>
      <p:graphicFrame>
        <p:nvGraphicFramePr>
          <p:cNvPr id="5" name="Table 2">
            <a:extLst>
              <a:ext uri="{FF2B5EF4-FFF2-40B4-BE49-F238E27FC236}">
                <a16:creationId xmlns:a16="http://schemas.microsoft.com/office/drawing/2014/main" id="{6A9C0047-F620-02B1-A91A-71C02E053798}"/>
              </a:ext>
            </a:extLst>
          </p:cNvPr>
          <p:cNvGraphicFramePr>
            <a:graphicFrameLocks noGrp="1"/>
          </p:cNvGraphicFramePr>
          <p:nvPr>
            <p:extLst>
              <p:ext uri="{D42A27DB-BD31-4B8C-83A1-F6EECF244321}">
                <p14:modId xmlns:p14="http://schemas.microsoft.com/office/powerpoint/2010/main" val="997548386"/>
              </p:ext>
            </p:extLst>
          </p:nvPr>
        </p:nvGraphicFramePr>
        <p:xfrm>
          <a:off x="323556" y="1690848"/>
          <a:ext cx="7090385" cy="2500933"/>
        </p:xfrm>
        <a:graphic>
          <a:graphicData uri="http://schemas.openxmlformats.org/drawingml/2006/table">
            <a:tbl>
              <a:tblPr firstRow="1" bandRow="1">
                <a:tableStyleId>{9D7B26C5-4107-4FEC-AEDC-1716B250A1EF}</a:tableStyleId>
              </a:tblPr>
              <a:tblGrid>
                <a:gridCol w="1135874">
                  <a:extLst>
                    <a:ext uri="{9D8B030D-6E8A-4147-A177-3AD203B41FA5}">
                      <a16:colId xmlns:a16="http://schemas.microsoft.com/office/drawing/2014/main" val="3728437029"/>
                    </a:ext>
                  </a:extLst>
                </a:gridCol>
                <a:gridCol w="475728">
                  <a:extLst>
                    <a:ext uri="{9D8B030D-6E8A-4147-A177-3AD203B41FA5}">
                      <a16:colId xmlns:a16="http://schemas.microsoft.com/office/drawing/2014/main" val="20000"/>
                    </a:ext>
                  </a:extLst>
                </a:gridCol>
                <a:gridCol w="3951539">
                  <a:extLst>
                    <a:ext uri="{9D8B030D-6E8A-4147-A177-3AD203B41FA5}">
                      <a16:colId xmlns:a16="http://schemas.microsoft.com/office/drawing/2014/main" val="20001"/>
                    </a:ext>
                  </a:extLst>
                </a:gridCol>
                <a:gridCol w="1527244">
                  <a:extLst>
                    <a:ext uri="{9D8B030D-6E8A-4147-A177-3AD203B41FA5}">
                      <a16:colId xmlns:a16="http://schemas.microsoft.com/office/drawing/2014/main" val="20002"/>
                    </a:ext>
                  </a:extLst>
                </a:gridCol>
              </a:tblGrid>
              <a:tr h="501321">
                <a:tc>
                  <a:txBody>
                    <a:bodyPr/>
                    <a:lstStyle/>
                    <a:p>
                      <a:pPr algn="ctr"/>
                      <a:endParaRPr lang="en-US" sz="1600" b="1" i="0" u="none" strike="noStrike" kern="1200" cap="none" spc="0" normalizeH="0" baseline="0" noProof="0">
                        <a:ln>
                          <a:noFill/>
                        </a:ln>
                        <a:solidFill>
                          <a:srgbClr val="7AC343"/>
                        </a:solidFill>
                        <a:effectLst/>
                        <a:uLnTx/>
                        <a:uFillTx/>
                        <a:latin typeface="Tahoma"/>
                        <a:ea typeface="Tahoma"/>
                        <a:cs typeface="Tahoma"/>
                      </a:endParaRPr>
                    </a:p>
                  </a:txBody>
                  <a:tcPr anchor="ctr">
                    <a:lnR w="9525"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423997"/>
                      </a:solidFill>
                      <a:prstDash val="solid"/>
                      <a:round/>
                      <a:headEnd type="none" w="med" len="med"/>
                      <a:tailEnd type="none" w="med" len="med"/>
                    </a:lnB>
                  </a:tcPr>
                </a:tc>
                <a:tc>
                  <a:txBody>
                    <a:bodyPr/>
                    <a:lstStyle/>
                    <a:p>
                      <a:pPr algn="ctr"/>
                      <a:endParaRPr lang="en-US" sz="1600" b="1" i="0" u="none" strike="noStrike" kern="1200" cap="none" spc="0" normalizeH="0" baseline="0" noProof="0">
                        <a:ln>
                          <a:noFill/>
                        </a:ln>
                        <a:solidFill>
                          <a:srgbClr val="7AC343"/>
                        </a:solidFill>
                        <a:effectLst/>
                        <a:uLnTx/>
                        <a:uFillTx/>
                        <a:latin typeface="Tahoma"/>
                        <a:ea typeface="Tahoma"/>
                        <a:cs typeface="Tahoma"/>
                      </a:endParaRPr>
                    </a:p>
                  </a:txBody>
                  <a:tcPr anchor="ctr">
                    <a:lnL>
                      <a:noFill/>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423997"/>
                      </a:solidFill>
                      <a:prstDash val="solid"/>
                      <a:round/>
                      <a:headEnd type="none" w="med" len="med"/>
                      <a:tailEnd type="none" w="med" len="med"/>
                    </a:lnB>
                  </a:tcPr>
                </a:tc>
                <a:tc gridSpan="2">
                  <a:txBody>
                    <a:bodyPr/>
                    <a:lstStyle/>
                    <a:p>
                      <a:pPr algn="l"/>
                      <a:r>
                        <a:rPr kumimoji="0" lang="el-GR" sz="1400" b="1" i="0" u="none" strike="noStrike" kern="1200" cap="none" spc="0" normalizeH="0" baseline="0" dirty="0">
                          <a:ln>
                            <a:noFill/>
                          </a:ln>
                          <a:solidFill>
                            <a:srgbClr val="7AC343"/>
                          </a:solidFill>
                          <a:effectLst/>
                          <a:uLnTx/>
                          <a:uFillTx/>
                          <a:latin typeface="+mn-lt"/>
                          <a:ea typeface="Tahoma" panose="020B0604030504040204" pitchFamily="34" charset="0"/>
                          <a:cs typeface="Tahoma" panose="020B0604030504040204" pitchFamily="34" charset="0"/>
                        </a:rPr>
                        <a:t>ΣΤΑΔΙΟ Β</a:t>
                      </a:r>
                      <a:endParaRPr kumimoji="0" lang="en-US" sz="1400" b="1" i="0" u="none" strike="noStrike" kern="1200" cap="none" spc="0" normalizeH="0" baseline="0" dirty="0">
                        <a:ln>
                          <a:noFill/>
                        </a:ln>
                        <a:solidFill>
                          <a:srgbClr val="7AC343"/>
                        </a:solidFill>
                        <a:effectLst/>
                        <a:uLnTx/>
                        <a:uFillTx/>
                        <a:latin typeface="+mn-lt"/>
                        <a:ea typeface="Tahoma" panose="020B0604030504040204" pitchFamily="34" charset="0"/>
                        <a:cs typeface="Tahoma" panose="020B0604030504040204" pitchFamily="34" charset="0"/>
                      </a:endParaRPr>
                    </a:p>
                    <a:p>
                      <a:pPr algn="l"/>
                      <a:r>
                        <a:rPr kumimoji="0" lang="el-GR" sz="1400" b="1" i="0" u="none" strike="noStrike" kern="1200" cap="none" spc="0" normalizeH="0" baseline="0" dirty="0">
                          <a:ln>
                            <a:noFill/>
                          </a:ln>
                          <a:solidFill>
                            <a:srgbClr val="7AC343"/>
                          </a:solidFill>
                          <a:effectLst/>
                          <a:uLnTx/>
                          <a:uFillTx/>
                          <a:latin typeface="+mn-lt"/>
                          <a:ea typeface="Tahoma" panose="020B0604030504040204" pitchFamily="34" charset="0"/>
                          <a:cs typeface="Tahoma" panose="020B0604030504040204" pitchFamily="34" charset="0"/>
                        </a:rPr>
                        <a:t>Φύλλο Αξιολόγησης Πράξης</a:t>
                      </a:r>
                      <a:endParaRPr kumimoji="0" lang="en-US" sz="1400" b="1" i="0" u="none" strike="noStrike" kern="1200" cap="none" spc="0" normalizeH="0" baseline="0" dirty="0">
                        <a:ln>
                          <a:noFill/>
                        </a:ln>
                        <a:solidFill>
                          <a:srgbClr val="7AC343"/>
                        </a:solidFill>
                        <a:effectLst/>
                        <a:uLnTx/>
                        <a:uFillTx/>
                        <a:latin typeface="+mn-lt"/>
                        <a:ea typeface="Tahoma" panose="020B0604030504040204" pitchFamily="34" charset="0"/>
                        <a:cs typeface="Tahoma" panose="020B0604030504040204" pitchFamily="34" charset="0"/>
                      </a:endParaRPr>
                    </a:p>
                  </a:txBody>
                  <a:tcPr anchor="ctr">
                    <a:lnL w="9525" cap="flat" cmpd="sng" algn="ctr">
                      <a:noFill/>
                      <a:prstDash val="solid"/>
                      <a:round/>
                      <a:headEnd type="none" w="med" len="med"/>
                      <a:tailEnd type="none" w="med" len="med"/>
                    </a:lnL>
                    <a:lnT w="12700" cap="flat" cmpd="sng" algn="ctr">
                      <a:noFill/>
                      <a:prstDash val="solid"/>
                      <a:round/>
                      <a:headEnd type="none" w="med" len="med"/>
                      <a:tailEnd type="none" w="med" len="med"/>
                    </a:lnT>
                    <a:lnB w="38100" cap="flat" cmpd="sng" algn="ctr">
                      <a:solidFill>
                        <a:srgbClr val="423997"/>
                      </a:solidFill>
                      <a:prstDash val="solid"/>
                      <a:round/>
                      <a:headEnd type="none" w="med" len="med"/>
                      <a:tailEnd type="none" w="med" len="med"/>
                    </a:lnB>
                  </a:tcPr>
                </a:tc>
                <a:tc hMerge="1">
                  <a:txBody>
                    <a:bodyPr/>
                    <a:lstStyle/>
                    <a:p>
                      <a:endParaRPr/>
                    </a:p>
                  </a:txBody>
                  <a:tcPr anchor="ctr">
                    <a:lnR w="9525"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423997"/>
                      </a:solidFill>
                      <a:prstDash val="solid"/>
                      <a:round/>
                      <a:headEnd type="none" w="med" len="med"/>
                      <a:tailEnd type="none" w="med" len="med"/>
                    </a:lnB>
                  </a:tcPr>
                </a:tc>
                <a:extLst>
                  <a:ext uri="{0D108BD9-81ED-4DB2-BD59-A6C34878D82A}">
                    <a16:rowId xmlns:a16="http://schemas.microsoft.com/office/drawing/2014/main" val="10000"/>
                  </a:ext>
                </a:extLst>
              </a:tr>
              <a:tr h="324384">
                <a:tc>
                  <a:txBody>
                    <a:bodyPr/>
                    <a:lstStyle/>
                    <a:p>
                      <a:pPr algn="ctr"/>
                      <a:endParaRPr lang="en-US" sz="1600" b="1" i="0" u="none" strike="noStrike" kern="1200" cap="none" spc="0" normalizeH="0" baseline="0" noProof="0">
                        <a:ln>
                          <a:noFill/>
                        </a:ln>
                        <a:solidFill>
                          <a:srgbClr val="7AC343"/>
                        </a:solidFill>
                        <a:effectLst/>
                        <a:uLnTx/>
                        <a:uFillTx/>
                        <a:latin typeface="Tahoma"/>
                        <a:ea typeface="Tahoma"/>
                        <a:cs typeface="Tahoma"/>
                      </a:endParaRPr>
                    </a:p>
                  </a:txBody>
                  <a:tcPr anchor="ctr">
                    <a:lnR w="9525" cap="flat" cmpd="sng" algn="ctr">
                      <a:noFill/>
                      <a:prstDash val="solid"/>
                      <a:round/>
                      <a:headEnd type="none" w="med" len="med"/>
                      <a:tailEnd type="none" w="med" len="med"/>
                    </a:lnR>
                    <a:lnT w="38100" cap="flat" cmpd="sng" algn="ctr">
                      <a:solidFill>
                        <a:srgbClr val="423997"/>
                      </a:solidFill>
                      <a:prstDash val="solid"/>
                      <a:round/>
                      <a:headEnd type="none" w="med" len="med"/>
                      <a:tailEnd type="none" w="med" len="med"/>
                    </a:lnT>
                    <a:lnB w="38100" cap="flat" cmpd="sng" algn="ctr">
                      <a:solidFill>
                        <a:srgbClr val="423997"/>
                      </a:solidFill>
                      <a:prstDash val="solid"/>
                      <a:round/>
                      <a:headEnd type="none" w="med" len="med"/>
                      <a:tailEnd type="none" w="med" len="med"/>
                    </a:lnB>
                    <a:noFill/>
                  </a:tcPr>
                </a:tc>
                <a:tc>
                  <a:txBody>
                    <a:bodyPr/>
                    <a:lstStyle/>
                    <a:p>
                      <a:pPr algn="ctr"/>
                      <a:endParaRPr lang="en-US" sz="1600" b="1" i="0" u="none" strike="noStrike" kern="1200" cap="none" spc="0" normalizeH="0" baseline="0" noProof="0">
                        <a:ln>
                          <a:noFill/>
                        </a:ln>
                        <a:solidFill>
                          <a:srgbClr val="7AC343"/>
                        </a:solidFill>
                        <a:effectLst/>
                        <a:uLnTx/>
                        <a:uFillTx/>
                        <a:latin typeface="Tahoma"/>
                        <a:ea typeface="Tahoma"/>
                        <a:cs typeface="Tahoma"/>
                      </a:endParaRPr>
                    </a:p>
                  </a:txBody>
                  <a:tcPr anchor="ctr">
                    <a:lnL>
                      <a:noFill/>
                    </a:lnL>
                    <a:lnR w="9525" cap="flat" cmpd="sng" algn="ctr">
                      <a:noFill/>
                      <a:prstDash val="solid"/>
                      <a:round/>
                      <a:headEnd type="none" w="med" len="med"/>
                      <a:tailEnd type="none" w="med" len="med"/>
                    </a:lnR>
                    <a:lnT w="38100" cap="flat" cmpd="sng" algn="ctr">
                      <a:solidFill>
                        <a:srgbClr val="423997"/>
                      </a:solidFill>
                      <a:prstDash val="solid"/>
                      <a:round/>
                      <a:headEnd type="none" w="med" len="med"/>
                      <a:tailEnd type="none" w="med" len="med"/>
                    </a:lnT>
                    <a:lnB w="38100" cap="flat" cmpd="sng" algn="ctr">
                      <a:solidFill>
                        <a:srgbClr val="423997"/>
                      </a:solidFill>
                      <a:prstDash val="solid"/>
                      <a:round/>
                      <a:headEnd type="none" w="med" len="med"/>
                      <a:tailEnd type="none" w="med" len="med"/>
                    </a:lnB>
                    <a:noFill/>
                  </a:tcPr>
                </a:tc>
                <a:tc>
                  <a:txBody>
                    <a:bodyPr/>
                    <a:lstStyle/>
                    <a:p>
                      <a:pPr algn="l"/>
                      <a:r>
                        <a:rPr kumimoji="0" lang="el-GR" sz="1200" b="1" i="0" u="none" strike="noStrike" kern="1200" cap="none" spc="0" normalizeH="0" baseline="0">
                          <a:ln>
                            <a:noFill/>
                          </a:ln>
                          <a:solidFill>
                            <a:srgbClr val="7AC343"/>
                          </a:solidFill>
                          <a:effectLst/>
                          <a:uLnTx/>
                          <a:uFillTx/>
                          <a:latin typeface="+mn-lt"/>
                          <a:ea typeface="Tahoma" panose="020B0604030504040204" pitchFamily="34" charset="0"/>
                          <a:cs typeface="Tahoma" panose="020B0604030504040204" pitchFamily="34" charset="0"/>
                        </a:rPr>
                        <a:t>ΠΕΡΙΓΡΑΦΗ</a:t>
                      </a:r>
                      <a:endParaRPr kumimoji="0" lang="en-US" sz="1200" b="1" i="0" u="none" strike="noStrike" kern="1200" cap="none" spc="0" normalizeH="0" baseline="0">
                        <a:ln>
                          <a:noFill/>
                        </a:ln>
                        <a:solidFill>
                          <a:srgbClr val="7AC343"/>
                        </a:solidFill>
                        <a:effectLst/>
                        <a:uLnTx/>
                        <a:uFillTx/>
                        <a:latin typeface="+mn-lt"/>
                        <a:ea typeface="Tahoma" panose="020B0604030504040204" pitchFamily="34" charset="0"/>
                        <a:cs typeface="Tahoma" panose="020B0604030504040204" pitchFamily="34" charset="0"/>
                      </a:endParaRPr>
                    </a:p>
                  </a:txBody>
                  <a:tcPr anchor="ctr">
                    <a:lnL w="9525" cap="flat" cmpd="sng" algn="ctr">
                      <a:noFill/>
                      <a:prstDash val="solid"/>
                      <a:round/>
                      <a:headEnd type="none" w="med" len="med"/>
                      <a:tailEnd type="none" w="med" len="med"/>
                    </a:lnL>
                    <a:lnT w="38100" cap="flat" cmpd="sng" algn="ctr">
                      <a:solidFill>
                        <a:srgbClr val="423997"/>
                      </a:solidFill>
                      <a:prstDash val="solid"/>
                      <a:round/>
                      <a:headEnd type="none" w="med" len="med"/>
                      <a:tailEnd type="none" w="med" len="med"/>
                    </a:lnT>
                    <a:lnB w="38100" cap="flat" cmpd="sng" algn="ctr">
                      <a:solidFill>
                        <a:srgbClr val="423997"/>
                      </a:solidFill>
                      <a:prstDash val="solid"/>
                      <a:round/>
                      <a:headEnd type="none" w="med" len="med"/>
                      <a:tailEnd type="none" w="med" len="med"/>
                    </a:lnB>
                    <a:noFill/>
                  </a:tcPr>
                </a:tc>
                <a:tc>
                  <a:txBody>
                    <a:bodyPr/>
                    <a:lstStyle/>
                    <a:p>
                      <a:r>
                        <a:rPr kumimoji="0" lang="el-GR" sz="1200" b="1" i="0" u="none" strike="noStrike" kern="1200" cap="none" spc="0" normalizeH="0" baseline="0">
                          <a:ln>
                            <a:noFill/>
                          </a:ln>
                          <a:solidFill>
                            <a:srgbClr val="7AC343"/>
                          </a:solidFill>
                          <a:effectLst/>
                          <a:uLnTx/>
                          <a:uFillTx/>
                          <a:latin typeface="+mn-lt"/>
                          <a:ea typeface="Tahoma" panose="020B0604030504040204" pitchFamily="34" charset="0"/>
                          <a:cs typeface="Tahoma" panose="020B0604030504040204" pitchFamily="34" charset="0"/>
                        </a:rPr>
                        <a:t>ΤΙΜΗ</a:t>
                      </a:r>
                    </a:p>
                  </a:txBody>
                  <a:tcPr anchor="ctr">
                    <a:lnT w="38100" cap="flat" cmpd="sng" algn="ctr">
                      <a:solidFill>
                        <a:srgbClr val="423997"/>
                      </a:solidFill>
                      <a:prstDash val="solid"/>
                      <a:round/>
                      <a:headEnd type="none" w="med" len="med"/>
                      <a:tailEnd type="none" w="med" len="med"/>
                    </a:lnT>
                    <a:lnB w="38100" cap="flat" cmpd="sng" algn="ctr">
                      <a:solidFill>
                        <a:srgbClr val="423997"/>
                      </a:solidFill>
                      <a:prstDash val="solid"/>
                      <a:round/>
                      <a:headEnd type="none" w="med" len="med"/>
                      <a:tailEnd type="none" w="med" len="med"/>
                    </a:lnB>
                    <a:noFill/>
                  </a:tcPr>
                </a:tc>
                <a:extLst>
                  <a:ext uri="{0D108BD9-81ED-4DB2-BD59-A6C34878D82A}">
                    <a16:rowId xmlns:a16="http://schemas.microsoft.com/office/drawing/2014/main" val="2102517964"/>
                  </a:ext>
                </a:extLst>
              </a:tr>
              <a:tr h="350121">
                <a:tc rowSpan="5">
                  <a:txBody>
                    <a:bodyPr/>
                    <a:lstStyle/>
                    <a:p>
                      <a:pPr algn="ctr"/>
                      <a:r>
                        <a:rPr kumimoji="0" lang="el-GR" sz="1200" b="1" i="0" u="none" strike="noStrike" kern="1200" cap="none" spc="0" normalizeH="0" baseline="0">
                          <a:ln>
                            <a:noFill/>
                          </a:ln>
                          <a:solidFill>
                            <a:schemeClr val="bg2">
                              <a:lumMod val="25000"/>
                            </a:schemeClr>
                          </a:solidFill>
                          <a:effectLst/>
                          <a:uLnTx/>
                          <a:uFillTx/>
                          <a:latin typeface="+mn-lt"/>
                          <a:ea typeface="Tahoma" panose="020B0604030504040204" pitchFamily="34" charset="0"/>
                          <a:cs typeface="Tahoma" panose="020B0604030504040204" pitchFamily="34" charset="0"/>
                        </a:rPr>
                        <a:t>3</a:t>
                      </a:r>
                      <a:r>
                        <a:rPr kumimoji="0" lang="el-GR" sz="1200" b="1" i="0" u="none" strike="noStrike" kern="1200" cap="none" spc="0" normalizeH="0" baseline="30000">
                          <a:ln>
                            <a:noFill/>
                          </a:ln>
                          <a:solidFill>
                            <a:schemeClr val="bg2">
                              <a:lumMod val="25000"/>
                            </a:schemeClr>
                          </a:solidFill>
                          <a:effectLst/>
                          <a:uLnTx/>
                          <a:uFillTx/>
                          <a:latin typeface="+mn-lt"/>
                          <a:ea typeface="Tahoma" panose="020B0604030504040204" pitchFamily="34" charset="0"/>
                          <a:cs typeface="Tahoma" panose="020B0604030504040204" pitchFamily="34" charset="0"/>
                        </a:rPr>
                        <a:t>Η </a:t>
                      </a:r>
                      <a:r>
                        <a:rPr kumimoji="0" lang="el-GR" sz="1200" b="1" i="0" u="none" strike="noStrike" kern="1200" cap="none" spc="0" normalizeH="0" baseline="0">
                          <a:ln>
                            <a:noFill/>
                          </a:ln>
                          <a:solidFill>
                            <a:schemeClr val="bg2">
                              <a:lumMod val="25000"/>
                            </a:schemeClr>
                          </a:solidFill>
                          <a:effectLst/>
                          <a:uLnTx/>
                          <a:uFillTx/>
                          <a:latin typeface="+mn-lt"/>
                          <a:ea typeface="Tahoma" panose="020B0604030504040204" pitchFamily="34" charset="0"/>
                          <a:cs typeface="Tahoma" panose="020B0604030504040204" pitchFamily="34" charset="0"/>
                        </a:rPr>
                        <a:t>ΟΜΑΔΑ </a:t>
                      </a:r>
                    </a:p>
                    <a:p>
                      <a:pPr algn="ctr"/>
                      <a:r>
                        <a:rPr kumimoji="0" lang="el-GR" sz="1200" b="1" i="0" u="none" strike="noStrike" kern="1200" cap="none" spc="0" normalizeH="0" baseline="0">
                          <a:ln>
                            <a:noFill/>
                          </a:ln>
                          <a:solidFill>
                            <a:schemeClr val="bg2">
                              <a:lumMod val="25000"/>
                            </a:schemeClr>
                          </a:solidFill>
                          <a:effectLst/>
                          <a:uLnTx/>
                          <a:uFillTx/>
                          <a:latin typeface="+mn-lt"/>
                          <a:ea typeface="Tahoma" panose="020B0604030504040204" pitchFamily="34" charset="0"/>
                          <a:cs typeface="Tahoma" panose="020B0604030504040204" pitchFamily="34" charset="0"/>
                        </a:rPr>
                        <a:t>ΣΚΟΠΙΜΟΤΗΤΑ ΠΡΑΞΗΣ</a:t>
                      </a:r>
                      <a:endParaRPr kumimoji="0" lang="en-US" sz="1200" b="1" i="0" u="none" strike="noStrike" kern="1200" cap="none" spc="0" normalizeH="0" baseline="0">
                        <a:ln>
                          <a:noFill/>
                        </a:ln>
                        <a:solidFill>
                          <a:schemeClr val="bg2">
                            <a:lumMod val="25000"/>
                          </a:schemeClr>
                        </a:solidFill>
                        <a:effectLst/>
                        <a:uLnTx/>
                        <a:uFillTx/>
                        <a:latin typeface="+mn-lt"/>
                        <a:ea typeface="Tahoma" panose="020B0604030504040204" pitchFamily="34" charset="0"/>
                        <a:cs typeface="Tahoma" panose="020B0604030504040204" pitchFamily="34" charset="0"/>
                      </a:endParaRPr>
                    </a:p>
                  </a:txBody>
                  <a:tcPr vert="vert270" anchor="ctr">
                    <a:lnR w="9525" cap="flat" cmpd="sng" algn="ctr">
                      <a:solidFill>
                        <a:srgbClr val="423997"/>
                      </a:solidFill>
                      <a:prstDash val="solid"/>
                      <a:round/>
                      <a:headEnd type="none" w="med" len="med"/>
                      <a:tailEnd type="none" w="med" len="med"/>
                    </a:lnR>
                    <a:lnT w="38100" cap="flat" cmpd="sng" algn="ctr">
                      <a:solidFill>
                        <a:srgbClr val="423997"/>
                      </a:solidFill>
                      <a:prstDash val="solid"/>
                      <a:round/>
                      <a:headEnd type="none" w="med" len="med"/>
                      <a:tailEnd type="none" w="med" len="med"/>
                    </a:lnT>
                    <a:lnB>
                      <a:noFill/>
                    </a:lnB>
                    <a:solidFill>
                      <a:srgbClr val="7AC343">
                        <a:alpha val="20000"/>
                      </a:srgbClr>
                    </a:solidFill>
                  </a:tcPr>
                </a:tc>
                <a:tc>
                  <a:txBody>
                    <a:bodyPr/>
                    <a:lstStyle/>
                    <a:p>
                      <a:pPr algn="ctr"/>
                      <a:r>
                        <a:rPr kumimoji="0" lang="el-GR" sz="1200" b="1" i="0" u="none" strike="noStrike" kern="1200" cap="none" spc="0" normalizeH="0" baseline="0" noProof="0">
                          <a:ln>
                            <a:noFill/>
                          </a:ln>
                          <a:solidFill>
                            <a:schemeClr val="bg2">
                              <a:lumMod val="25000"/>
                            </a:schemeClr>
                          </a:solidFill>
                          <a:effectLst/>
                          <a:uLnTx/>
                          <a:uFillTx/>
                          <a:latin typeface="+mn-lt"/>
                          <a:ea typeface="Tahoma" panose="020B0604030504040204" pitchFamily="34" charset="0"/>
                          <a:cs typeface="Tahoma" panose="020B0604030504040204" pitchFamily="34" charset="0"/>
                        </a:rPr>
                        <a:t>Γ</a:t>
                      </a:r>
                      <a:r>
                        <a:rPr kumimoji="0" lang="en-US" sz="1200" b="1" i="0" u="none" strike="noStrike" kern="1200" cap="none" spc="0" normalizeH="0" baseline="0" noProof="0">
                          <a:ln>
                            <a:noFill/>
                          </a:ln>
                          <a:solidFill>
                            <a:schemeClr val="bg2">
                              <a:lumMod val="25000"/>
                            </a:schemeClr>
                          </a:solidFill>
                          <a:effectLst/>
                          <a:uLnTx/>
                          <a:uFillTx/>
                          <a:latin typeface="+mn-lt"/>
                          <a:ea typeface="Tahoma" panose="020B0604030504040204" pitchFamily="34" charset="0"/>
                          <a:cs typeface="Tahoma" panose="020B0604030504040204" pitchFamily="34" charset="0"/>
                        </a:rPr>
                        <a:t>1</a:t>
                      </a:r>
                      <a:endParaRPr lang="en-US" sz="1200" b="1">
                        <a:solidFill>
                          <a:schemeClr val="bg2">
                            <a:lumMod val="25000"/>
                          </a:schemeClr>
                        </a:solidFill>
                        <a:latin typeface="+mn-lt"/>
                      </a:endParaRPr>
                    </a:p>
                  </a:txBody>
                  <a:tcPr anchor="ctr">
                    <a:lnL w="9525" cap="flat" cmpd="sng" algn="ctr">
                      <a:solidFill>
                        <a:srgbClr val="423997"/>
                      </a:solidFill>
                      <a:prstDash val="solid"/>
                      <a:round/>
                      <a:headEnd type="none" w="med" len="med"/>
                      <a:tailEnd type="none" w="med" len="med"/>
                    </a:lnL>
                    <a:lnR w="9525" cap="flat" cmpd="sng" algn="ctr">
                      <a:solidFill>
                        <a:srgbClr val="423997"/>
                      </a:solidFill>
                      <a:prstDash val="solid"/>
                      <a:round/>
                      <a:headEnd type="none" w="med" len="med"/>
                      <a:tailEnd type="none" w="med" len="med"/>
                    </a:lnR>
                    <a:lnT w="38100" cap="flat" cmpd="sng" algn="ctr">
                      <a:solidFill>
                        <a:srgbClr val="423997"/>
                      </a:solidFill>
                      <a:prstDash val="solid"/>
                      <a:round/>
                      <a:headEnd type="none" w="med" len="med"/>
                      <a:tailEnd type="none" w="med" len="med"/>
                    </a:lnT>
                    <a:solidFill>
                      <a:srgbClr val="7AC343">
                        <a:alpha val="20000"/>
                      </a:srgbClr>
                    </a:solidFill>
                  </a:tcPr>
                </a:tc>
                <a:tc>
                  <a:txBody>
                    <a:bodyPr/>
                    <a:lstStyle/>
                    <a:p>
                      <a:pPr algn="l"/>
                      <a:r>
                        <a:rPr kumimoji="0" lang="el-GR" sz="1200" b="1" i="0" u="none" strike="noStrike" kern="1200" cap="none" spc="0" normalizeH="0" baseline="0">
                          <a:ln>
                            <a:noFill/>
                          </a:ln>
                          <a:solidFill>
                            <a:schemeClr val="bg2">
                              <a:lumMod val="25000"/>
                            </a:schemeClr>
                          </a:solidFill>
                          <a:effectLst/>
                          <a:uLnTx/>
                          <a:uFillTx/>
                          <a:latin typeface="+mn-lt"/>
                          <a:ea typeface="Tahoma" panose="020B0604030504040204" pitchFamily="34" charset="0"/>
                          <a:cs typeface="Tahoma" panose="020B0604030504040204" pitchFamily="34" charset="0"/>
                        </a:rPr>
                        <a:t>Αναγκαιότητα υλοποίησης της πράξης</a:t>
                      </a:r>
                      <a:endParaRPr kumimoji="0" lang="en-US" sz="1200" b="1" i="0" u="none" strike="noStrike" kern="1200" cap="none" spc="0" normalizeH="0" baseline="0">
                        <a:ln>
                          <a:noFill/>
                        </a:ln>
                        <a:solidFill>
                          <a:schemeClr val="bg2">
                            <a:lumMod val="25000"/>
                          </a:schemeClr>
                        </a:solidFill>
                        <a:effectLst/>
                        <a:uLnTx/>
                        <a:uFillTx/>
                        <a:latin typeface="+mn-lt"/>
                        <a:ea typeface="Tahoma" panose="020B0604030504040204" pitchFamily="34" charset="0"/>
                        <a:cs typeface="Tahoma" panose="020B0604030504040204" pitchFamily="34" charset="0"/>
                      </a:endParaRPr>
                    </a:p>
                  </a:txBody>
                  <a:tcPr anchor="ctr">
                    <a:lnL w="9525" cap="flat" cmpd="sng" algn="ctr">
                      <a:solidFill>
                        <a:srgbClr val="423997"/>
                      </a:solidFill>
                      <a:prstDash val="solid"/>
                      <a:round/>
                      <a:headEnd type="none" w="med" len="med"/>
                      <a:tailEnd type="none" w="med" len="med"/>
                    </a:lnL>
                    <a:lnR w="9525" cap="flat" cmpd="sng" algn="ctr">
                      <a:solidFill>
                        <a:srgbClr val="423997"/>
                      </a:solidFill>
                      <a:prstDash val="solid"/>
                      <a:round/>
                      <a:headEnd type="none" w="med" len="med"/>
                      <a:tailEnd type="none" w="med" len="med"/>
                    </a:lnR>
                    <a:lnT w="38100" cap="flat" cmpd="sng" algn="ctr">
                      <a:solidFill>
                        <a:srgbClr val="423997"/>
                      </a:solidFill>
                      <a:prstDash val="solid"/>
                      <a:round/>
                      <a:headEnd type="none" w="med" len="med"/>
                      <a:tailEnd type="none" w="med" len="med"/>
                    </a:lnT>
                    <a:solidFill>
                      <a:srgbClr val="7AC343">
                        <a:alpha val="20000"/>
                      </a:srgbClr>
                    </a:solidFill>
                  </a:tcPr>
                </a:tc>
                <a:tc>
                  <a:txBody>
                    <a:bodyPr/>
                    <a:lstStyle/>
                    <a:p>
                      <a:pPr algn="l"/>
                      <a:r>
                        <a:rPr kumimoji="0" lang="el-GR" sz="1200" b="1" i="0" u="none" strike="noStrike" kern="1200" cap="none" spc="0" normalizeH="0" baseline="0" noProof="0">
                          <a:ln>
                            <a:noFill/>
                          </a:ln>
                          <a:solidFill>
                            <a:schemeClr val="bg2">
                              <a:lumMod val="25000"/>
                            </a:schemeClr>
                          </a:solidFill>
                          <a:effectLst/>
                          <a:uLnTx/>
                          <a:uFillTx/>
                          <a:latin typeface="+mn-lt"/>
                          <a:ea typeface="Tahoma" panose="020B0604030504040204" pitchFamily="34" charset="0"/>
                          <a:cs typeface="Tahoma" panose="020B0604030504040204" pitchFamily="34" charset="0"/>
                        </a:rPr>
                        <a:t>ΝΑΙ/ΟΧΙ [ΒΑΘΜΟΣ]</a:t>
                      </a:r>
                      <a:endParaRPr kumimoji="0" lang="en-US" sz="1200" b="1" i="0" u="none" strike="noStrike" kern="1200" cap="none" spc="0" normalizeH="0" baseline="0">
                        <a:ln>
                          <a:noFill/>
                        </a:ln>
                        <a:solidFill>
                          <a:schemeClr val="bg2">
                            <a:lumMod val="25000"/>
                          </a:schemeClr>
                        </a:solidFill>
                        <a:effectLst/>
                        <a:uLnTx/>
                        <a:uFillTx/>
                        <a:latin typeface="+mn-lt"/>
                        <a:ea typeface="Tahoma" panose="020B0604030504040204" pitchFamily="34" charset="0"/>
                        <a:cs typeface="Tahoma" panose="020B0604030504040204" pitchFamily="34" charset="0"/>
                      </a:endParaRPr>
                    </a:p>
                  </a:txBody>
                  <a:tcPr anchor="ctr">
                    <a:lnL w="9525" cap="flat" cmpd="sng" algn="ctr">
                      <a:solidFill>
                        <a:srgbClr val="423997"/>
                      </a:solidFill>
                      <a:prstDash val="solid"/>
                      <a:round/>
                      <a:headEnd type="none" w="med" len="med"/>
                      <a:tailEnd type="none" w="med" len="med"/>
                    </a:lnL>
                    <a:lnR w="9525" cap="flat" cmpd="sng" algn="ctr">
                      <a:solidFill>
                        <a:srgbClr val="423997"/>
                      </a:solidFill>
                      <a:prstDash val="solid"/>
                      <a:round/>
                      <a:headEnd type="none" w="med" len="med"/>
                      <a:tailEnd type="none" w="med" len="med"/>
                    </a:lnR>
                    <a:lnT w="38100" cap="flat" cmpd="sng" algn="ctr">
                      <a:solidFill>
                        <a:srgbClr val="423997"/>
                      </a:solidFill>
                      <a:prstDash val="solid"/>
                      <a:round/>
                      <a:headEnd type="none" w="med" len="med"/>
                      <a:tailEnd type="none" w="med" len="med"/>
                    </a:lnT>
                    <a:solidFill>
                      <a:srgbClr val="7AC343">
                        <a:alpha val="20000"/>
                      </a:srgbClr>
                    </a:solidFill>
                  </a:tcPr>
                </a:tc>
                <a:extLst>
                  <a:ext uri="{0D108BD9-81ED-4DB2-BD59-A6C34878D82A}">
                    <a16:rowId xmlns:a16="http://schemas.microsoft.com/office/drawing/2014/main" val="10001"/>
                  </a:ext>
                </a:extLst>
              </a:tr>
              <a:tr h="324343">
                <a:tc vMerge="1">
                  <a:txBody>
                    <a:bodyPr/>
                    <a:lstStyle/>
                    <a:p>
                      <a:pPr algn="ctr"/>
                      <a:endParaRPr lang="en-US" sz="1600" b="1">
                        <a:solidFill>
                          <a:schemeClr val="bg2">
                            <a:lumMod val="25000"/>
                          </a:schemeClr>
                        </a:solidFill>
                        <a:latin typeface="+mn-lt"/>
                      </a:endParaRPr>
                    </a:p>
                  </a:txBody>
                  <a:tcPr anchor="ctr">
                    <a:lnR w="9525" cap="flat" cmpd="sng" algn="ctr">
                      <a:solidFill>
                        <a:srgbClr val="423997"/>
                      </a:solidFill>
                      <a:prstDash val="solid"/>
                      <a:round/>
                      <a:headEnd type="none" w="med" len="med"/>
                      <a:tailEnd type="none" w="med" len="med"/>
                    </a:lnR>
                    <a:noFill/>
                  </a:tcPr>
                </a:tc>
                <a:tc>
                  <a:txBody>
                    <a:bodyPr/>
                    <a:lstStyle/>
                    <a:p>
                      <a:pPr algn="ctr"/>
                      <a:r>
                        <a:rPr kumimoji="0" lang="el-GR" sz="1200" b="1" i="0" u="none" strike="noStrike" kern="1200" cap="none" spc="0" normalizeH="0" baseline="0" noProof="0">
                          <a:ln>
                            <a:noFill/>
                          </a:ln>
                          <a:solidFill>
                            <a:schemeClr val="bg2">
                              <a:lumMod val="25000"/>
                            </a:schemeClr>
                          </a:solidFill>
                          <a:effectLst/>
                          <a:uLnTx/>
                          <a:uFillTx/>
                          <a:latin typeface="+mn-lt"/>
                          <a:ea typeface="Tahoma" panose="020B0604030504040204" pitchFamily="34" charset="0"/>
                          <a:cs typeface="Tahoma" panose="020B0604030504040204" pitchFamily="34" charset="0"/>
                        </a:rPr>
                        <a:t>Γ</a:t>
                      </a:r>
                      <a:r>
                        <a:rPr kumimoji="0" lang="en-US" sz="1200" b="1" i="0" u="none" strike="noStrike" kern="1200" cap="none" spc="0" normalizeH="0" baseline="0" noProof="0">
                          <a:ln>
                            <a:noFill/>
                          </a:ln>
                          <a:solidFill>
                            <a:schemeClr val="bg2">
                              <a:lumMod val="25000"/>
                            </a:schemeClr>
                          </a:solidFill>
                          <a:effectLst/>
                          <a:uLnTx/>
                          <a:uFillTx/>
                          <a:latin typeface="+mn-lt"/>
                          <a:ea typeface="Tahoma" panose="020B0604030504040204" pitchFamily="34" charset="0"/>
                          <a:cs typeface="Tahoma" panose="020B0604030504040204" pitchFamily="34" charset="0"/>
                        </a:rPr>
                        <a:t>2</a:t>
                      </a:r>
                      <a:endParaRPr lang="en-US" sz="1200" b="1">
                        <a:solidFill>
                          <a:schemeClr val="bg2">
                            <a:lumMod val="25000"/>
                          </a:schemeClr>
                        </a:solidFill>
                        <a:latin typeface="+mn-lt"/>
                      </a:endParaRPr>
                    </a:p>
                  </a:txBody>
                  <a:tcPr anchor="ctr">
                    <a:lnL w="9525" cap="flat" cmpd="sng" algn="ctr">
                      <a:solidFill>
                        <a:srgbClr val="423997"/>
                      </a:solidFill>
                      <a:prstDash val="solid"/>
                      <a:round/>
                      <a:headEnd type="none" w="med" len="med"/>
                      <a:tailEnd type="none" w="med" len="med"/>
                    </a:lnL>
                    <a:lnR w="9525" cap="flat" cmpd="sng" algn="ctr">
                      <a:solidFill>
                        <a:srgbClr val="423997"/>
                      </a:solidFill>
                      <a:prstDash val="solid"/>
                      <a:round/>
                      <a:headEnd type="none" w="med" len="med"/>
                      <a:tailEnd type="none" w="med" len="med"/>
                    </a:lnR>
                    <a:noFill/>
                  </a:tcPr>
                </a:tc>
                <a:tc>
                  <a:txBody>
                    <a:bodyPr/>
                    <a:lstStyle/>
                    <a:p>
                      <a:pPr algn="l"/>
                      <a:r>
                        <a:rPr kumimoji="0" lang="el-GR" sz="1200" b="1" i="0" u="none" strike="noStrike" kern="1200" cap="none" spc="0" normalizeH="0" baseline="0">
                          <a:ln>
                            <a:noFill/>
                          </a:ln>
                          <a:solidFill>
                            <a:schemeClr val="bg2">
                              <a:lumMod val="25000"/>
                            </a:schemeClr>
                          </a:solidFill>
                          <a:effectLst/>
                          <a:uLnTx/>
                          <a:uFillTx/>
                          <a:latin typeface="+mn-lt"/>
                          <a:ea typeface="Tahoma" panose="020B0604030504040204" pitchFamily="34" charset="0"/>
                          <a:cs typeface="Tahoma" panose="020B0604030504040204" pitchFamily="34" charset="0"/>
                        </a:rPr>
                        <a:t>Αποτελεσματικότητα πράξης</a:t>
                      </a:r>
                      <a:endParaRPr kumimoji="0" lang="en-US" sz="1200" b="1" i="0" u="none" strike="noStrike" kern="1200" cap="none" spc="0" normalizeH="0" baseline="0">
                        <a:ln>
                          <a:noFill/>
                        </a:ln>
                        <a:solidFill>
                          <a:schemeClr val="bg2">
                            <a:lumMod val="25000"/>
                          </a:schemeClr>
                        </a:solidFill>
                        <a:effectLst/>
                        <a:uLnTx/>
                        <a:uFillTx/>
                        <a:latin typeface="+mn-lt"/>
                        <a:ea typeface="Tahoma" panose="020B0604030504040204" pitchFamily="34" charset="0"/>
                        <a:cs typeface="Tahoma" panose="020B0604030504040204" pitchFamily="34" charset="0"/>
                      </a:endParaRPr>
                    </a:p>
                  </a:txBody>
                  <a:tcPr anchor="ctr">
                    <a:lnL w="9525" cap="flat" cmpd="sng" algn="ctr">
                      <a:solidFill>
                        <a:srgbClr val="423997"/>
                      </a:solidFill>
                      <a:prstDash val="solid"/>
                      <a:round/>
                      <a:headEnd type="none" w="med" len="med"/>
                      <a:tailEnd type="none" w="med" len="med"/>
                    </a:lnL>
                    <a:lnR w="9525" cap="flat" cmpd="sng" algn="ctr">
                      <a:solidFill>
                        <a:srgbClr val="423997"/>
                      </a:solidFill>
                      <a:prstDash val="solid"/>
                      <a:round/>
                      <a:headEnd type="none" w="med" len="med"/>
                      <a:tailEnd type="none" w="med" len="med"/>
                    </a:ln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a:ln>
                            <a:noFill/>
                          </a:ln>
                          <a:solidFill>
                            <a:schemeClr val="bg2">
                              <a:lumMod val="25000"/>
                            </a:schemeClr>
                          </a:solidFill>
                          <a:effectLst/>
                          <a:uLnTx/>
                          <a:uFillTx/>
                          <a:latin typeface="+mn-lt"/>
                          <a:ea typeface="Tahoma" panose="020B0604030504040204" pitchFamily="34" charset="0"/>
                          <a:cs typeface="Tahoma" panose="020B0604030504040204" pitchFamily="34" charset="0"/>
                        </a:rPr>
                        <a:t>ΝΑΙ/ΟΧΙ</a:t>
                      </a:r>
                      <a:endParaRPr kumimoji="0" lang="en-US" sz="1200" b="1" i="0" u="none" strike="noStrike" kern="1200" cap="none" spc="0" normalizeH="0" baseline="0" noProof="0">
                        <a:ln>
                          <a:noFill/>
                        </a:ln>
                        <a:solidFill>
                          <a:schemeClr val="bg2">
                            <a:lumMod val="25000"/>
                          </a:schemeClr>
                        </a:solidFill>
                        <a:effectLst/>
                        <a:uLnTx/>
                        <a:uFillTx/>
                        <a:latin typeface="+mn-lt"/>
                        <a:ea typeface="Tahoma" panose="020B0604030504040204" pitchFamily="34" charset="0"/>
                        <a:cs typeface="Tahoma" panose="020B0604030504040204" pitchFamily="34" charset="0"/>
                      </a:endParaRPr>
                    </a:p>
                  </a:txBody>
                  <a:tcPr anchor="ctr">
                    <a:lnL w="9525" cap="flat" cmpd="sng" algn="ctr">
                      <a:solidFill>
                        <a:srgbClr val="423997"/>
                      </a:solidFill>
                      <a:prstDash val="solid"/>
                      <a:round/>
                      <a:headEnd type="none" w="med" len="med"/>
                      <a:tailEnd type="none" w="med" len="med"/>
                    </a:lnL>
                    <a:lnR w="9525" cap="flat" cmpd="sng" algn="ctr">
                      <a:solidFill>
                        <a:srgbClr val="423997"/>
                      </a:solidFill>
                      <a:prstDash val="solid"/>
                      <a:round/>
                      <a:headEnd type="none" w="med" len="med"/>
                      <a:tailEnd type="none" w="med" len="med"/>
                    </a:lnR>
                    <a:noFill/>
                  </a:tcPr>
                </a:tc>
                <a:extLst>
                  <a:ext uri="{0D108BD9-81ED-4DB2-BD59-A6C34878D82A}">
                    <a16:rowId xmlns:a16="http://schemas.microsoft.com/office/drawing/2014/main" val="10002"/>
                  </a:ext>
                </a:extLst>
              </a:tr>
              <a:tr h="324343">
                <a:tc vMerge="1">
                  <a:txBody>
                    <a:bodyPr/>
                    <a:lstStyle/>
                    <a:p>
                      <a:pPr algn="ctr"/>
                      <a:endParaRPr lang="en-US" sz="1600" b="1">
                        <a:solidFill>
                          <a:schemeClr val="bg2">
                            <a:lumMod val="25000"/>
                          </a:schemeClr>
                        </a:solidFill>
                        <a:latin typeface="+mn-lt"/>
                      </a:endParaRPr>
                    </a:p>
                  </a:txBody>
                  <a:tcPr anchor="ctr">
                    <a:lnR w="9525" cap="flat" cmpd="sng" algn="ctr">
                      <a:solidFill>
                        <a:srgbClr val="423997"/>
                      </a:solidFill>
                      <a:prstDash val="solid"/>
                      <a:round/>
                      <a:headEnd type="none" w="med" len="med"/>
                      <a:tailEnd type="none" w="med" len="med"/>
                    </a:lnR>
                    <a:solidFill>
                      <a:srgbClr val="7AC343">
                        <a:alpha val="20000"/>
                      </a:srgbClr>
                    </a:solidFill>
                  </a:tcPr>
                </a:tc>
                <a:tc>
                  <a:txBody>
                    <a:bodyPr/>
                    <a:lstStyle/>
                    <a:p>
                      <a:pPr algn="ctr"/>
                      <a:r>
                        <a:rPr kumimoji="0" lang="el-GR" sz="1200" b="1" i="0" u="none" strike="noStrike" kern="1200" cap="none" spc="0" normalizeH="0" baseline="0" noProof="0">
                          <a:ln>
                            <a:noFill/>
                          </a:ln>
                          <a:solidFill>
                            <a:schemeClr val="bg2">
                              <a:lumMod val="25000"/>
                            </a:schemeClr>
                          </a:solidFill>
                          <a:effectLst/>
                          <a:uLnTx/>
                          <a:uFillTx/>
                          <a:latin typeface="+mn-lt"/>
                          <a:ea typeface="Tahoma" panose="020B0604030504040204" pitchFamily="34" charset="0"/>
                          <a:cs typeface="Tahoma" panose="020B0604030504040204" pitchFamily="34" charset="0"/>
                        </a:rPr>
                        <a:t>Γ</a:t>
                      </a:r>
                      <a:r>
                        <a:rPr kumimoji="0" lang="en-US" sz="1200" b="1" i="0" u="none" strike="noStrike" kern="1200" cap="none" spc="0" normalizeH="0" baseline="0" noProof="0">
                          <a:ln>
                            <a:noFill/>
                          </a:ln>
                          <a:solidFill>
                            <a:schemeClr val="bg2">
                              <a:lumMod val="25000"/>
                            </a:schemeClr>
                          </a:solidFill>
                          <a:effectLst/>
                          <a:uLnTx/>
                          <a:uFillTx/>
                          <a:latin typeface="+mn-lt"/>
                          <a:ea typeface="Tahoma" panose="020B0604030504040204" pitchFamily="34" charset="0"/>
                          <a:cs typeface="Tahoma" panose="020B0604030504040204" pitchFamily="34" charset="0"/>
                        </a:rPr>
                        <a:t>3</a:t>
                      </a:r>
                      <a:endParaRPr lang="en-US" sz="1200" b="1">
                        <a:solidFill>
                          <a:schemeClr val="bg2">
                            <a:lumMod val="25000"/>
                          </a:schemeClr>
                        </a:solidFill>
                        <a:latin typeface="+mn-lt"/>
                      </a:endParaRPr>
                    </a:p>
                  </a:txBody>
                  <a:tcPr anchor="ctr">
                    <a:lnL w="9525" cap="flat" cmpd="sng" algn="ctr">
                      <a:solidFill>
                        <a:srgbClr val="423997"/>
                      </a:solidFill>
                      <a:prstDash val="solid"/>
                      <a:round/>
                      <a:headEnd type="none" w="med" len="med"/>
                      <a:tailEnd type="none" w="med" len="med"/>
                    </a:lnL>
                    <a:lnR w="9525" cap="flat" cmpd="sng" algn="ctr">
                      <a:solidFill>
                        <a:srgbClr val="423997"/>
                      </a:solidFill>
                      <a:prstDash val="solid"/>
                      <a:round/>
                      <a:headEnd type="none" w="med" len="med"/>
                      <a:tailEnd type="none" w="med" len="med"/>
                    </a:lnR>
                    <a:solidFill>
                      <a:srgbClr val="7AC343">
                        <a:alpha val="20000"/>
                      </a:srgbClr>
                    </a:solidFill>
                  </a:tcPr>
                </a:tc>
                <a:tc>
                  <a:txBody>
                    <a:bodyPr/>
                    <a:lstStyle/>
                    <a:p>
                      <a:pPr algn="l"/>
                      <a:r>
                        <a:rPr kumimoji="0" lang="el-GR" sz="1200" b="1" i="0" u="none" strike="noStrike" kern="1200" cap="none" spc="0" normalizeH="0" baseline="0" noProof="0">
                          <a:ln>
                            <a:noFill/>
                          </a:ln>
                          <a:solidFill>
                            <a:schemeClr val="bg2">
                              <a:lumMod val="25000"/>
                            </a:schemeClr>
                          </a:solidFill>
                          <a:effectLst/>
                          <a:uLnTx/>
                          <a:uFillTx/>
                          <a:latin typeface="+mn-lt"/>
                          <a:ea typeface="Tahoma" panose="020B0604030504040204" pitchFamily="34" charset="0"/>
                          <a:cs typeface="Tahoma" panose="020B0604030504040204" pitchFamily="34" charset="0"/>
                        </a:rPr>
                        <a:t>Αποδοτικότητα πράξης </a:t>
                      </a:r>
                    </a:p>
                  </a:txBody>
                  <a:tcPr anchor="ctr">
                    <a:lnL w="9525" cap="flat" cmpd="sng" algn="ctr">
                      <a:solidFill>
                        <a:srgbClr val="423997"/>
                      </a:solidFill>
                      <a:prstDash val="solid"/>
                      <a:round/>
                      <a:headEnd type="none" w="med" len="med"/>
                      <a:tailEnd type="none" w="med" len="med"/>
                    </a:lnL>
                    <a:lnR w="9525" cap="flat" cmpd="sng" algn="ctr">
                      <a:solidFill>
                        <a:srgbClr val="423997"/>
                      </a:solidFill>
                      <a:prstDash val="solid"/>
                      <a:round/>
                      <a:headEnd type="none" w="med" len="med"/>
                      <a:tailEnd type="none" w="med" len="med"/>
                    </a:lnR>
                    <a:solidFill>
                      <a:srgbClr val="7AC343">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a:ln>
                            <a:noFill/>
                          </a:ln>
                          <a:solidFill>
                            <a:schemeClr val="bg2">
                              <a:lumMod val="25000"/>
                            </a:schemeClr>
                          </a:solidFill>
                          <a:effectLst/>
                          <a:uLnTx/>
                          <a:uFillTx/>
                          <a:latin typeface="+mn-lt"/>
                          <a:ea typeface="Tahoma" panose="020B0604030504040204" pitchFamily="34" charset="0"/>
                          <a:cs typeface="Tahoma" panose="020B0604030504040204" pitchFamily="34" charset="0"/>
                        </a:rPr>
                        <a:t>ΝΑΙ/ΟΧΙ</a:t>
                      </a:r>
                      <a:endParaRPr kumimoji="0" lang="en-US" sz="1200" b="1" i="0" u="none" strike="noStrike" kern="1200" cap="none" spc="0" normalizeH="0" baseline="0" noProof="0">
                        <a:ln>
                          <a:noFill/>
                        </a:ln>
                        <a:solidFill>
                          <a:schemeClr val="bg2">
                            <a:lumMod val="25000"/>
                          </a:schemeClr>
                        </a:solidFill>
                        <a:effectLst/>
                        <a:uLnTx/>
                        <a:uFillTx/>
                        <a:latin typeface="+mn-lt"/>
                        <a:ea typeface="Tahoma" panose="020B0604030504040204" pitchFamily="34" charset="0"/>
                        <a:cs typeface="Tahoma" panose="020B0604030504040204" pitchFamily="34" charset="0"/>
                      </a:endParaRPr>
                    </a:p>
                  </a:txBody>
                  <a:tcPr anchor="ctr">
                    <a:lnL w="9525" cap="flat" cmpd="sng" algn="ctr">
                      <a:solidFill>
                        <a:srgbClr val="423997"/>
                      </a:solidFill>
                      <a:prstDash val="solid"/>
                      <a:round/>
                      <a:headEnd type="none" w="med" len="med"/>
                      <a:tailEnd type="none" w="med" len="med"/>
                    </a:lnL>
                    <a:lnR w="9525" cap="flat" cmpd="sng" algn="ctr">
                      <a:solidFill>
                        <a:srgbClr val="423997"/>
                      </a:solidFill>
                      <a:prstDash val="solid"/>
                      <a:round/>
                      <a:headEnd type="none" w="med" len="med"/>
                      <a:tailEnd type="none" w="med" len="med"/>
                    </a:lnR>
                    <a:solidFill>
                      <a:srgbClr val="7AC343">
                        <a:alpha val="20000"/>
                      </a:srgbClr>
                    </a:solidFill>
                  </a:tcPr>
                </a:tc>
                <a:extLst>
                  <a:ext uri="{0D108BD9-81ED-4DB2-BD59-A6C34878D82A}">
                    <a16:rowId xmlns:a16="http://schemas.microsoft.com/office/drawing/2014/main" val="10003"/>
                  </a:ext>
                </a:extLst>
              </a:tr>
              <a:tr h="324343">
                <a:tc vMerge="1">
                  <a:txBody>
                    <a:bodyPr/>
                    <a:lstStyle/>
                    <a:p>
                      <a:pPr algn="ctr"/>
                      <a:endParaRPr lang="en-US" sz="1600" b="1">
                        <a:solidFill>
                          <a:schemeClr val="bg2">
                            <a:lumMod val="25000"/>
                          </a:schemeClr>
                        </a:solidFill>
                        <a:latin typeface="+mn-lt"/>
                      </a:endParaRPr>
                    </a:p>
                  </a:txBody>
                  <a:tcPr anchor="ctr">
                    <a:lnR w="9525" cap="flat" cmpd="sng" algn="ctr">
                      <a:solidFill>
                        <a:srgbClr val="423997"/>
                      </a:solidFill>
                      <a:prstDash val="solid"/>
                      <a:round/>
                      <a:headEnd type="none" w="med" len="med"/>
                      <a:tailEnd type="none" w="med" len="med"/>
                    </a:lnR>
                    <a:noFill/>
                  </a:tcPr>
                </a:tc>
                <a:tc>
                  <a:txBody>
                    <a:bodyPr/>
                    <a:lstStyle/>
                    <a:p>
                      <a:pPr algn="ctr"/>
                      <a:r>
                        <a:rPr kumimoji="0" lang="el-GR" sz="1200" b="1" i="0" u="none" strike="noStrike" kern="1200" cap="none" spc="0" normalizeH="0" baseline="0" noProof="0">
                          <a:ln>
                            <a:noFill/>
                          </a:ln>
                          <a:solidFill>
                            <a:schemeClr val="bg2">
                              <a:lumMod val="25000"/>
                            </a:schemeClr>
                          </a:solidFill>
                          <a:effectLst/>
                          <a:uLnTx/>
                          <a:uFillTx/>
                          <a:latin typeface="+mn-lt"/>
                          <a:ea typeface="Tahoma" panose="020B0604030504040204" pitchFamily="34" charset="0"/>
                          <a:cs typeface="Tahoma" panose="020B0604030504040204" pitchFamily="34" charset="0"/>
                        </a:rPr>
                        <a:t>Γ</a:t>
                      </a:r>
                      <a:r>
                        <a:rPr kumimoji="0" lang="en-US" sz="1200" b="1" i="0" u="none" strike="noStrike" kern="1200" cap="none" spc="0" normalizeH="0" baseline="0" noProof="0">
                          <a:ln>
                            <a:noFill/>
                          </a:ln>
                          <a:solidFill>
                            <a:schemeClr val="bg2">
                              <a:lumMod val="25000"/>
                            </a:schemeClr>
                          </a:solidFill>
                          <a:effectLst/>
                          <a:uLnTx/>
                          <a:uFillTx/>
                          <a:latin typeface="+mn-lt"/>
                          <a:ea typeface="Tahoma" panose="020B0604030504040204" pitchFamily="34" charset="0"/>
                          <a:cs typeface="Tahoma" panose="020B0604030504040204" pitchFamily="34" charset="0"/>
                        </a:rPr>
                        <a:t>4</a:t>
                      </a:r>
                      <a:endParaRPr lang="en-US" sz="1200" b="1">
                        <a:solidFill>
                          <a:schemeClr val="bg2">
                            <a:lumMod val="25000"/>
                          </a:schemeClr>
                        </a:solidFill>
                        <a:latin typeface="+mn-lt"/>
                      </a:endParaRPr>
                    </a:p>
                  </a:txBody>
                  <a:tcPr anchor="ctr">
                    <a:lnL w="9525" cap="flat" cmpd="sng" algn="ctr">
                      <a:solidFill>
                        <a:srgbClr val="423997"/>
                      </a:solidFill>
                      <a:prstDash val="solid"/>
                      <a:round/>
                      <a:headEnd type="none" w="med" len="med"/>
                      <a:tailEnd type="none" w="med" len="med"/>
                    </a:lnL>
                    <a:lnR w="9525" cap="flat" cmpd="sng" algn="ctr">
                      <a:solidFill>
                        <a:srgbClr val="423997"/>
                      </a:solidFill>
                      <a:prstDash val="solid"/>
                      <a:round/>
                      <a:headEnd type="none" w="med" len="med"/>
                      <a:tailEnd type="none" w="med" len="med"/>
                    </a:lnR>
                    <a:noFill/>
                  </a:tcPr>
                </a:tc>
                <a:tc>
                  <a:txBody>
                    <a:bodyPr/>
                    <a:lstStyle/>
                    <a:p>
                      <a:pPr algn="l"/>
                      <a:r>
                        <a:rPr kumimoji="0" lang="el-GR" sz="1200" b="1" i="0" u="none" strike="noStrike" kern="1200" cap="none" spc="0" normalizeH="0" baseline="0">
                          <a:ln>
                            <a:noFill/>
                          </a:ln>
                          <a:solidFill>
                            <a:schemeClr val="bg2">
                              <a:lumMod val="25000"/>
                            </a:schemeClr>
                          </a:solidFill>
                          <a:effectLst/>
                          <a:uLnTx/>
                          <a:uFillTx/>
                          <a:latin typeface="+mn-lt"/>
                          <a:ea typeface="Tahoma" panose="020B0604030504040204" pitchFamily="34" charset="0"/>
                          <a:cs typeface="Tahoma" panose="020B0604030504040204" pitchFamily="34" charset="0"/>
                        </a:rPr>
                        <a:t>Συνέργεια και συμπληρωματικότητα </a:t>
                      </a:r>
                      <a:endParaRPr kumimoji="0" lang="en-US" sz="1200" b="1" i="0" u="none" strike="noStrike" kern="1200" cap="none" spc="0" normalizeH="0" baseline="0">
                        <a:ln>
                          <a:noFill/>
                        </a:ln>
                        <a:solidFill>
                          <a:schemeClr val="bg2">
                            <a:lumMod val="25000"/>
                          </a:schemeClr>
                        </a:solidFill>
                        <a:effectLst/>
                        <a:uLnTx/>
                        <a:uFillTx/>
                        <a:latin typeface="+mn-lt"/>
                        <a:ea typeface="Tahoma" panose="020B0604030504040204" pitchFamily="34" charset="0"/>
                        <a:cs typeface="Tahoma" panose="020B0604030504040204" pitchFamily="34" charset="0"/>
                      </a:endParaRPr>
                    </a:p>
                  </a:txBody>
                  <a:tcPr anchor="ctr">
                    <a:lnL w="9525" cap="flat" cmpd="sng" algn="ctr">
                      <a:solidFill>
                        <a:srgbClr val="423997"/>
                      </a:solidFill>
                      <a:prstDash val="solid"/>
                      <a:round/>
                      <a:headEnd type="none" w="med" len="med"/>
                      <a:tailEnd type="none" w="med" len="med"/>
                    </a:lnL>
                    <a:lnR w="9525" cap="flat" cmpd="sng" algn="ctr">
                      <a:solidFill>
                        <a:srgbClr val="423997"/>
                      </a:solidFill>
                      <a:prstDash val="solid"/>
                      <a:round/>
                      <a:headEnd type="none" w="med" len="med"/>
                      <a:tailEnd type="none" w="med" len="med"/>
                    </a:ln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a:ln>
                            <a:noFill/>
                          </a:ln>
                          <a:solidFill>
                            <a:schemeClr val="bg2">
                              <a:lumMod val="25000"/>
                            </a:schemeClr>
                          </a:solidFill>
                          <a:effectLst/>
                          <a:uLnTx/>
                          <a:uFillTx/>
                          <a:latin typeface="+mn-lt"/>
                          <a:ea typeface="Tahoma" panose="020B0604030504040204" pitchFamily="34" charset="0"/>
                          <a:cs typeface="Tahoma" panose="020B0604030504040204" pitchFamily="34" charset="0"/>
                        </a:rPr>
                        <a:t>ΝΑΙ/ΟΧΙ [ΒΑΘΜΟΣ]</a:t>
                      </a:r>
                      <a:endParaRPr kumimoji="0" lang="en-US" sz="1200" b="1" i="0" u="none" strike="noStrike" kern="1200" cap="none" spc="0" normalizeH="0" baseline="0" noProof="0">
                        <a:ln>
                          <a:noFill/>
                        </a:ln>
                        <a:solidFill>
                          <a:schemeClr val="bg2">
                            <a:lumMod val="25000"/>
                          </a:schemeClr>
                        </a:solidFill>
                        <a:effectLst/>
                        <a:uLnTx/>
                        <a:uFillTx/>
                        <a:latin typeface="+mn-lt"/>
                        <a:ea typeface="Tahoma" panose="020B0604030504040204" pitchFamily="34" charset="0"/>
                        <a:cs typeface="Tahoma" panose="020B0604030504040204" pitchFamily="34" charset="0"/>
                      </a:endParaRPr>
                    </a:p>
                  </a:txBody>
                  <a:tcPr anchor="ctr">
                    <a:lnL w="9525" cap="flat" cmpd="sng" algn="ctr">
                      <a:solidFill>
                        <a:srgbClr val="423997"/>
                      </a:solidFill>
                      <a:prstDash val="solid"/>
                      <a:round/>
                      <a:headEnd type="none" w="med" len="med"/>
                      <a:tailEnd type="none" w="med" len="med"/>
                    </a:lnL>
                    <a:lnR w="9525" cap="flat" cmpd="sng" algn="ctr">
                      <a:solidFill>
                        <a:srgbClr val="423997"/>
                      </a:solidFill>
                      <a:prstDash val="solid"/>
                      <a:round/>
                      <a:headEnd type="none" w="med" len="med"/>
                      <a:tailEnd type="none" w="med" len="med"/>
                    </a:lnR>
                    <a:noFill/>
                  </a:tcPr>
                </a:tc>
                <a:extLst>
                  <a:ext uri="{0D108BD9-81ED-4DB2-BD59-A6C34878D82A}">
                    <a16:rowId xmlns:a16="http://schemas.microsoft.com/office/drawing/2014/main" val="10004"/>
                  </a:ext>
                </a:extLst>
              </a:tr>
              <a:tr h="324343">
                <a:tc vMerge="1">
                  <a:txBody>
                    <a:bodyPr/>
                    <a:lstStyle/>
                    <a:p>
                      <a:pPr algn="ctr"/>
                      <a:endParaRPr kumimoji="0" lang="en-US" sz="1400" b="1" i="0" u="none" strike="noStrike" kern="1200" cap="none" spc="0" normalizeH="0" baseline="0">
                        <a:ln>
                          <a:noFill/>
                        </a:ln>
                        <a:solidFill>
                          <a:schemeClr val="bg2">
                            <a:lumMod val="25000"/>
                          </a:schemeClr>
                        </a:solidFill>
                        <a:effectLst/>
                        <a:uLnTx/>
                        <a:uFillTx/>
                        <a:latin typeface="+mn-lt"/>
                        <a:ea typeface="Tahoma" panose="020B0604030504040204" pitchFamily="34" charset="0"/>
                        <a:cs typeface="Tahoma" panose="020B0604030504040204" pitchFamily="34" charset="0"/>
                      </a:endParaRPr>
                    </a:p>
                  </a:txBody>
                  <a:tcPr anchor="ctr">
                    <a:lnR w="9525" cap="flat" cmpd="sng" algn="ctr">
                      <a:solidFill>
                        <a:srgbClr val="423997"/>
                      </a:solidFill>
                      <a:prstDash val="solid"/>
                      <a:round/>
                      <a:headEnd type="none" w="med" len="med"/>
                      <a:tailEnd type="none" w="med" len="med"/>
                    </a:lnR>
                    <a:lnB>
                      <a:noFill/>
                    </a:lnB>
                    <a:solidFill>
                      <a:schemeClr val="accent6">
                        <a:lumMod val="20000"/>
                        <a:lumOff val="80000"/>
                      </a:schemeClr>
                    </a:solidFill>
                  </a:tcPr>
                </a:tc>
                <a:tc>
                  <a:txBody>
                    <a:bodyPr/>
                    <a:lstStyle/>
                    <a:p>
                      <a:pPr algn="ctr"/>
                      <a:r>
                        <a:rPr kumimoji="0" lang="el-GR" sz="1200" b="1" i="0" u="none" strike="noStrike" kern="1200" cap="none" spc="0" normalizeH="0" baseline="0">
                          <a:ln>
                            <a:noFill/>
                          </a:ln>
                          <a:solidFill>
                            <a:schemeClr val="bg2">
                              <a:lumMod val="25000"/>
                            </a:schemeClr>
                          </a:solidFill>
                          <a:effectLst/>
                          <a:uLnTx/>
                          <a:uFillTx/>
                          <a:latin typeface="+mn-lt"/>
                          <a:ea typeface="Tahoma" panose="020B0604030504040204" pitchFamily="34" charset="0"/>
                          <a:cs typeface="Tahoma" panose="020B0604030504040204" pitchFamily="34" charset="0"/>
                        </a:rPr>
                        <a:t>Γ5</a:t>
                      </a:r>
                      <a:endParaRPr kumimoji="0" lang="en-US" sz="1200" b="1" i="0" u="none" strike="noStrike" kern="1200" cap="none" spc="0" normalizeH="0" baseline="0">
                        <a:ln>
                          <a:noFill/>
                        </a:ln>
                        <a:solidFill>
                          <a:schemeClr val="bg2">
                            <a:lumMod val="25000"/>
                          </a:schemeClr>
                        </a:solidFill>
                        <a:effectLst/>
                        <a:uLnTx/>
                        <a:uFillTx/>
                        <a:latin typeface="+mn-lt"/>
                        <a:ea typeface="Tahoma" panose="020B0604030504040204" pitchFamily="34" charset="0"/>
                        <a:cs typeface="Tahoma" panose="020B0604030504040204" pitchFamily="34" charset="0"/>
                      </a:endParaRPr>
                    </a:p>
                  </a:txBody>
                  <a:tcPr anchor="ctr">
                    <a:lnL w="9525" cap="flat" cmpd="sng" algn="ctr">
                      <a:solidFill>
                        <a:srgbClr val="423997"/>
                      </a:solidFill>
                      <a:prstDash val="solid"/>
                      <a:round/>
                      <a:headEnd type="none" w="med" len="med"/>
                      <a:tailEnd type="none" w="med" len="med"/>
                    </a:lnL>
                    <a:lnR w="9525" cap="flat" cmpd="sng" algn="ctr">
                      <a:solidFill>
                        <a:srgbClr val="423997"/>
                      </a:solidFill>
                      <a:prstDash val="solid"/>
                      <a:round/>
                      <a:headEnd type="none" w="med" len="med"/>
                      <a:tailEnd type="none" w="med" len="med"/>
                    </a:lnR>
                    <a:lnB>
                      <a:noFill/>
                    </a:lnB>
                    <a:solidFill>
                      <a:schemeClr val="accent6">
                        <a:lumMod val="20000"/>
                        <a:lumOff val="80000"/>
                      </a:schemeClr>
                    </a:solidFill>
                  </a:tcPr>
                </a:tc>
                <a:tc>
                  <a:txBody>
                    <a:bodyPr/>
                    <a:lstStyle/>
                    <a:p>
                      <a:pPr algn="l"/>
                      <a:r>
                        <a:rPr kumimoji="0" lang="el-GR" sz="1200" b="1" i="0" u="none" strike="noStrike" kern="1200" cap="none" spc="0" normalizeH="0" baseline="0">
                          <a:ln>
                            <a:noFill/>
                          </a:ln>
                          <a:solidFill>
                            <a:schemeClr val="bg2">
                              <a:lumMod val="25000"/>
                            </a:schemeClr>
                          </a:solidFill>
                          <a:effectLst/>
                          <a:uLnTx/>
                          <a:uFillTx/>
                          <a:latin typeface="+mn-lt"/>
                          <a:ea typeface="Tahoma" panose="020B0604030504040204" pitchFamily="34" charset="0"/>
                          <a:cs typeface="Tahoma" panose="020B0604030504040204" pitchFamily="34" charset="0"/>
                        </a:rPr>
                        <a:t>Βιωσιμότητα, λειτουργικότητα, αξιοποίηση</a:t>
                      </a:r>
                      <a:endParaRPr kumimoji="0" lang="en-US" sz="1200" b="1" i="0" u="none" strike="noStrike" kern="1200" cap="none" spc="0" normalizeH="0" baseline="0">
                        <a:ln>
                          <a:noFill/>
                        </a:ln>
                        <a:solidFill>
                          <a:schemeClr val="bg2">
                            <a:lumMod val="25000"/>
                          </a:schemeClr>
                        </a:solidFill>
                        <a:effectLst/>
                        <a:uLnTx/>
                        <a:uFillTx/>
                        <a:latin typeface="+mn-lt"/>
                        <a:ea typeface="Tahoma" panose="020B0604030504040204" pitchFamily="34" charset="0"/>
                        <a:cs typeface="Tahoma" panose="020B0604030504040204" pitchFamily="34" charset="0"/>
                      </a:endParaRPr>
                    </a:p>
                  </a:txBody>
                  <a:tcPr anchor="ctr">
                    <a:lnL w="9525" cap="flat" cmpd="sng" algn="ctr">
                      <a:solidFill>
                        <a:srgbClr val="423997"/>
                      </a:solidFill>
                      <a:prstDash val="solid"/>
                      <a:round/>
                      <a:headEnd type="none" w="med" len="med"/>
                      <a:tailEnd type="none" w="med" len="med"/>
                    </a:lnL>
                    <a:lnR w="9525" cap="flat" cmpd="sng" algn="ctr">
                      <a:solidFill>
                        <a:srgbClr val="423997"/>
                      </a:solidFill>
                      <a:prstDash val="solid"/>
                      <a:round/>
                      <a:headEnd type="none" w="med" len="med"/>
                      <a:tailEnd type="none" w="med" len="med"/>
                    </a:lnR>
                    <a:lnB>
                      <a:noFill/>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bg2">
                              <a:lumMod val="25000"/>
                            </a:schemeClr>
                          </a:solidFill>
                          <a:effectLst/>
                          <a:uLnTx/>
                          <a:uFillTx/>
                          <a:latin typeface="+mn-lt"/>
                          <a:ea typeface="Tahoma" panose="020B0604030504040204" pitchFamily="34" charset="0"/>
                          <a:cs typeface="Tahoma" panose="020B0604030504040204" pitchFamily="34" charset="0"/>
                        </a:rPr>
                        <a:t>ΝΑΙ/ΟΧΙ</a:t>
                      </a:r>
                      <a:endParaRPr kumimoji="0" lang="en-US" sz="1200" b="1" i="0" u="none" strike="noStrike" kern="1200" cap="none" spc="0" normalizeH="0" baseline="0" noProof="0" dirty="0">
                        <a:ln>
                          <a:noFill/>
                        </a:ln>
                        <a:solidFill>
                          <a:schemeClr val="bg2">
                            <a:lumMod val="25000"/>
                          </a:schemeClr>
                        </a:solidFill>
                        <a:effectLst/>
                        <a:uLnTx/>
                        <a:uFillTx/>
                        <a:latin typeface="+mn-lt"/>
                        <a:ea typeface="Tahoma" panose="020B0604030504040204" pitchFamily="34" charset="0"/>
                        <a:cs typeface="Tahoma" panose="020B0604030504040204" pitchFamily="34" charset="0"/>
                      </a:endParaRPr>
                    </a:p>
                  </a:txBody>
                  <a:tcPr anchor="ctr">
                    <a:lnL w="9525" cap="flat" cmpd="sng" algn="ctr">
                      <a:solidFill>
                        <a:srgbClr val="423997"/>
                      </a:solidFill>
                      <a:prstDash val="solid"/>
                      <a:round/>
                      <a:headEnd type="none" w="med" len="med"/>
                      <a:tailEnd type="none" w="med" len="med"/>
                    </a:lnL>
                    <a:lnR w="9525" cap="flat" cmpd="sng" algn="ctr">
                      <a:solidFill>
                        <a:srgbClr val="423997"/>
                      </a:solidFill>
                      <a:prstDash val="solid"/>
                      <a:round/>
                      <a:headEnd type="none" w="med" len="med"/>
                      <a:tailEnd type="none" w="med" len="med"/>
                    </a:lnR>
                    <a:lnB>
                      <a:noFill/>
                    </a:lnB>
                    <a:solidFill>
                      <a:schemeClr val="accent6">
                        <a:lumMod val="20000"/>
                        <a:lumOff val="80000"/>
                      </a:schemeClr>
                    </a:solidFill>
                  </a:tcPr>
                </a:tc>
                <a:extLst>
                  <a:ext uri="{0D108BD9-81ED-4DB2-BD59-A6C34878D82A}">
                    <a16:rowId xmlns:a16="http://schemas.microsoft.com/office/drawing/2014/main" val="2343824289"/>
                  </a:ext>
                </a:extLst>
              </a:tr>
            </a:tbl>
          </a:graphicData>
        </a:graphic>
      </p:graphicFrame>
      <p:graphicFrame>
        <p:nvGraphicFramePr>
          <p:cNvPr id="3" name="Table 2">
            <a:extLst>
              <a:ext uri="{FF2B5EF4-FFF2-40B4-BE49-F238E27FC236}">
                <a16:creationId xmlns:a16="http://schemas.microsoft.com/office/drawing/2014/main" id="{1B7E372A-4AE8-5572-BD29-169B2D0D5321}"/>
              </a:ext>
            </a:extLst>
          </p:cNvPr>
          <p:cNvGraphicFramePr>
            <a:graphicFrameLocks noGrp="1"/>
          </p:cNvGraphicFramePr>
          <p:nvPr>
            <p:extLst>
              <p:ext uri="{D42A27DB-BD31-4B8C-83A1-F6EECF244321}">
                <p14:modId xmlns:p14="http://schemas.microsoft.com/office/powerpoint/2010/main" val="3750322233"/>
              </p:ext>
            </p:extLst>
          </p:nvPr>
        </p:nvGraphicFramePr>
        <p:xfrm>
          <a:off x="3717956" y="4376172"/>
          <a:ext cx="7090385" cy="1634983"/>
        </p:xfrm>
        <a:graphic>
          <a:graphicData uri="http://schemas.openxmlformats.org/drawingml/2006/table">
            <a:tbl>
              <a:tblPr firstRow="1" bandRow="1">
                <a:tableStyleId>{9D7B26C5-4107-4FEC-AEDC-1716B250A1EF}</a:tableStyleId>
              </a:tblPr>
              <a:tblGrid>
                <a:gridCol w="1135874">
                  <a:extLst>
                    <a:ext uri="{9D8B030D-6E8A-4147-A177-3AD203B41FA5}">
                      <a16:colId xmlns:a16="http://schemas.microsoft.com/office/drawing/2014/main" val="3728437029"/>
                    </a:ext>
                  </a:extLst>
                </a:gridCol>
                <a:gridCol w="475728">
                  <a:extLst>
                    <a:ext uri="{9D8B030D-6E8A-4147-A177-3AD203B41FA5}">
                      <a16:colId xmlns:a16="http://schemas.microsoft.com/office/drawing/2014/main" val="20000"/>
                    </a:ext>
                  </a:extLst>
                </a:gridCol>
                <a:gridCol w="3951539">
                  <a:extLst>
                    <a:ext uri="{9D8B030D-6E8A-4147-A177-3AD203B41FA5}">
                      <a16:colId xmlns:a16="http://schemas.microsoft.com/office/drawing/2014/main" val="20001"/>
                    </a:ext>
                  </a:extLst>
                </a:gridCol>
                <a:gridCol w="1527244">
                  <a:extLst>
                    <a:ext uri="{9D8B030D-6E8A-4147-A177-3AD203B41FA5}">
                      <a16:colId xmlns:a16="http://schemas.microsoft.com/office/drawing/2014/main" val="20002"/>
                    </a:ext>
                  </a:extLst>
                </a:gridCol>
              </a:tblGrid>
              <a:tr h="501321">
                <a:tc>
                  <a:txBody>
                    <a:bodyPr/>
                    <a:lstStyle/>
                    <a:p>
                      <a:pPr algn="ctr"/>
                      <a:endParaRPr lang="en-US" sz="1600" b="1" i="0" u="none" strike="noStrike" kern="1200" cap="none" spc="0" normalizeH="0" baseline="0" noProof="0">
                        <a:ln>
                          <a:noFill/>
                        </a:ln>
                        <a:solidFill>
                          <a:srgbClr val="7AC343"/>
                        </a:solidFill>
                        <a:effectLst/>
                        <a:uLnTx/>
                        <a:uFillTx/>
                        <a:latin typeface="Tahoma"/>
                        <a:ea typeface="Tahoma"/>
                        <a:cs typeface="Tahoma"/>
                      </a:endParaRPr>
                    </a:p>
                  </a:txBody>
                  <a:tcPr anchor="ctr">
                    <a:lnR w="9525"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423997"/>
                      </a:solidFill>
                      <a:prstDash val="solid"/>
                      <a:round/>
                      <a:headEnd type="none" w="med" len="med"/>
                      <a:tailEnd type="none" w="med" len="med"/>
                    </a:lnB>
                  </a:tcPr>
                </a:tc>
                <a:tc>
                  <a:txBody>
                    <a:bodyPr/>
                    <a:lstStyle/>
                    <a:p>
                      <a:pPr algn="ctr"/>
                      <a:endParaRPr lang="en-US" sz="1600" b="1" i="0" u="none" strike="noStrike" kern="1200" cap="none" spc="0" normalizeH="0" baseline="0" noProof="0">
                        <a:ln>
                          <a:noFill/>
                        </a:ln>
                        <a:solidFill>
                          <a:srgbClr val="7AC343"/>
                        </a:solidFill>
                        <a:effectLst/>
                        <a:uLnTx/>
                        <a:uFillTx/>
                        <a:latin typeface="Tahoma"/>
                        <a:ea typeface="Tahoma"/>
                        <a:cs typeface="Tahoma"/>
                      </a:endParaRPr>
                    </a:p>
                  </a:txBody>
                  <a:tcPr anchor="ctr">
                    <a:lnL>
                      <a:noFill/>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423997"/>
                      </a:solidFill>
                      <a:prstDash val="solid"/>
                      <a:round/>
                      <a:headEnd type="none" w="med" len="med"/>
                      <a:tailEnd type="none" w="med" len="med"/>
                    </a:lnB>
                  </a:tcPr>
                </a:tc>
                <a:tc gridSpan="2">
                  <a:txBody>
                    <a:bodyPr/>
                    <a:lstStyle/>
                    <a:p>
                      <a:pPr algn="l"/>
                      <a:r>
                        <a:rPr kumimoji="0" lang="el-GR" sz="1400" b="1" i="0" u="none" strike="noStrike" kern="1200" cap="none" spc="0" normalizeH="0" baseline="0">
                          <a:ln>
                            <a:noFill/>
                          </a:ln>
                          <a:solidFill>
                            <a:srgbClr val="7AC343"/>
                          </a:solidFill>
                          <a:effectLst/>
                          <a:uLnTx/>
                          <a:uFillTx/>
                          <a:latin typeface="+mn-lt"/>
                          <a:ea typeface="Tahoma" panose="020B0604030504040204" pitchFamily="34" charset="0"/>
                          <a:cs typeface="Tahoma" panose="020B0604030504040204" pitchFamily="34" charset="0"/>
                        </a:rPr>
                        <a:t>ΣΤΑΔΙΟ Β</a:t>
                      </a:r>
                      <a:endParaRPr kumimoji="0" lang="en-US" sz="1400" b="1" i="0" u="none" strike="noStrike" kern="1200" cap="none" spc="0" normalizeH="0" baseline="0">
                        <a:ln>
                          <a:noFill/>
                        </a:ln>
                        <a:solidFill>
                          <a:srgbClr val="7AC343"/>
                        </a:solidFill>
                        <a:effectLst/>
                        <a:uLnTx/>
                        <a:uFillTx/>
                        <a:latin typeface="+mn-lt"/>
                        <a:ea typeface="Tahoma" panose="020B0604030504040204" pitchFamily="34" charset="0"/>
                        <a:cs typeface="Tahoma" panose="020B0604030504040204" pitchFamily="34" charset="0"/>
                      </a:endParaRPr>
                    </a:p>
                    <a:p>
                      <a:pPr algn="l"/>
                      <a:r>
                        <a:rPr kumimoji="0" lang="el-GR" sz="1400" b="1" i="0" u="none" strike="noStrike" kern="1200" cap="none" spc="0" normalizeH="0" baseline="0">
                          <a:ln>
                            <a:noFill/>
                          </a:ln>
                          <a:solidFill>
                            <a:srgbClr val="7AC343"/>
                          </a:solidFill>
                          <a:effectLst/>
                          <a:uLnTx/>
                          <a:uFillTx/>
                          <a:latin typeface="+mn-lt"/>
                          <a:ea typeface="Tahoma" panose="020B0604030504040204" pitchFamily="34" charset="0"/>
                          <a:cs typeface="Tahoma" panose="020B0604030504040204" pitchFamily="34" charset="0"/>
                        </a:rPr>
                        <a:t>Φύλλο Αξιολόγησης Πράξης</a:t>
                      </a:r>
                      <a:endParaRPr kumimoji="0" lang="en-US" sz="1400" b="1" i="0" u="none" strike="noStrike" kern="1200" cap="none" spc="0" normalizeH="0" baseline="0">
                        <a:ln>
                          <a:noFill/>
                        </a:ln>
                        <a:solidFill>
                          <a:srgbClr val="7AC343"/>
                        </a:solidFill>
                        <a:effectLst/>
                        <a:uLnTx/>
                        <a:uFillTx/>
                        <a:latin typeface="+mn-lt"/>
                        <a:ea typeface="Tahoma" panose="020B0604030504040204" pitchFamily="34" charset="0"/>
                        <a:cs typeface="Tahoma" panose="020B0604030504040204" pitchFamily="34" charset="0"/>
                      </a:endParaRPr>
                    </a:p>
                  </a:txBody>
                  <a:tcPr anchor="ctr">
                    <a:lnL w="9525" cap="flat" cmpd="sng" algn="ctr">
                      <a:noFill/>
                      <a:prstDash val="solid"/>
                      <a:round/>
                      <a:headEnd type="none" w="med" len="med"/>
                      <a:tailEnd type="none" w="med" len="med"/>
                    </a:lnL>
                    <a:lnT w="12700" cap="flat" cmpd="sng" algn="ctr">
                      <a:noFill/>
                      <a:prstDash val="solid"/>
                      <a:round/>
                      <a:headEnd type="none" w="med" len="med"/>
                      <a:tailEnd type="none" w="med" len="med"/>
                    </a:lnT>
                    <a:lnB w="38100" cap="flat" cmpd="sng" algn="ctr">
                      <a:solidFill>
                        <a:srgbClr val="423997"/>
                      </a:solidFill>
                      <a:prstDash val="solid"/>
                      <a:round/>
                      <a:headEnd type="none" w="med" len="med"/>
                      <a:tailEnd type="none" w="med" len="med"/>
                    </a:lnB>
                  </a:tcPr>
                </a:tc>
                <a:tc hMerge="1">
                  <a:txBody>
                    <a:bodyPr/>
                    <a:lstStyle/>
                    <a:p>
                      <a:endParaRPr/>
                    </a:p>
                  </a:txBody>
                  <a:tcPr anchor="ctr">
                    <a:lnR w="9525"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423997"/>
                      </a:solidFill>
                      <a:prstDash val="solid"/>
                      <a:round/>
                      <a:headEnd type="none" w="med" len="med"/>
                      <a:tailEnd type="none" w="med" len="med"/>
                    </a:lnB>
                  </a:tcPr>
                </a:tc>
                <a:extLst>
                  <a:ext uri="{0D108BD9-81ED-4DB2-BD59-A6C34878D82A}">
                    <a16:rowId xmlns:a16="http://schemas.microsoft.com/office/drawing/2014/main" val="10000"/>
                  </a:ext>
                </a:extLst>
              </a:tr>
              <a:tr h="324384">
                <a:tc>
                  <a:txBody>
                    <a:bodyPr/>
                    <a:lstStyle/>
                    <a:p>
                      <a:pPr algn="ctr"/>
                      <a:endParaRPr lang="en-US" sz="1600" b="1" i="0" u="none" strike="noStrike" kern="1200" cap="none" spc="0" normalizeH="0" baseline="0" noProof="0">
                        <a:ln>
                          <a:noFill/>
                        </a:ln>
                        <a:solidFill>
                          <a:srgbClr val="7AC343"/>
                        </a:solidFill>
                        <a:effectLst/>
                        <a:uLnTx/>
                        <a:uFillTx/>
                        <a:latin typeface="Tahoma"/>
                        <a:ea typeface="Tahoma"/>
                        <a:cs typeface="Tahoma"/>
                      </a:endParaRPr>
                    </a:p>
                  </a:txBody>
                  <a:tcPr anchor="ctr">
                    <a:lnR w="9525" cap="flat" cmpd="sng" algn="ctr">
                      <a:noFill/>
                      <a:prstDash val="solid"/>
                      <a:round/>
                      <a:headEnd type="none" w="med" len="med"/>
                      <a:tailEnd type="none" w="med" len="med"/>
                    </a:lnR>
                    <a:lnT w="38100" cap="flat" cmpd="sng" algn="ctr">
                      <a:solidFill>
                        <a:srgbClr val="423997"/>
                      </a:solidFill>
                      <a:prstDash val="solid"/>
                      <a:round/>
                      <a:headEnd type="none" w="med" len="med"/>
                      <a:tailEnd type="none" w="med" len="med"/>
                    </a:lnT>
                    <a:lnB w="38100" cap="flat" cmpd="sng" algn="ctr">
                      <a:solidFill>
                        <a:srgbClr val="423997"/>
                      </a:solidFill>
                      <a:prstDash val="solid"/>
                      <a:round/>
                      <a:headEnd type="none" w="med" len="med"/>
                      <a:tailEnd type="none" w="med" len="med"/>
                    </a:lnB>
                    <a:noFill/>
                  </a:tcPr>
                </a:tc>
                <a:tc>
                  <a:txBody>
                    <a:bodyPr/>
                    <a:lstStyle/>
                    <a:p>
                      <a:pPr algn="ctr"/>
                      <a:endParaRPr lang="en-US" sz="1600" b="1" i="0" u="none" strike="noStrike" kern="1200" cap="none" spc="0" normalizeH="0" baseline="0" noProof="0">
                        <a:ln>
                          <a:noFill/>
                        </a:ln>
                        <a:solidFill>
                          <a:srgbClr val="7AC343"/>
                        </a:solidFill>
                        <a:effectLst/>
                        <a:uLnTx/>
                        <a:uFillTx/>
                        <a:latin typeface="Tahoma"/>
                        <a:ea typeface="Tahoma"/>
                        <a:cs typeface="Tahoma"/>
                      </a:endParaRPr>
                    </a:p>
                  </a:txBody>
                  <a:tcPr anchor="ctr">
                    <a:lnL>
                      <a:noFill/>
                    </a:lnL>
                    <a:lnR w="9525" cap="flat" cmpd="sng" algn="ctr">
                      <a:noFill/>
                      <a:prstDash val="solid"/>
                      <a:round/>
                      <a:headEnd type="none" w="med" len="med"/>
                      <a:tailEnd type="none" w="med" len="med"/>
                    </a:lnR>
                    <a:lnT w="38100" cap="flat" cmpd="sng" algn="ctr">
                      <a:solidFill>
                        <a:srgbClr val="423997"/>
                      </a:solidFill>
                      <a:prstDash val="solid"/>
                      <a:round/>
                      <a:headEnd type="none" w="med" len="med"/>
                      <a:tailEnd type="none" w="med" len="med"/>
                    </a:lnT>
                    <a:lnB w="38100" cap="flat" cmpd="sng" algn="ctr">
                      <a:solidFill>
                        <a:srgbClr val="423997"/>
                      </a:solidFill>
                      <a:prstDash val="solid"/>
                      <a:round/>
                      <a:headEnd type="none" w="med" len="med"/>
                      <a:tailEnd type="none" w="med" len="med"/>
                    </a:lnB>
                    <a:noFill/>
                  </a:tcPr>
                </a:tc>
                <a:tc>
                  <a:txBody>
                    <a:bodyPr/>
                    <a:lstStyle/>
                    <a:p>
                      <a:pPr algn="l"/>
                      <a:r>
                        <a:rPr kumimoji="0" lang="el-GR" sz="1200" b="1" i="0" u="none" strike="noStrike" kern="1200" cap="none" spc="0" normalizeH="0" baseline="0">
                          <a:ln>
                            <a:noFill/>
                          </a:ln>
                          <a:solidFill>
                            <a:srgbClr val="7AC343"/>
                          </a:solidFill>
                          <a:effectLst/>
                          <a:uLnTx/>
                          <a:uFillTx/>
                          <a:latin typeface="+mn-lt"/>
                          <a:ea typeface="Tahoma" panose="020B0604030504040204" pitchFamily="34" charset="0"/>
                          <a:cs typeface="Tahoma" panose="020B0604030504040204" pitchFamily="34" charset="0"/>
                        </a:rPr>
                        <a:t>ΠΕΡΙΓΡΑΦΗ</a:t>
                      </a:r>
                      <a:endParaRPr kumimoji="0" lang="en-US" sz="1200" b="1" i="0" u="none" strike="noStrike" kern="1200" cap="none" spc="0" normalizeH="0" baseline="0">
                        <a:ln>
                          <a:noFill/>
                        </a:ln>
                        <a:solidFill>
                          <a:srgbClr val="7AC343"/>
                        </a:solidFill>
                        <a:effectLst/>
                        <a:uLnTx/>
                        <a:uFillTx/>
                        <a:latin typeface="+mn-lt"/>
                        <a:ea typeface="Tahoma" panose="020B0604030504040204" pitchFamily="34" charset="0"/>
                        <a:cs typeface="Tahoma" panose="020B0604030504040204" pitchFamily="34" charset="0"/>
                      </a:endParaRPr>
                    </a:p>
                  </a:txBody>
                  <a:tcPr anchor="ctr">
                    <a:lnL w="9525" cap="flat" cmpd="sng" algn="ctr">
                      <a:noFill/>
                      <a:prstDash val="solid"/>
                      <a:round/>
                      <a:headEnd type="none" w="med" len="med"/>
                      <a:tailEnd type="none" w="med" len="med"/>
                    </a:lnL>
                    <a:lnT w="38100" cap="flat" cmpd="sng" algn="ctr">
                      <a:solidFill>
                        <a:srgbClr val="423997"/>
                      </a:solidFill>
                      <a:prstDash val="solid"/>
                      <a:round/>
                      <a:headEnd type="none" w="med" len="med"/>
                      <a:tailEnd type="none" w="med" len="med"/>
                    </a:lnT>
                    <a:lnB w="38100" cap="flat" cmpd="sng" algn="ctr">
                      <a:solidFill>
                        <a:srgbClr val="423997"/>
                      </a:solidFill>
                      <a:prstDash val="solid"/>
                      <a:round/>
                      <a:headEnd type="none" w="med" len="med"/>
                      <a:tailEnd type="none" w="med" len="med"/>
                    </a:lnB>
                    <a:noFill/>
                  </a:tcPr>
                </a:tc>
                <a:tc>
                  <a:txBody>
                    <a:bodyPr/>
                    <a:lstStyle/>
                    <a:p>
                      <a:r>
                        <a:rPr kumimoji="0" lang="el-GR" sz="1200" b="1" i="0" u="none" strike="noStrike" kern="1200" cap="none" spc="0" normalizeH="0" baseline="0">
                          <a:ln>
                            <a:noFill/>
                          </a:ln>
                          <a:solidFill>
                            <a:srgbClr val="7AC343"/>
                          </a:solidFill>
                          <a:effectLst/>
                          <a:uLnTx/>
                          <a:uFillTx/>
                          <a:latin typeface="+mn-lt"/>
                          <a:ea typeface="Tahoma" panose="020B0604030504040204" pitchFamily="34" charset="0"/>
                          <a:cs typeface="Tahoma" panose="020B0604030504040204" pitchFamily="34" charset="0"/>
                        </a:rPr>
                        <a:t>ΤΙΜΗ</a:t>
                      </a:r>
                    </a:p>
                  </a:txBody>
                  <a:tcPr anchor="ctr">
                    <a:lnT w="38100" cap="flat" cmpd="sng" algn="ctr">
                      <a:solidFill>
                        <a:srgbClr val="423997"/>
                      </a:solidFill>
                      <a:prstDash val="solid"/>
                      <a:round/>
                      <a:headEnd type="none" w="med" len="med"/>
                      <a:tailEnd type="none" w="med" len="med"/>
                    </a:lnT>
                    <a:lnB w="38100" cap="flat" cmpd="sng" algn="ctr">
                      <a:solidFill>
                        <a:srgbClr val="423997"/>
                      </a:solidFill>
                      <a:prstDash val="solid"/>
                      <a:round/>
                      <a:headEnd type="none" w="med" len="med"/>
                      <a:tailEnd type="none" w="med" len="med"/>
                    </a:lnB>
                    <a:noFill/>
                  </a:tcPr>
                </a:tc>
                <a:extLst>
                  <a:ext uri="{0D108BD9-81ED-4DB2-BD59-A6C34878D82A}">
                    <a16:rowId xmlns:a16="http://schemas.microsoft.com/office/drawing/2014/main" val="2102517964"/>
                  </a:ext>
                </a:extLst>
              </a:tr>
              <a:tr h="350121">
                <a:tc rowSpan="2">
                  <a:txBody>
                    <a:bodyPr/>
                    <a:lstStyle/>
                    <a:p>
                      <a:pPr algn="ctr"/>
                      <a:r>
                        <a:rPr kumimoji="0" lang="el-GR" sz="1200" b="1" i="0" u="none" strike="noStrike" kern="1200" cap="none" spc="0" normalizeH="0" baseline="0">
                          <a:ln>
                            <a:noFill/>
                          </a:ln>
                          <a:solidFill>
                            <a:schemeClr val="bg2">
                              <a:lumMod val="25000"/>
                            </a:schemeClr>
                          </a:solidFill>
                          <a:effectLst/>
                          <a:uLnTx/>
                          <a:uFillTx/>
                          <a:latin typeface="+mn-lt"/>
                          <a:ea typeface="Tahoma" panose="020B0604030504040204" pitchFamily="34" charset="0"/>
                          <a:cs typeface="Tahoma" panose="020B0604030504040204" pitchFamily="34" charset="0"/>
                        </a:rPr>
                        <a:t>4</a:t>
                      </a:r>
                      <a:r>
                        <a:rPr kumimoji="0" lang="el-GR" sz="1200" b="1" i="0" u="none" strike="noStrike" kern="1200" cap="none" spc="0" normalizeH="0" baseline="30000">
                          <a:ln>
                            <a:noFill/>
                          </a:ln>
                          <a:solidFill>
                            <a:schemeClr val="bg2">
                              <a:lumMod val="25000"/>
                            </a:schemeClr>
                          </a:solidFill>
                          <a:effectLst/>
                          <a:uLnTx/>
                          <a:uFillTx/>
                          <a:latin typeface="+mn-lt"/>
                          <a:ea typeface="Tahoma" panose="020B0604030504040204" pitchFamily="34" charset="0"/>
                          <a:cs typeface="Tahoma" panose="020B0604030504040204" pitchFamily="34" charset="0"/>
                        </a:rPr>
                        <a:t>Η </a:t>
                      </a:r>
                      <a:r>
                        <a:rPr kumimoji="0" lang="el-GR" sz="1200" b="1" i="0" u="none" strike="noStrike" kern="1200" cap="none" spc="0" normalizeH="0" baseline="0">
                          <a:ln>
                            <a:noFill/>
                          </a:ln>
                          <a:solidFill>
                            <a:schemeClr val="bg2">
                              <a:lumMod val="25000"/>
                            </a:schemeClr>
                          </a:solidFill>
                          <a:effectLst/>
                          <a:uLnTx/>
                          <a:uFillTx/>
                          <a:latin typeface="+mn-lt"/>
                          <a:ea typeface="Tahoma" panose="020B0604030504040204" pitchFamily="34" charset="0"/>
                          <a:cs typeface="Tahoma" panose="020B0604030504040204" pitchFamily="34" charset="0"/>
                        </a:rPr>
                        <a:t>ΟΜΑΔΑ </a:t>
                      </a:r>
                    </a:p>
                    <a:p>
                      <a:pPr algn="ctr"/>
                      <a:r>
                        <a:rPr kumimoji="0" lang="el-GR" sz="1200" b="1" i="0" u="none" strike="noStrike" kern="1200" cap="none" spc="0" normalizeH="0" baseline="0">
                          <a:ln>
                            <a:noFill/>
                          </a:ln>
                          <a:solidFill>
                            <a:schemeClr val="bg2">
                              <a:lumMod val="25000"/>
                            </a:schemeClr>
                          </a:solidFill>
                          <a:effectLst/>
                          <a:uLnTx/>
                          <a:uFillTx/>
                          <a:latin typeface="+mn-lt"/>
                          <a:ea typeface="Tahoma" panose="020B0604030504040204" pitchFamily="34" charset="0"/>
                          <a:cs typeface="Tahoma" panose="020B0604030504040204" pitchFamily="34" charset="0"/>
                        </a:rPr>
                        <a:t>ΩΡΙΜΟΤΗΤΑ ΠΡΑΞΗΣ</a:t>
                      </a:r>
                      <a:endParaRPr kumimoji="0" lang="en-US" sz="1200" b="1" i="0" u="none" strike="noStrike" kern="1200" cap="none" spc="0" normalizeH="0" baseline="0">
                        <a:ln>
                          <a:noFill/>
                        </a:ln>
                        <a:solidFill>
                          <a:schemeClr val="bg2">
                            <a:lumMod val="25000"/>
                          </a:schemeClr>
                        </a:solidFill>
                        <a:effectLst/>
                        <a:uLnTx/>
                        <a:uFillTx/>
                        <a:latin typeface="+mn-lt"/>
                        <a:ea typeface="Tahoma" panose="020B0604030504040204" pitchFamily="34" charset="0"/>
                        <a:cs typeface="Tahoma" panose="020B0604030504040204" pitchFamily="34" charset="0"/>
                      </a:endParaRPr>
                    </a:p>
                  </a:txBody>
                  <a:tcPr vert="vert270" anchor="ctr">
                    <a:lnR w="9525" cap="flat" cmpd="sng" algn="ctr">
                      <a:solidFill>
                        <a:srgbClr val="423997"/>
                      </a:solidFill>
                      <a:prstDash val="solid"/>
                      <a:round/>
                      <a:headEnd type="none" w="med" len="med"/>
                      <a:tailEnd type="none" w="med" len="med"/>
                    </a:lnR>
                    <a:lnT w="38100" cap="flat" cmpd="sng" algn="ctr">
                      <a:solidFill>
                        <a:srgbClr val="423997"/>
                      </a:solidFill>
                      <a:prstDash val="solid"/>
                      <a:round/>
                      <a:headEnd type="none" w="med" len="med"/>
                      <a:tailEnd type="none" w="med" len="med"/>
                    </a:lnT>
                    <a:lnB>
                      <a:noFill/>
                    </a:lnB>
                    <a:solidFill>
                      <a:srgbClr val="7AC343">
                        <a:alpha val="20000"/>
                      </a:srgbClr>
                    </a:solidFill>
                  </a:tcPr>
                </a:tc>
                <a:tc>
                  <a:txBody>
                    <a:bodyPr/>
                    <a:lstStyle/>
                    <a:p>
                      <a:pPr algn="ctr"/>
                      <a:r>
                        <a:rPr kumimoji="0" lang="el-GR" sz="1200" b="1" i="0" u="none" strike="noStrike" kern="1200" cap="none" spc="0" normalizeH="0" baseline="0" noProof="0">
                          <a:ln>
                            <a:noFill/>
                          </a:ln>
                          <a:solidFill>
                            <a:schemeClr val="bg2">
                              <a:lumMod val="25000"/>
                            </a:schemeClr>
                          </a:solidFill>
                          <a:effectLst/>
                          <a:uLnTx/>
                          <a:uFillTx/>
                          <a:latin typeface="+mn-lt"/>
                          <a:ea typeface="Tahoma" panose="020B0604030504040204" pitchFamily="34" charset="0"/>
                          <a:cs typeface="Tahoma" panose="020B0604030504040204" pitchFamily="34" charset="0"/>
                        </a:rPr>
                        <a:t>Δ</a:t>
                      </a:r>
                      <a:r>
                        <a:rPr kumimoji="0" lang="en-US" sz="1200" b="1" i="0" u="none" strike="noStrike" kern="1200" cap="none" spc="0" normalizeH="0" baseline="0" noProof="0">
                          <a:ln>
                            <a:noFill/>
                          </a:ln>
                          <a:solidFill>
                            <a:schemeClr val="bg2">
                              <a:lumMod val="25000"/>
                            </a:schemeClr>
                          </a:solidFill>
                          <a:effectLst/>
                          <a:uLnTx/>
                          <a:uFillTx/>
                          <a:latin typeface="+mn-lt"/>
                          <a:ea typeface="Tahoma" panose="020B0604030504040204" pitchFamily="34" charset="0"/>
                          <a:cs typeface="Tahoma" panose="020B0604030504040204" pitchFamily="34" charset="0"/>
                        </a:rPr>
                        <a:t>1</a:t>
                      </a:r>
                      <a:endParaRPr lang="en-US" sz="1200" b="1">
                        <a:solidFill>
                          <a:schemeClr val="bg2">
                            <a:lumMod val="25000"/>
                          </a:schemeClr>
                        </a:solidFill>
                        <a:latin typeface="+mn-lt"/>
                      </a:endParaRPr>
                    </a:p>
                  </a:txBody>
                  <a:tcPr anchor="ctr">
                    <a:lnL w="9525" cap="flat" cmpd="sng" algn="ctr">
                      <a:solidFill>
                        <a:srgbClr val="423997"/>
                      </a:solidFill>
                      <a:prstDash val="solid"/>
                      <a:round/>
                      <a:headEnd type="none" w="med" len="med"/>
                      <a:tailEnd type="none" w="med" len="med"/>
                    </a:lnL>
                    <a:lnR w="9525" cap="flat" cmpd="sng" algn="ctr">
                      <a:solidFill>
                        <a:srgbClr val="423997"/>
                      </a:solidFill>
                      <a:prstDash val="solid"/>
                      <a:round/>
                      <a:headEnd type="none" w="med" len="med"/>
                      <a:tailEnd type="none" w="med" len="med"/>
                    </a:lnR>
                    <a:lnT w="38100" cap="flat" cmpd="sng" algn="ctr">
                      <a:solidFill>
                        <a:srgbClr val="423997"/>
                      </a:solidFill>
                      <a:prstDash val="solid"/>
                      <a:round/>
                      <a:headEnd type="none" w="med" len="med"/>
                      <a:tailEnd type="none" w="med" len="med"/>
                    </a:lnT>
                    <a:solidFill>
                      <a:srgbClr val="7AC343">
                        <a:alpha val="20000"/>
                      </a:srgbClr>
                    </a:solidFill>
                  </a:tcPr>
                </a:tc>
                <a:tc>
                  <a:txBody>
                    <a:bodyPr/>
                    <a:lstStyle/>
                    <a:p>
                      <a:pPr algn="l"/>
                      <a:r>
                        <a:rPr kumimoji="0" lang="el-GR" sz="1200" b="1" i="0" u="none" strike="noStrike" kern="1200" cap="none" spc="0" normalizeH="0" baseline="0">
                          <a:ln>
                            <a:noFill/>
                          </a:ln>
                          <a:solidFill>
                            <a:schemeClr val="bg2">
                              <a:lumMod val="25000"/>
                            </a:schemeClr>
                          </a:solidFill>
                          <a:effectLst/>
                          <a:uLnTx/>
                          <a:uFillTx/>
                          <a:latin typeface="+mn-lt"/>
                          <a:ea typeface="Tahoma" panose="020B0604030504040204" pitchFamily="34" charset="0"/>
                          <a:cs typeface="Tahoma" panose="020B0604030504040204" pitchFamily="34" charset="0"/>
                        </a:rPr>
                        <a:t>Στάδιο εξέλιξης των απαιτούμενων ενεργειών ωρίμανσης της πράξης</a:t>
                      </a:r>
                    </a:p>
                  </a:txBody>
                  <a:tcPr anchor="ctr">
                    <a:lnL w="9525" cap="flat" cmpd="sng" algn="ctr">
                      <a:solidFill>
                        <a:srgbClr val="423997"/>
                      </a:solidFill>
                      <a:prstDash val="solid"/>
                      <a:round/>
                      <a:headEnd type="none" w="med" len="med"/>
                      <a:tailEnd type="none" w="med" len="med"/>
                    </a:lnL>
                    <a:lnR w="9525" cap="flat" cmpd="sng" algn="ctr">
                      <a:solidFill>
                        <a:srgbClr val="423997"/>
                      </a:solidFill>
                      <a:prstDash val="solid"/>
                      <a:round/>
                      <a:headEnd type="none" w="med" len="med"/>
                      <a:tailEnd type="none" w="med" len="med"/>
                    </a:lnR>
                    <a:lnT w="38100" cap="flat" cmpd="sng" algn="ctr">
                      <a:solidFill>
                        <a:srgbClr val="423997"/>
                      </a:solidFill>
                      <a:prstDash val="solid"/>
                      <a:round/>
                      <a:headEnd type="none" w="med" len="med"/>
                      <a:tailEnd type="none" w="med" len="med"/>
                    </a:lnT>
                    <a:solidFill>
                      <a:srgbClr val="7AC343">
                        <a:alpha val="20000"/>
                      </a:srgbClr>
                    </a:solidFill>
                  </a:tcPr>
                </a:tc>
                <a:tc>
                  <a:txBody>
                    <a:bodyPr/>
                    <a:lstStyle/>
                    <a:p>
                      <a:pPr algn="l"/>
                      <a:r>
                        <a:rPr kumimoji="0" lang="el-GR" sz="1200" b="1" i="0" u="none" strike="noStrike" kern="1200" cap="none" spc="0" normalizeH="0" baseline="0" noProof="0">
                          <a:ln>
                            <a:noFill/>
                          </a:ln>
                          <a:solidFill>
                            <a:schemeClr val="bg2">
                              <a:lumMod val="25000"/>
                            </a:schemeClr>
                          </a:solidFill>
                          <a:effectLst/>
                          <a:uLnTx/>
                          <a:uFillTx/>
                          <a:latin typeface="+mn-lt"/>
                          <a:ea typeface="Tahoma" panose="020B0604030504040204" pitchFamily="34" charset="0"/>
                          <a:cs typeface="Tahoma" panose="020B0604030504040204" pitchFamily="34" charset="0"/>
                        </a:rPr>
                        <a:t>ΝΑΙ/ΟΧΙ [ΒΑΘΜΟΣ]</a:t>
                      </a:r>
                      <a:endParaRPr kumimoji="0" lang="en-US" sz="1200" b="1" i="0" u="none" strike="noStrike" kern="1200" cap="none" spc="0" normalizeH="0" baseline="0">
                        <a:ln>
                          <a:noFill/>
                        </a:ln>
                        <a:solidFill>
                          <a:schemeClr val="bg2">
                            <a:lumMod val="25000"/>
                          </a:schemeClr>
                        </a:solidFill>
                        <a:effectLst/>
                        <a:uLnTx/>
                        <a:uFillTx/>
                        <a:latin typeface="+mn-lt"/>
                        <a:ea typeface="Tahoma" panose="020B0604030504040204" pitchFamily="34" charset="0"/>
                        <a:cs typeface="Tahoma" panose="020B0604030504040204" pitchFamily="34" charset="0"/>
                      </a:endParaRPr>
                    </a:p>
                  </a:txBody>
                  <a:tcPr anchor="ctr">
                    <a:lnL w="9525" cap="flat" cmpd="sng" algn="ctr">
                      <a:solidFill>
                        <a:srgbClr val="423997"/>
                      </a:solidFill>
                      <a:prstDash val="solid"/>
                      <a:round/>
                      <a:headEnd type="none" w="med" len="med"/>
                      <a:tailEnd type="none" w="med" len="med"/>
                    </a:lnL>
                    <a:lnR w="9525" cap="flat" cmpd="sng" algn="ctr">
                      <a:solidFill>
                        <a:srgbClr val="423997"/>
                      </a:solidFill>
                      <a:prstDash val="solid"/>
                      <a:round/>
                      <a:headEnd type="none" w="med" len="med"/>
                      <a:tailEnd type="none" w="med" len="med"/>
                    </a:lnR>
                    <a:lnT w="38100" cap="flat" cmpd="sng" algn="ctr">
                      <a:solidFill>
                        <a:srgbClr val="423997"/>
                      </a:solidFill>
                      <a:prstDash val="solid"/>
                      <a:round/>
                      <a:headEnd type="none" w="med" len="med"/>
                      <a:tailEnd type="none" w="med" len="med"/>
                    </a:lnT>
                    <a:solidFill>
                      <a:srgbClr val="7AC343">
                        <a:alpha val="20000"/>
                      </a:srgbClr>
                    </a:solidFill>
                  </a:tcPr>
                </a:tc>
                <a:extLst>
                  <a:ext uri="{0D108BD9-81ED-4DB2-BD59-A6C34878D82A}">
                    <a16:rowId xmlns:a16="http://schemas.microsoft.com/office/drawing/2014/main" val="10001"/>
                  </a:ext>
                </a:extLst>
              </a:tr>
              <a:tr h="324343">
                <a:tc vMerge="1">
                  <a:txBody>
                    <a:bodyPr/>
                    <a:lstStyle/>
                    <a:p>
                      <a:pPr algn="ctr"/>
                      <a:endParaRPr lang="en-US" sz="1600" b="1">
                        <a:solidFill>
                          <a:schemeClr val="bg2">
                            <a:lumMod val="25000"/>
                          </a:schemeClr>
                        </a:solidFill>
                        <a:latin typeface="+mn-lt"/>
                      </a:endParaRPr>
                    </a:p>
                  </a:txBody>
                  <a:tcPr anchor="ctr">
                    <a:lnR w="9525" cap="flat" cmpd="sng" algn="ctr">
                      <a:solidFill>
                        <a:srgbClr val="423997"/>
                      </a:solidFill>
                      <a:prstDash val="solid"/>
                      <a:round/>
                      <a:headEnd type="none" w="med" len="med"/>
                      <a:tailEnd type="none" w="med" len="med"/>
                    </a:lnR>
                    <a:noFill/>
                  </a:tcPr>
                </a:tc>
                <a:tc>
                  <a:txBody>
                    <a:bodyPr/>
                    <a:lstStyle/>
                    <a:p>
                      <a:pPr algn="ctr"/>
                      <a:r>
                        <a:rPr kumimoji="0" lang="el-GR" sz="1200" b="1" i="0" u="none" strike="noStrike" kern="1200" cap="none" spc="0" normalizeH="0" baseline="0" noProof="0">
                          <a:ln>
                            <a:noFill/>
                          </a:ln>
                          <a:solidFill>
                            <a:schemeClr val="bg2">
                              <a:lumMod val="25000"/>
                            </a:schemeClr>
                          </a:solidFill>
                          <a:effectLst/>
                          <a:uLnTx/>
                          <a:uFillTx/>
                          <a:latin typeface="+mn-lt"/>
                          <a:ea typeface="Tahoma" panose="020B0604030504040204" pitchFamily="34" charset="0"/>
                          <a:cs typeface="Tahoma" panose="020B0604030504040204" pitchFamily="34" charset="0"/>
                        </a:rPr>
                        <a:t>Δ</a:t>
                      </a:r>
                      <a:r>
                        <a:rPr kumimoji="0" lang="en-US" sz="1200" b="1" i="0" u="none" strike="noStrike" kern="1200" cap="none" spc="0" normalizeH="0" baseline="0" noProof="0">
                          <a:ln>
                            <a:noFill/>
                          </a:ln>
                          <a:solidFill>
                            <a:schemeClr val="bg2">
                              <a:lumMod val="25000"/>
                            </a:schemeClr>
                          </a:solidFill>
                          <a:effectLst/>
                          <a:uLnTx/>
                          <a:uFillTx/>
                          <a:latin typeface="+mn-lt"/>
                          <a:ea typeface="Tahoma" panose="020B0604030504040204" pitchFamily="34" charset="0"/>
                          <a:cs typeface="Tahoma" panose="020B0604030504040204" pitchFamily="34" charset="0"/>
                        </a:rPr>
                        <a:t>2</a:t>
                      </a:r>
                      <a:endParaRPr lang="en-US" sz="1200" b="1">
                        <a:solidFill>
                          <a:schemeClr val="bg2">
                            <a:lumMod val="25000"/>
                          </a:schemeClr>
                        </a:solidFill>
                        <a:latin typeface="+mn-lt"/>
                      </a:endParaRPr>
                    </a:p>
                  </a:txBody>
                  <a:tcPr anchor="ctr">
                    <a:lnL w="9525" cap="flat" cmpd="sng" algn="ctr">
                      <a:solidFill>
                        <a:srgbClr val="423997"/>
                      </a:solidFill>
                      <a:prstDash val="solid"/>
                      <a:round/>
                      <a:headEnd type="none" w="med" len="med"/>
                      <a:tailEnd type="none" w="med" len="med"/>
                    </a:lnL>
                    <a:lnR w="9525" cap="flat" cmpd="sng" algn="ctr">
                      <a:solidFill>
                        <a:srgbClr val="423997"/>
                      </a:solidFill>
                      <a:prstDash val="solid"/>
                      <a:round/>
                      <a:headEnd type="none" w="med" len="med"/>
                      <a:tailEnd type="none" w="med" len="med"/>
                    </a:lnR>
                    <a:noFill/>
                  </a:tcPr>
                </a:tc>
                <a:tc>
                  <a:txBody>
                    <a:bodyPr/>
                    <a:lstStyle/>
                    <a:p>
                      <a:pPr algn="l"/>
                      <a:r>
                        <a:rPr kumimoji="0" lang="el-GR" sz="1200" b="1" i="0" u="none" strike="noStrike" kern="1200" cap="none" spc="0" normalizeH="0" baseline="0">
                          <a:ln>
                            <a:noFill/>
                          </a:ln>
                          <a:solidFill>
                            <a:schemeClr val="bg2">
                              <a:lumMod val="25000"/>
                            </a:schemeClr>
                          </a:solidFill>
                          <a:effectLst/>
                          <a:uLnTx/>
                          <a:uFillTx/>
                          <a:latin typeface="+mn-lt"/>
                          <a:ea typeface="Tahoma" panose="020B0604030504040204" pitchFamily="34" charset="0"/>
                          <a:cs typeface="Tahoma" panose="020B0604030504040204" pitchFamily="34" charset="0"/>
                        </a:rPr>
                        <a:t>Βαθμός προόδου διοικητικών ή άλλων ενεργειών</a:t>
                      </a:r>
                    </a:p>
                  </a:txBody>
                  <a:tcPr anchor="ctr">
                    <a:lnL w="9525" cap="flat" cmpd="sng" algn="ctr">
                      <a:solidFill>
                        <a:srgbClr val="423997"/>
                      </a:solidFill>
                      <a:prstDash val="solid"/>
                      <a:round/>
                      <a:headEnd type="none" w="med" len="med"/>
                      <a:tailEnd type="none" w="med" len="med"/>
                    </a:lnL>
                    <a:lnR w="9525" cap="flat" cmpd="sng" algn="ctr">
                      <a:solidFill>
                        <a:srgbClr val="423997"/>
                      </a:solidFill>
                      <a:prstDash val="solid"/>
                      <a:round/>
                      <a:headEnd type="none" w="med" len="med"/>
                      <a:tailEnd type="none" w="med" len="med"/>
                    </a:ln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bg2">
                              <a:lumMod val="25000"/>
                            </a:schemeClr>
                          </a:solidFill>
                          <a:effectLst/>
                          <a:uLnTx/>
                          <a:uFillTx/>
                          <a:latin typeface="+mn-lt"/>
                          <a:ea typeface="Tahoma" panose="020B0604030504040204" pitchFamily="34" charset="0"/>
                          <a:cs typeface="Tahoma" panose="020B0604030504040204" pitchFamily="34" charset="0"/>
                        </a:rPr>
                        <a:t>ΝΑΙ/ΟΧΙ [ΒΑΘΜΟΣ]</a:t>
                      </a:r>
                      <a:endParaRPr kumimoji="0" lang="en-US" sz="1200" b="1" i="0" u="none" strike="noStrike" kern="1200" cap="none" spc="0" normalizeH="0" baseline="0" noProof="0" dirty="0">
                        <a:ln>
                          <a:noFill/>
                        </a:ln>
                        <a:solidFill>
                          <a:schemeClr val="bg2">
                            <a:lumMod val="25000"/>
                          </a:schemeClr>
                        </a:solidFill>
                        <a:effectLst/>
                        <a:uLnTx/>
                        <a:uFillTx/>
                        <a:latin typeface="+mn-lt"/>
                        <a:ea typeface="Tahoma" panose="020B0604030504040204" pitchFamily="34" charset="0"/>
                        <a:cs typeface="Tahoma" panose="020B0604030504040204" pitchFamily="34" charset="0"/>
                      </a:endParaRPr>
                    </a:p>
                  </a:txBody>
                  <a:tcPr anchor="ctr">
                    <a:lnL w="9525" cap="flat" cmpd="sng" algn="ctr">
                      <a:solidFill>
                        <a:srgbClr val="423997"/>
                      </a:solidFill>
                      <a:prstDash val="solid"/>
                      <a:round/>
                      <a:headEnd type="none" w="med" len="med"/>
                      <a:tailEnd type="none" w="med" len="med"/>
                    </a:lnL>
                    <a:lnR w="9525" cap="flat" cmpd="sng" algn="ctr">
                      <a:solidFill>
                        <a:srgbClr val="423997"/>
                      </a:solidFill>
                      <a:prstDash val="solid"/>
                      <a:round/>
                      <a:headEnd type="none" w="med" len="med"/>
                      <a:tailEnd type="none" w="med" len="med"/>
                    </a:lnR>
                    <a:noFill/>
                  </a:tcPr>
                </a:tc>
                <a:extLst>
                  <a:ext uri="{0D108BD9-81ED-4DB2-BD59-A6C34878D82A}">
                    <a16:rowId xmlns:a16="http://schemas.microsoft.com/office/drawing/2014/main" val="10002"/>
                  </a:ext>
                </a:extLst>
              </a:tr>
            </a:tbl>
          </a:graphicData>
        </a:graphic>
      </p:graphicFrame>
      <p:sp>
        <p:nvSpPr>
          <p:cNvPr id="2" name="TextBox 1">
            <a:extLst>
              <a:ext uri="{FF2B5EF4-FFF2-40B4-BE49-F238E27FC236}">
                <a16:creationId xmlns:a16="http://schemas.microsoft.com/office/drawing/2014/main" id="{95A92FAE-50C3-E4D8-34BA-DE8073A521E0}"/>
              </a:ext>
            </a:extLst>
          </p:cNvPr>
          <p:cNvSpPr txBox="1"/>
          <p:nvPr/>
        </p:nvSpPr>
        <p:spPr>
          <a:xfrm>
            <a:off x="253999" y="1167903"/>
            <a:ext cx="3614750" cy="338554"/>
          </a:xfrm>
          <a:prstGeom prst="rect">
            <a:avLst/>
          </a:prstGeom>
          <a:noFill/>
        </p:spPr>
        <p:txBody>
          <a:bodyPr wrap="square" rtlCol="0">
            <a:spAutoFit/>
          </a:bodyPr>
          <a:lstStyle/>
          <a:p>
            <a:r>
              <a:rPr lang="el-GR" sz="16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Επιλογή Πράξεων: Κριτήρια [4/4]</a:t>
            </a:r>
            <a:endParaRPr lang="en-US" sz="16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736757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BCB389-FF01-C046-9DD8-F6B1F1513565}"/>
            </a:ext>
          </a:extLst>
        </p:cNvPr>
        <p:cNvGrpSpPr/>
        <p:nvPr/>
      </p:nvGrpSpPr>
      <p:grpSpPr>
        <a:xfrm>
          <a:off x="0" y="0"/>
          <a:ext cx="0" cy="0"/>
          <a:chOff x="0" y="0"/>
          <a:chExt cx="0" cy="0"/>
        </a:xfrm>
      </p:grpSpPr>
      <p:pic>
        <p:nvPicPr>
          <p:cNvPr id="3" name="Picture 2" descr="A blue and green background with white lines&#10;&#10;AI-generated content may be incorrect.">
            <a:extLst>
              <a:ext uri="{FF2B5EF4-FFF2-40B4-BE49-F238E27FC236}">
                <a16:creationId xmlns:a16="http://schemas.microsoft.com/office/drawing/2014/main" id="{572090BE-7438-29B9-BAA1-1B7A9DB2642F}"/>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B1D97FE1-1252-F90F-E565-25981A5291B8}"/>
              </a:ext>
            </a:extLst>
          </p:cNvPr>
          <p:cNvSpPr txBox="1"/>
          <p:nvPr/>
        </p:nvSpPr>
        <p:spPr>
          <a:xfrm>
            <a:off x="143075" y="3707384"/>
            <a:ext cx="7894577" cy="523220"/>
          </a:xfrm>
          <a:prstGeom prst="rect">
            <a:avLst/>
          </a:prstGeom>
          <a:noFill/>
        </p:spPr>
        <p:txBody>
          <a:bodyPr wrap="square" rtlCol="0">
            <a:spAutoFit/>
          </a:bodyPr>
          <a:lstStyle/>
          <a:p>
            <a:r>
              <a:rPr lang="el-GR" sz="2800" b="1" dirty="0">
                <a:solidFill>
                  <a:schemeClr val="bg1"/>
                </a:solidFill>
                <a:latin typeface="Tahoma" panose="020B0604030504040204" pitchFamily="34" charset="0"/>
                <a:ea typeface="Tahoma" panose="020B0604030504040204" pitchFamily="34" charset="0"/>
                <a:cs typeface="Tahoma" panose="020B0604030504040204" pitchFamily="34" charset="0"/>
              </a:rPr>
              <a:t>Ενδιάμεσος Φορέας</a:t>
            </a:r>
            <a:endPar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67811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7136D-FD02-2E2D-CEBE-758B64A099F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C277670-5BEB-CD07-7367-B7FC5915D9D3}"/>
              </a:ext>
            </a:extLst>
          </p:cNvPr>
          <p:cNvSpPr>
            <a:spLocks noGrp="1"/>
          </p:cNvSpPr>
          <p:nvPr>
            <p:ph idx="1"/>
          </p:nvPr>
        </p:nvSpPr>
        <p:spPr/>
        <p:txBody>
          <a:bodyPr/>
          <a:lstStyle/>
          <a:p>
            <a:endParaRPr lang="en-US"/>
          </a:p>
        </p:txBody>
      </p:sp>
      <p:pic>
        <p:nvPicPr>
          <p:cNvPr id="4" name="Picture 3" descr="A close-up of a blue and green object&#10;&#10;AI-generated content may be incorrect.">
            <a:extLst>
              <a:ext uri="{FF2B5EF4-FFF2-40B4-BE49-F238E27FC236}">
                <a16:creationId xmlns:a16="http://schemas.microsoft.com/office/drawing/2014/main" id="{2F6468F3-7134-5811-EC4C-BFF00C1D44A6}"/>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 Placeholder 2">
            <a:extLst>
              <a:ext uri="{FF2B5EF4-FFF2-40B4-BE49-F238E27FC236}">
                <a16:creationId xmlns:a16="http://schemas.microsoft.com/office/drawing/2014/main" id="{3869D01E-EFD5-7D25-1C66-AB3DC52E538E}"/>
              </a:ext>
            </a:extLst>
          </p:cNvPr>
          <p:cNvSpPr txBox="1">
            <a:spLocks/>
          </p:cNvSpPr>
          <p:nvPr/>
        </p:nvSpPr>
        <p:spPr>
          <a:xfrm>
            <a:off x="2208899" y="1952591"/>
            <a:ext cx="7387384" cy="3009666"/>
          </a:xfrm>
          <a:prstGeom prst="rect">
            <a:avLst/>
          </a:prstGeom>
          <a:ln w="12700">
            <a:noFill/>
            <a:prstDash val="sysDash"/>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spcBef>
                <a:spcPts val="1200"/>
              </a:spcBef>
              <a:buSzPct val="120000"/>
              <a:buBlip>
                <a:blip r:embed="rId3">
                  <a:extLst>
                    <a:ext uri="{96DAC541-7B7A-43D3-8B79-37D633B846F1}">
                      <asvg:svgBlip xmlns:asvg="http://schemas.microsoft.com/office/drawing/2016/SVG/main" r:embed="rId4"/>
                    </a:ext>
                  </a:extLst>
                </a:blip>
              </a:buBlip>
            </a:pPr>
            <a:r>
              <a:rPr lang="el-GR"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sym typeface="Wingdings"/>
              </a:rPr>
              <a:t>Η εξειδίκευση του Προγράμματος αποτελεί το υποστηρικτικό εργαλείο για τον προγραμματισμό και την έκδοση προσκλήσεων, την ένταξη των πράξεων και τη συνολική παρακολούθηση της εφαρμογής του Προγράμματος. Η εξειδίκευση περιλαμβάνει, ανά δράση/πρόσκληση, συνοπτική περιγραφή του φυσικού αντικειμένου, τους ενδεικτικούς δικαιούχους, το ενδεικτικό χρονοδιάγραμμα, τους σχετικούς δείκτες και τον ενδεικτικό προϋπολογισμό.</a:t>
            </a:r>
          </a:p>
          <a:p>
            <a:pPr marL="285750" indent="-285750">
              <a:spcBef>
                <a:spcPts val="1200"/>
              </a:spcBef>
              <a:buSzPct val="120000"/>
              <a:buBlip>
                <a:blip r:embed="rId3">
                  <a:extLst>
                    <a:ext uri="{96DAC541-7B7A-43D3-8B79-37D633B846F1}">
                      <asvg:svgBlip xmlns:asvg="http://schemas.microsoft.com/office/drawing/2016/SVG/main" r:embed="rId4"/>
                    </a:ext>
                  </a:extLst>
                </a:blip>
              </a:buBlip>
            </a:pPr>
            <a:endParaRPr lang="el-GR"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sym typeface="Wingdings"/>
            </a:endParaRPr>
          </a:p>
          <a:p>
            <a:pPr marL="285750" indent="-285750">
              <a:spcBef>
                <a:spcPts val="1200"/>
              </a:spcBef>
              <a:buSzPct val="120000"/>
              <a:buBlip>
                <a:blip r:embed="rId3">
                  <a:extLst>
                    <a:ext uri="{96DAC541-7B7A-43D3-8B79-37D633B846F1}">
                      <asvg:svgBlip xmlns:asvg="http://schemas.microsoft.com/office/drawing/2016/SVG/main" r:embed="rId4"/>
                    </a:ext>
                  </a:extLst>
                </a:blip>
              </a:buBlip>
            </a:pPr>
            <a:r>
              <a:rPr lang="el-GR"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sym typeface="Wingdings"/>
              </a:rPr>
              <a:t>Αρμόδια για την εξειδίκευση του εκάστοτε Προγράμματος, είναι η Διαχειριστική Αρχή, λαμβάνοντας υπόψη τους στόχους και τις προτεραιότητές του.</a:t>
            </a:r>
          </a:p>
        </p:txBody>
      </p:sp>
      <p:sp>
        <p:nvSpPr>
          <p:cNvPr id="7" name="TextBox 6">
            <a:extLst>
              <a:ext uri="{FF2B5EF4-FFF2-40B4-BE49-F238E27FC236}">
                <a16:creationId xmlns:a16="http://schemas.microsoft.com/office/drawing/2014/main" id="{D6979220-7383-017B-C0A5-C1D053914D11}"/>
              </a:ext>
            </a:extLst>
          </p:cNvPr>
          <p:cNvSpPr txBox="1"/>
          <p:nvPr/>
        </p:nvSpPr>
        <p:spPr>
          <a:xfrm>
            <a:off x="253999" y="521572"/>
            <a:ext cx="8354980" cy="369332"/>
          </a:xfrm>
          <a:prstGeom prst="rect">
            <a:avLst/>
          </a:prstGeom>
          <a:noFill/>
        </p:spPr>
        <p:txBody>
          <a:bodyPr wrap="square" rtlCol="0">
            <a:spAutoFit/>
          </a:bodyPr>
          <a:lstStyle/>
          <a:p>
            <a:r>
              <a:rPr lang="el-GR" b="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Εξειδίκευση Προγραμμάτων</a:t>
            </a:r>
            <a:endParaRPr lang="en-US" b="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 name="Graphic 9">
            <a:extLst>
              <a:ext uri="{FF2B5EF4-FFF2-40B4-BE49-F238E27FC236}">
                <a16:creationId xmlns:a16="http://schemas.microsoft.com/office/drawing/2014/main" id="{C1CCE24D-78DC-E2BA-0446-5A1414BE8D6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1785941" y="4251277"/>
            <a:ext cx="845917" cy="845917"/>
          </a:xfrm>
          <a:prstGeom prst="rect">
            <a:avLst/>
          </a:prstGeom>
        </p:spPr>
      </p:pic>
      <p:pic>
        <p:nvPicPr>
          <p:cNvPr id="11" name="Graphic 10">
            <a:extLst>
              <a:ext uri="{FF2B5EF4-FFF2-40B4-BE49-F238E27FC236}">
                <a16:creationId xmlns:a16="http://schemas.microsoft.com/office/drawing/2014/main" id="{5B2F2BAC-4E1A-0877-0564-F2EFB092218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00271" y="1690688"/>
            <a:ext cx="845917" cy="845917"/>
          </a:xfrm>
          <a:prstGeom prst="rect">
            <a:avLst/>
          </a:prstGeom>
        </p:spPr>
      </p:pic>
    </p:spTree>
    <p:extLst>
      <p:ext uri="{BB962C8B-B14F-4D97-AF65-F5344CB8AC3E}">
        <p14:creationId xmlns:p14="http://schemas.microsoft.com/office/powerpoint/2010/main" val="8163041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7A1CFA-5CAE-36CB-14CB-B3EFBC8A3B0D}"/>
            </a:ext>
          </a:extLst>
        </p:cNvPr>
        <p:cNvGrpSpPr/>
        <p:nvPr/>
      </p:nvGrpSpPr>
      <p:grpSpPr>
        <a:xfrm>
          <a:off x="0" y="0"/>
          <a:ext cx="0" cy="0"/>
          <a:chOff x="0" y="0"/>
          <a:chExt cx="0" cy="0"/>
        </a:xfrm>
      </p:grpSpPr>
      <p:pic>
        <p:nvPicPr>
          <p:cNvPr id="7" name="Picture 6" descr="A close-up of a blue and green object&#10;&#10;AI-generated content may be incorrect.">
            <a:extLst>
              <a:ext uri="{FF2B5EF4-FFF2-40B4-BE49-F238E27FC236}">
                <a16:creationId xmlns:a16="http://schemas.microsoft.com/office/drawing/2014/main" id="{83488EDE-1BE2-7E7F-3C66-C3299EAA29B8}"/>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Graphic 10">
            <a:extLst>
              <a:ext uri="{FF2B5EF4-FFF2-40B4-BE49-F238E27FC236}">
                <a16:creationId xmlns:a16="http://schemas.microsoft.com/office/drawing/2014/main" id="{3B5A70D3-49BA-1DFC-2FB7-C4337BA7A6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5846" y="4652357"/>
            <a:ext cx="826298" cy="988733"/>
          </a:xfrm>
          <a:prstGeom prst="rect">
            <a:avLst/>
          </a:prstGeom>
        </p:spPr>
      </p:pic>
      <p:sp>
        <p:nvSpPr>
          <p:cNvPr id="20" name="TextBox 19">
            <a:extLst>
              <a:ext uri="{FF2B5EF4-FFF2-40B4-BE49-F238E27FC236}">
                <a16:creationId xmlns:a16="http://schemas.microsoft.com/office/drawing/2014/main" id="{3C9A0024-CE53-C8DF-4CD0-775861624C77}"/>
              </a:ext>
            </a:extLst>
          </p:cNvPr>
          <p:cNvSpPr txBox="1"/>
          <p:nvPr/>
        </p:nvSpPr>
        <p:spPr>
          <a:xfrm>
            <a:off x="2326678" y="1539970"/>
            <a:ext cx="8170870" cy="338554"/>
          </a:xfrm>
          <a:prstGeom prst="rect">
            <a:avLst/>
          </a:prstGeom>
          <a:noFill/>
        </p:spPr>
        <p:txBody>
          <a:bodyPr wrap="square">
            <a:spAutoFit/>
          </a:bodyPr>
          <a:lstStyle/>
          <a:p>
            <a:pPr algn="just">
              <a:defRPr/>
            </a:pPr>
            <a:r>
              <a:rPr lang="el-GR" sz="1600" b="1" dirty="0">
                <a:latin typeface="Tahoma" panose="020B0604030504040204" pitchFamily="34" charset="0"/>
                <a:ea typeface="Tahoma" panose="020B0604030504040204" pitchFamily="34" charset="0"/>
                <a:cs typeface="Tahoma" panose="020B0604030504040204" pitchFamily="34" charset="0"/>
              </a:rPr>
              <a:t>ΥΑ 45277/07.02.2024</a:t>
            </a:r>
            <a:endParaRPr lang="en-GB" sz="16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id="{23A35546-54B8-9B41-897D-A02E99D3FD90}"/>
              </a:ext>
            </a:extLst>
          </p:cNvPr>
          <p:cNvSpPr txBox="1"/>
          <p:nvPr/>
        </p:nvSpPr>
        <p:spPr>
          <a:xfrm>
            <a:off x="145844" y="1034895"/>
            <a:ext cx="8238248" cy="338554"/>
          </a:xfrm>
          <a:prstGeom prst="rect">
            <a:avLst/>
          </a:prstGeom>
          <a:noFill/>
        </p:spPr>
        <p:txBody>
          <a:bodyPr wrap="square" lIns="91440" tIns="45720" rIns="91440" bIns="45720" rtlCol="0" anchor="t">
            <a:spAutoFit/>
          </a:bodyPr>
          <a:lstStyle/>
          <a:p>
            <a:r>
              <a:rPr lang="el-GR" sz="1600" b="1" dirty="0">
                <a:solidFill>
                  <a:schemeClr val="bg2">
                    <a:lumMod val="25000"/>
                  </a:schemeClr>
                </a:solidFill>
                <a:latin typeface="Tahoma"/>
                <a:ea typeface="Tahoma"/>
                <a:cs typeface="Tahoma"/>
              </a:rPr>
              <a:t>Ορισμός</a:t>
            </a:r>
            <a:endParaRPr lang="en-US" sz="16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9" name="Graphic 8">
            <a:extLst>
              <a:ext uri="{FF2B5EF4-FFF2-40B4-BE49-F238E27FC236}">
                <a16:creationId xmlns:a16="http://schemas.microsoft.com/office/drawing/2014/main" id="{EC22B305-3BB3-CCB6-CE12-F433F07A939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076217" y="4673604"/>
            <a:ext cx="45720" cy="1000131"/>
          </a:xfrm>
          <a:prstGeom prst="rect">
            <a:avLst/>
          </a:prstGeom>
        </p:spPr>
      </p:pic>
      <p:pic>
        <p:nvPicPr>
          <p:cNvPr id="10" name="Graphic 9">
            <a:extLst>
              <a:ext uri="{FF2B5EF4-FFF2-40B4-BE49-F238E27FC236}">
                <a16:creationId xmlns:a16="http://schemas.microsoft.com/office/drawing/2014/main" id="{0422A9D4-4C18-9D62-3A41-5BEC461070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3599" y="3112123"/>
            <a:ext cx="826298" cy="988733"/>
          </a:xfrm>
          <a:prstGeom prst="rect">
            <a:avLst/>
          </a:prstGeom>
        </p:spPr>
      </p:pic>
      <p:pic>
        <p:nvPicPr>
          <p:cNvPr id="12" name="Graphic 11">
            <a:extLst>
              <a:ext uri="{FF2B5EF4-FFF2-40B4-BE49-F238E27FC236}">
                <a16:creationId xmlns:a16="http://schemas.microsoft.com/office/drawing/2014/main" id="{303EED65-0463-8561-F9FE-CA7117971FF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3599" y="1634180"/>
            <a:ext cx="826298" cy="988733"/>
          </a:xfrm>
          <a:prstGeom prst="rect">
            <a:avLst/>
          </a:prstGeom>
        </p:spPr>
      </p:pic>
      <p:pic>
        <p:nvPicPr>
          <p:cNvPr id="13" name="Graphic 12">
            <a:extLst>
              <a:ext uri="{FF2B5EF4-FFF2-40B4-BE49-F238E27FC236}">
                <a16:creationId xmlns:a16="http://schemas.microsoft.com/office/drawing/2014/main" id="{1E409D8A-AAAE-233A-C91A-C87F407AD5E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093198" y="1608932"/>
            <a:ext cx="45720" cy="1000131"/>
          </a:xfrm>
          <a:prstGeom prst="rect">
            <a:avLst/>
          </a:prstGeom>
        </p:spPr>
      </p:pic>
      <p:pic>
        <p:nvPicPr>
          <p:cNvPr id="14" name="Graphic 13">
            <a:extLst>
              <a:ext uri="{FF2B5EF4-FFF2-40B4-BE49-F238E27FC236}">
                <a16:creationId xmlns:a16="http://schemas.microsoft.com/office/drawing/2014/main" id="{B72CE439-B12A-1938-A807-8C8FEF85D92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091707" y="3112537"/>
            <a:ext cx="45720" cy="1000131"/>
          </a:xfrm>
          <a:prstGeom prst="rect">
            <a:avLst/>
          </a:prstGeom>
        </p:spPr>
      </p:pic>
      <p:sp>
        <p:nvSpPr>
          <p:cNvPr id="15" name="TextBox 14">
            <a:extLst>
              <a:ext uri="{FF2B5EF4-FFF2-40B4-BE49-F238E27FC236}">
                <a16:creationId xmlns:a16="http://schemas.microsoft.com/office/drawing/2014/main" id="{5BAF3680-B9FC-8268-F2C5-7517CC3CD008}"/>
              </a:ext>
            </a:extLst>
          </p:cNvPr>
          <p:cNvSpPr txBox="1"/>
          <p:nvPr/>
        </p:nvSpPr>
        <p:spPr>
          <a:xfrm>
            <a:off x="2337261" y="1872940"/>
            <a:ext cx="8919734" cy="738664"/>
          </a:xfrm>
          <a:prstGeom prst="rect">
            <a:avLst/>
          </a:prstGeom>
          <a:noFill/>
        </p:spPr>
        <p:txBody>
          <a:bodyPr wrap="square" lIns="91440" tIns="45720" rIns="91440" bIns="45720" anchor="t">
            <a:spAutoFit/>
          </a:bodyPr>
          <a:lstStyle/>
          <a:p>
            <a:pPr>
              <a:defRPr/>
            </a:pPr>
            <a:r>
              <a:rPr lang="el-GR" sz="14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Ορισμός της ΥΔΕΑΠ ως ΕΦ διαχείρισης πράξεων στο πλαίσιο των ΤΑΜΕΥ 2021-2027 </a:t>
            </a:r>
            <a:endParaRPr lang="en-US" sz="14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pPr>
              <a:defRPr/>
            </a:pPr>
            <a:r>
              <a:rPr lang="el-GR" sz="14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Ρύθμιση των όρων κατανομής αρμοδιοτήτων και υποχρεώσεων μεταξύ ΔΑ και ΕΦ</a:t>
            </a:r>
          </a:p>
          <a:p>
            <a:pPr>
              <a:defRPr/>
            </a:pPr>
            <a:r>
              <a:rPr lang="el-GR" sz="14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Ανάθεση καθηκόντων ΕΦ για τα Προγράμματα ΜΔΣΘ και ΤΕΑ</a:t>
            </a:r>
          </a:p>
        </p:txBody>
      </p:sp>
      <p:sp>
        <p:nvSpPr>
          <p:cNvPr id="16" name="TextBox 15">
            <a:extLst>
              <a:ext uri="{FF2B5EF4-FFF2-40B4-BE49-F238E27FC236}">
                <a16:creationId xmlns:a16="http://schemas.microsoft.com/office/drawing/2014/main" id="{6B3C419B-F8C4-473B-5D39-B39F8B6774DD}"/>
              </a:ext>
            </a:extLst>
          </p:cNvPr>
          <p:cNvSpPr txBox="1"/>
          <p:nvPr/>
        </p:nvSpPr>
        <p:spPr>
          <a:xfrm>
            <a:off x="2333158" y="3055660"/>
            <a:ext cx="8170870" cy="338554"/>
          </a:xfrm>
          <a:prstGeom prst="rect">
            <a:avLst/>
          </a:prstGeom>
          <a:noFill/>
        </p:spPr>
        <p:txBody>
          <a:bodyPr wrap="square">
            <a:spAutoFit/>
          </a:bodyPr>
          <a:lstStyle/>
          <a:p>
            <a:pPr algn="just">
              <a:defRPr/>
            </a:pPr>
            <a:r>
              <a:rPr lang="el-GR" sz="1600" b="1" dirty="0">
                <a:latin typeface="Tahoma" panose="020B0604030504040204" pitchFamily="34" charset="0"/>
                <a:ea typeface="Tahoma" panose="020B0604030504040204" pitchFamily="34" charset="0"/>
                <a:cs typeface="Tahoma" panose="020B0604030504040204" pitchFamily="34" charset="0"/>
              </a:rPr>
              <a:t>ΥΑ 124661/15.04.2024 [1</a:t>
            </a:r>
            <a:r>
              <a:rPr lang="el-GR" sz="1600" b="1" cap="small" baseline="30000" dirty="0">
                <a:latin typeface="Tahoma" panose="020B0604030504040204" pitchFamily="34" charset="0"/>
                <a:ea typeface="Tahoma" panose="020B0604030504040204" pitchFamily="34" charset="0"/>
                <a:cs typeface="Tahoma" panose="020B0604030504040204" pitchFamily="34" charset="0"/>
              </a:rPr>
              <a:t>η</a:t>
            </a:r>
            <a:r>
              <a:rPr lang="el-GR" sz="1600" b="1" dirty="0">
                <a:latin typeface="Tahoma" panose="020B0604030504040204" pitchFamily="34" charset="0"/>
                <a:ea typeface="Tahoma" panose="020B0604030504040204" pitchFamily="34" charset="0"/>
                <a:cs typeface="Tahoma" panose="020B0604030504040204" pitchFamily="34" charset="0"/>
              </a:rPr>
              <a:t> ΤΡΟΠΟΠΟΙΗΣΗ]</a:t>
            </a:r>
            <a:endParaRPr lang="el-GR" sz="1600" dirty="0">
              <a:latin typeface="Tahoma" panose="020B0604030504040204" pitchFamily="34" charset="0"/>
              <a:ea typeface="Tahoma" panose="020B0604030504040204" pitchFamily="34" charset="0"/>
              <a:cs typeface="Tahoma" panose="020B0604030504040204" pitchFamily="34" charset="0"/>
            </a:endParaRPr>
          </a:p>
        </p:txBody>
      </p:sp>
      <p:sp>
        <p:nvSpPr>
          <p:cNvPr id="18" name="TextBox 17">
            <a:extLst>
              <a:ext uri="{FF2B5EF4-FFF2-40B4-BE49-F238E27FC236}">
                <a16:creationId xmlns:a16="http://schemas.microsoft.com/office/drawing/2014/main" id="{389ABF1B-9214-1A82-78AB-57658DF3E636}"/>
              </a:ext>
            </a:extLst>
          </p:cNvPr>
          <p:cNvSpPr txBox="1"/>
          <p:nvPr/>
        </p:nvSpPr>
        <p:spPr>
          <a:xfrm>
            <a:off x="2333158" y="3384036"/>
            <a:ext cx="8556129" cy="954107"/>
          </a:xfrm>
          <a:prstGeom prst="rect">
            <a:avLst/>
          </a:prstGeom>
          <a:noFill/>
        </p:spPr>
        <p:txBody>
          <a:bodyPr wrap="square" lIns="91440" tIns="45720" rIns="91440" bIns="45720" anchor="t">
            <a:spAutoFit/>
          </a:bodyPr>
          <a:lstStyle/>
          <a:p>
            <a:pPr algn="just">
              <a:defRPr/>
            </a:pPr>
            <a:r>
              <a:rPr lang="el-GR" sz="14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Ανάθεση καθηκόντων ΕΦ για το Πρόγραμμα ΤΑΜΕ </a:t>
            </a:r>
            <a:endParaRPr lang="en-US"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pPr algn="just">
              <a:defRPr/>
            </a:pPr>
            <a:r>
              <a:rPr lang="el-GR" sz="14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Ανάθεση καθηκόντων ΕΦ για ήδη ενταγμένες από τη ΔΑ πράξεις στο Πρόγραμμα ΜΔΣΘ</a:t>
            </a:r>
          </a:p>
          <a:p>
            <a:pPr algn="just">
              <a:defRPr/>
            </a:pPr>
            <a:r>
              <a:rPr lang="el-GR" sz="14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Επικαιροποίηση αναγκών και αναπροσαρμογή προϋπολογισμών εντός των Προγραμμάτων ΤΑΜΕ, ΜΔΣΘ και ΤΕΑ</a:t>
            </a:r>
          </a:p>
        </p:txBody>
      </p:sp>
      <p:sp>
        <p:nvSpPr>
          <p:cNvPr id="19" name="TextBox 18">
            <a:extLst>
              <a:ext uri="{FF2B5EF4-FFF2-40B4-BE49-F238E27FC236}">
                <a16:creationId xmlns:a16="http://schemas.microsoft.com/office/drawing/2014/main" id="{32A6AEAB-059B-952F-0CC4-5689476C5E00}"/>
              </a:ext>
            </a:extLst>
          </p:cNvPr>
          <p:cNvSpPr txBox="1"/>
          <p:nvPr/>
        </p:nvSpPr>
        <p:spPr>
          <a:xfrm>
            <a:off x="2339641" y="4629299"/>
            <a:ext cx="8170870" cy="338554"/>
          </a:xfrm>
          <a:prstGeom prst="rect">
            <a:avLst/>
          </a:prstGeom>
          <a:noFill/>
        </p:spPr>
        <p:txBody>
          <a:bodyPr wrap="square" lIns="91440" tIns="45720" rIns="91440" bIns="45720" anchor="t">
            <a:spAutoFit/>
          </a:bodyPr>
          <a:lstStyle/>
          <a:p>
            <a:pPr algn="just">
              <a:defRPr/>
            </a:pPr>
            <a:r>
              <a:rPr lang="el-GR" sz="1600" b="1" dirty="0">
                <a:latin typeface="Tahoma" panose="020B0604030504040204" pitchFamily="34" charset="0"/>
                <a:ea typeface="Tahoma" panose="020B0604030504040204" pitchFamily="34" charset="0"/>
                <a:cs typeface="Tahoma" panose="020B0604030504040204" pitchFamily="34" charset="0"/>
              </a:rPr>
              <a:t>ΥΑ 23912/06.02.2025 [2</a:t>
            </a:r>
            <a:r>
              <a:rPr lang="el-GR" sz="1600" b="1" cap="small" baseline="30000" dirty="0">
                <a:latin typeface="Tahoma" panose="020B0604030504040204" pitchFamily="34" charset="0"/>
                <a:ea typeface="Tahoma" panose="020B0604030504040204" pitchFamily="34" charset="0"/>
                <a:cs typeface="Tahoma" panose="020B0604030504040204" pitchFamily="34" charset="0"/>
              </a:rPr>
              <a:t>η</a:t>
            </a:r>
            <a:r>
              <a:rPr lang="el-GR" sz="1600" b="1" dirty="0">
                <a:latin typeface="Tahoma" panose="020B0604030504040204" pitchFamily="34" charset="0"/>
                <a:ea typeface="Tahoma" panose="020B0604030504040204" pitchFamily="34" charset="0"/>
                <a:cs typeface="Tahoma" panose="020B0604030504040204" pitchFamily="34" charset="0"/>
              </a:rPr>
              <a:t> ΤΡΟΠΟΠΟΙΗΣΗ]</a:t>
            </a:r>
            <a:endParaRPr lang="el-GR" sz="1600" dirty="0">
              <a:latin typeface="Tahoma" panose="020B0604030504040204" pitchFamily="34" charset="0"/>
              <a:ea typeface="Tahoma" panose="020B0604030504040204" pitchFamily="34" charset="0"/>
              <a:cs typeface="Tahoma" panose="020B0604030504040204" pitchFamily="34" charset="0"/>
            </a:endParaRPr>
          </a:p>
        </p:txBody>
      </p:sp>
      <p:sp>
        <p:nvSpPr>
          <p:cNvPr id="24" name="TextBox 23">
            <a:extLst>
              <a:ext uri="{FF2B5EF4-FFF2-40B4-BE49-F238E27FC236}">
                <a16:creationId xmlns:a16="http://schemas.microsoft.com/office/drawing/2014/main" id="{EBA3E050-8A25-3FAB-85E5-33EB5F634CC6}"/>
              </a:ext>
            </a:extLst>
          </p:cNvPr>
          <p:cNvSpPr txBox="1"/>
          <p:nvPr/>
        </p:nvSpPr>
        <p:spPr>
          <a:xfrm>
            <a:off x="2329058" y="4976645"/>
            <a:ext cx="8556129" cy="537980"/>
          </a:xfrm>
          <a:prstGeom prst="rect">
            <a:avLst/>
          </a:prstGeom>
          <a:noFill/>
        </p:spPr>
        <p:txBody>
          <a:bodyPr wrap="square" lIns="91440" tIns="45720" rIns="91440" bIns="45720" anchor="t">
            <a:spAutoFit/>
          </a:bodyPr>
          <a:lstStyle/>
          <a:p>
            <a:pPr algn="just">
              <a:defRPr/>
            </a:pPr>
            <a:r>
              <a:rPr lang="el-GR" sz="1400" dirty="0">
                <a:latin typeface="Tahoma" panose="020B0604030504040204" pitchFamily="34" charset="0"/>
                <a:ea typeface="Tahoma" panose="020B0604030504040204" pitchFamily="34" charset="0"/>
                <a:cs typeface="Tahoma" panose="020B0604030504040204" pitchFamily="34" charset="0"/>
              </a:rPr>
              <a:t>Επικαιροποίηση αναγκών και αναπροσαρμογή προϋπολογισμών εντός των Προγραμμάτων ΤΑΜΕ, ΜΔΣΘ και ΤΕΑ</a:t>
            </a:r>
            <a:endParaRPr lang="en-GB" sz="1400" dirty="0">
              <a:latin typeface="Tahoma" panose="020B0604030504040204" pitchFamily="34" charset="0"/>
              <a:ea typeface="Tahoma" panose="020B0604030504040204" pitchFamily="34" charset="0"/>
              <a:cs typeface="Tahoma" panose="020B0604030504040204" pitchFamily="34" charset="0"/>
            </a:endParaRPr>
          </a:p>
        </p:txBody>
      </p:sp>
      <p:sp>
        <p:nvSpPr>
          <p:cNvPr id="3" name="Ορθογώνιο 17">
            <a:extLst>
              <a:ext uri="{FF2B5EF4-FFF2-40B4-BE49-F238E27FC236}">
                <a16:creationId xmlns:a16="http://schemas.microsoft.com/office/drawing/2014/main" id="{C86B2E5F-343E-DE80-11DF-87183805AA1D}"/>
              </a:ext>
            </a:extLst>
          </p:cNvPr>
          <p:cNvSpPr/>
          <p:nvPr/>
        </p:nvSpPr>
        <p:spPr>
          <a:xfrm>
            <a:off x="973599" y="1599750"/>
            <a:ext cx="826298" cy="830997"/>
          </a:xfrm>
          <a:prstGeom prst="rect">
            <a:avLst/>
          </a:prstGeom>
          <a:noFill/>
          <a:ln w="12700">
            <a:noFill/>
            <a:prstDash val="sysDash"/>
          </a:ln>
        </p:spPr>
        <p:txBody>
          <a:bodyPr wrap="square" lIns="91440" tIns="45720" rIns="91440" bIns="45720" anchor="t">
            <a:spAutoFit/>
          </a:bodyPr>
          <a:lstStyle/>
          <a:p>
            <a:pPr algn="ctr"/>
            <a:r>
              <a:rPr lang="el-GR" sz="1600" b="1" dirty="0">
                <a:ln w="22225">
                  <a:noFill/>
                  <a:prstDash val="solid"/>
                </a:ln>
                <a:solidFill>
                  <a:schemeClr val="bg2">
                    <a:lumMod val="25000"/>
                  </a:schemeClr>
                </a:solidFill>
                <a:ea typeface="Tahoma"/>
                <a:cs typeface="Tahoma"/>
              </a:rPr>
              <a:t>€ 154,97 εκατ.</a:t>
            </a:r>
          </a:p>
        </p:txBody>
      </p:sp>
      <p:sp>
        <p:nvSpPr>
          <p:cNvPr id="4" name="Ορθογώνιο 17">
            <a:extLst>
              <a:ext uri="{FF2B5EF4-FFF2-40B4-BE49-F238E27FC236}">
                <a16:creationId xmlns:a16="http://schemas.microsoft.com/office/drawing/2014/main" id="{051F81EA-7AC0-D10D-F1CC-0C01CA2A0DD7}"/>
              </a:ext>
            </a:extLst>
          </p:cNvPr>
          <p:cNvSpPr/>
          <p:nvPr/>
        </p:nvSpPr>
        <p:spPr>
          <a:xfrm>
            <a:off x="995846" y="3112123"/>
            <a:ext cx="826298" cy="830997"/>
          </a:xfrm>
          <a:prstGeom prst="rect">
            <a:avLst/>
          </a:prstGeom>
          <a:noFill/>
          <a:ln w="12700">
            <a:noFill/>
            <a:prstDash val="sysDash"/>
          </a:ln>
        </p:spPr>
        <p:txBody>
          <a:bodyPr wrap="square" lIns="91440" tIns="45720" rIns="91440" bIns="45720" anchor="t">
            <a:spAutoFit/>
          </a:bodyPr>
          <a:lstStyle/>
          <a:p>
            <a:pPr algn="ctr"/>
            <a:r>
              <a:rPr lang="el-GR" sz="1600" b="1" dirty="0">
                <a:ln w="22225">
                  <a:noFill/>
                  <a:prstDash val="solid"/>
                </a:ln>
                <a:solidFill>
                  <a:schemeClr val="bg2">
                    <a:lumMod val="25000"/>
                  </a:schemeClr>
                </a:solidFill>
                <a:ea typeface="Tahoma"/>
                <a:cs typeface="Tahoma"/>
              </a:rPr>
              <a:t>€ 573,</a:t>
            </a:r>
            <a:r>
              <a:rPr lang="en-GB" sz="1600" b="1" dirty="0">
                <a:ln w="22225">
                  <a:noFill/>
                  <a:prstDash val="solid"/>
                </a:ln>
                <a:solidFill>
                  <a:schemeClr val="bg2">
                    <a:lumMod val="25000"/>
                  </a:schemeClr>
                </a:solidFill>
                <a:ea typeface="Tahoma"/>
                <a:cs typeface="Tahoma"/>
              </a:rPr>
              <a:t>35</a:t>
            </a:r>
            <a:r>
              <a:rPr lang="el-GR" sz="1600" b="1" dirty="0">
                <a:ln w="22225">
                  <a:noFill/>
                  <a:prstDash val="solid"/>
                </a:ln>
                <a:solidFill>
                  <a:schemeClr val="bg2">
                    <a:lumMod val="25000"/>
                  </a:schemeClr>
                </a:solidFill>
                <a:ea typeface="Tahoma"/>
                <a:cs typeface="Tahoma"/>
              </a:rPr>
              <a:t> εκατ.</a:t>
            </a:r>
          </a:p>
        </p:txBody>
      </p:sp>
      <p:sp>
        <p:nvSpPr>
          <p:cNvPr id="6" name="Ορθογώνιο 17">
            <a:extLst>
              <a:ext uri="{FF2B5EF4-FFF2-40B4-BE49-F238E27FC236}">
                <a16:creationId xmlns:a16="http://schemas.microsoft.com/office/drawing/2014/main" id="{545C8CB1-3B19-4F53-B8F4-06CF5D76FB18}"/>
              </a:ext>
            </a:extLst>
          </p:cNvPr>
          <p:cNvSpPr/>
          <p:nvPr/>
        </p:nvSpPr>
        <p:spPr>
          <a:xfrm>
            <a:off x="1023554" y="4683628"/>
            <a:ext cx="797768" cy="830997"/>
          </a:xfrm>
          <a:prstGeom prst="rect">
            <a:avLst/>
          </a:prstGeom>
          <a:noFill/>
          <a:ln w="12700">
            <a:noFill/>
            <a:prstDash val="sysDash"/>
          </a:ln>
        </p:spPr>
        <p:txBody>
          <a:bodyPr wrap="square" lIns="91440" tIns="45720" rIns="91440" bIns="45720" anchor="t">
            <a:spAutoFit/>
          </a:bodyPr>
          <a:lstStyle/>
          <a:p>
            <a:pPr algn="ctr"/>
            <a:r>
              <a:rPr lang="el-GR" sz="1600" b="1" dirty="0">
                <a:ln w="22225">
                  <a:noFill/>
                  <a:prstDash val="solid"/>
                </a:ln>
                <a:solidFill>
                  <a:schemeClr val="bg2">
                    <a:lumMod val="25000"/>
                  </a:schemeClr>
                </a:solidFill>
                <a:ea typeface="Tahoma"/>
                <a:cs typeface="Tahoma"/>
              </a:rPr>
              <a:t>€ 576,71 εκατ.</a:t>
            </a:r>
          </a:p>
        </p:txBody>
      </p:sp>
      <p:sp>
        <p:nvSpPr>
          <p:cNvPr id="2" name="TextBox 1">
            <a:extLst>
              <a:ext uri="{FF2B5EF4-FFF2-40B4-BE49-F238E27FC236}">
                <a16:creationId xmlns:a16="http://schemas.microsoft.com/office/drawing/2014/main" id="{99A07E9F-9D73-6E67-F1A7-3451359463F8}"/>
              </a:ext>
            </a:extLst>
          </p:cNvPr>
          <p:cNvSpPr txBox="1"/>
          <p:nvPr/>
        </p:nvSpPr>
        <p:spPr>
          <a:xfrm>
            <a:off x="145844" y="514907"/>
            <a:ext cx="7894577" cy="369332"/>
          </a:xfrm>
          <a:prstGeom prst="rect">
            <a:avLst/>
          </a:prstGeom>
          <a:noFill/>
        </p:spPr>
        <p:txBody>
          <a:bodyPr wrap="square" rtlCol="0">
            <a:spAutoFit/>
          </a:bodyPr>
          <a:lstStyle/>
          <a:p>
            <a:r>
              <a:rPr lang="el-GR" b="1" dirty="0">
                <a:latin typeface="Tahoma" panose="020B0604030504040204" pitchFamily="34" charset="0"/>
                <a:ea typeface="Tahoma" panose="020B0604030504040204" pitchFamily="34" charset="0"/>
                <a:cs typeface="Tahoma" panose="020B0604030504040204" pitchFamily="34" charset="0"/>
              </a:rPr>
              <a:t>Ενδιάμεσος Φορέας</a:t>
            </a:r>
            <a:endParaRPr lang="en-US"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245967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66AAD8-D2A3-6270-AF3E-5468EC5BCBF5}"/>
            </a:ext>
          </a:extLst>
        </p:cNvPr>
        <p:cNvGrpSpPr/>
        <p:nvPr/>
      </p:nvGrpSpPr>
      <p:grpSpPr>
        <a:xfrm>
          <a:off x="0" y="0"/>
          <a:ext cx="0" cy="0"/>
          <a:chOff x="0" y="0"/>
          <a:chExt cx="0" cy="0"/>
        </a:xfrm>
      </p:grpSpPr>
      <p:pic>
        <p:nvPicPr>
          <p:cNvPr id="7" name="Picture 6" descr="A close-up of a blue and green object&#10;&#10;AI-generated content may be incorrect.">
            <a:extLst>
              <a:ext uri="{FF2B5EF4-FFF2-40B4-BE49-F238E27FC236}">
                <a16:creationId xmlns:a16="http://schemas.microsoft.com/office/drawing/2014/main" id="{08AF350C-7AE7-BB2A-393F-D0B10C111EA6}"/>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315F4FE7-25A7-3FC8-7AD9-AC8D2E29D6A0}"/>
              </a:ext>
            </a:extLst>
          </p:cNvPr>
          <p:cNvSpPr txBox="1"/>
          <p:nvPr/>
        </p:nvSpPr>
        <p:spPr>
          <a:xfrm>
            <a:off x="165978" y="1077516"/>
            <a:ext cx="8238248" cy="338554"/>
          </a:xfrm>
          <a:prstGeom prst="rect">
            <a:avLst/>
          </a:prstGeom>
          <a:noFill/>
        </p:spPr>
        <p:txBody>
          <a:bodyPr wrap="square" rtlCol="0">
            <a:spAutoFit/>
          </a:bodyPr>
          <a:lstStyle/>
          <a:p>
            <a:r>
              <a:rPr lang="el-GR" sz="16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Διαχείριση Πράξεων</a:t>
            </a:r>
            <a:endParaRPr lang="en-US" sz="16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1" name="Chart 10">
            <a:extLst>
              <a:ext uri="{FF2B5EF4-FFF2-40B4-BE49-F238E27FC236}">
                <a16:creationId xmlns:a16="http://schemas.microsoft.com/office/drawing/2014/main" id="{71F16E85-6D30-97C5-3F57-0E786AC8B833}"/>
              </a:ext>
            </a:extLst>
          </p:cNvPr>
          <p:cNvGraphicFramePr/>
          <p:nvPr>
            <p:extLst>
              <p:ext uri="{D42A27DB-BD31-4B8C-83A1-F6EECF244321}">
                <p14:modId xmlns:p14="http://schemas.microsoft.com/office/powerpoint/2010/main" val="1073174198"/>
              </p:ext>
            </p:extLst>
          </p:nvPr>
        </p:nvGraphicFramePr>
        <p:xfrm>
          <a:off x="732810" y="1483442"/>
          <a:ext cx="4214236" cy="46827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a:extLst>
              <a:ext uri="{FF2B5EF4-FFF2-40B4-BE49-F238E27FC236}">
                <a16:creationId xmlns:a16="http://schemas.microsoft.com/office/drawing/2014/main" id="{ACD062F1-9FEC-C524-F59F-44B01C078731}"/>
              </a:ext>
            </a:extLst>
          </p:cNvPr>
          <p:cNvGraphicFramePr/>
          <p:nvPr>
            <p:extLst>
              <p:ext uri="{D42A27DB-BD31-4B8C-83A1-F6EECF244321}">
                <p14:modId xmlns:p14="http://schemas.microsoft.com/office/powerpoint/2010/main" val="371649512"/>
              </p:ext>
            </p:extLst>
          </p:nvPr>
        </p:nvGraphicFramePr>
        <p:xfrm>
          <a:off x="5305909" y="1130709"/>
          <a:ext cx="3779096" cy="24654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a:extLst>
              <a:ext uri="{FF2B5EF4-FFF2-40B4-BE49-F238E27FC236}">
                <a16:creationId xmlns:a16="http://schemas.microsoft.com/office/drawing/2014/main" id="{74626AC5-51C9-3819-466D-B33FA643B29F}"/>
              </a:ext>
            </a:extLst>
          </p:cNvPr>
          <p:cNvGraphicFramePr/>
          <p:nvPr>
            <p:extLst>
              <p:ext uri="{D42A27DB-BD31-4B8C-83A1-F6EECF244321}">
                <p14:modId xmlns:p14="http://schemas.microsoft.com/office/powerpoint/2010/main" val="820763078"/>
              </p:ext>
            </p:extLst>
          </p:nvPr>
        </p:nvGraphicFramePr>
        <p:xfrm>
          <a:off x="8263129" y="2426501"/>
          <a:ext cx="3866204" cy="257586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Chart 17">
            <a:extLst>
              <a:ext uri="{FF2B5EF4-FFF2-40B4-BE49-F238E27FC236}">
                <a16:creationId xmlns:a16="http://schemas.microsoft.com/office/drawing/2014/main" id="{4428D900-7E63-DBA6-D5B4-C81B4415D415}"/>
              </a:ext>
            </a:extLst>
          </p:cNvPr>
          <p:cNvGraphicFramePr/>
          <p:nvPr>
            <p:extLst>
              <p:ext uri="{D42A27DB-BD31-4B8C-83A1-F6EECF244321}">
                <p14:modId xmlns:p14="http://schemas.microsoft.com/office/powerpoint/2010/main" val="3564864075"/>
              </p:ext>
            </p:extLst>
          </p:nvPr>
        </p:nvGraphicFramePr>
        <p:xfrm>
          <a:off x="5305909" y="3928908"/>
          <a:ext cx="3866204" cy="2575864"/>
        </p:xfrm>
        <a:graphic>
          <a:graphicData uri="http://schemas.openxmlformats.org/drawingml/2006/chart">
            <c:chart xmlns:c="http://schemas.openxmlformats.org/drawingml/2006/chart" xmlns:r="http://schemas.openxmlformats.org/officeDocument/2006/relationships" r:id="rId6"/>
          </a:graphicData>
        </a:graphic>
      </p:graphicFrame>
      <p:cxnSp>
        <p:nvCxnSpPr>
          <p:cNvPr id="3" name="Straight Connector 2">
            <a:extLst>
              <a:ext uri="{FF2B5EF4-FFF2-40B4-BE49-F238E27FC236}">
                <a16:creationId xmlns:a16="http://schemas.microsoft.com/office/drawing/2014/main" id="{796ADDDE-5941-BCC7-C1FD-9D026BCDAD23}"/>
              </a:ext>
            </a:extLst>
          </p:cNvPr>
          <p:cNvCxnSpPr/>
          <p:nvPr/>
        </p:nvCxnSpPr>
        <p:spPr>
          <a:xfrm>
            <a:off x="5126477" y="1293781"/>
            <a:ext cx="0" cy="5184842"/>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30FB21D-5A6C-8583-0330-B28DA94D431E}"/>
              </a:ext>
            </a:extLst>
          </p:cNvPr>
          <p:cNvSpPr txBox="1"/>
          <p:nvPr/>
        </p:nvSpPr>
        <p:spPr>
          <a:xfrm>
            <a:off x="165978" y="545072"/>
            <a:ext cx="7894577" cy="369332"/>
          </a:xfrm>
          <a:prstGeom prst="rect">
            <a:avLst/>
          </a:prstGeom>
          <a:noFill/>
        </p:spPr>
        <p:txBody>
          <a:bodyPr wrap="square" rtlCol="0">
            <a:spAutoFit/>
          </a:bodyPr>
          <a:lstStyle/>
          <a:p>
            <a:r>
              <a:rPr lang="el-GR" b="1" dirty="0">
                <a:latin typeface="Tahoma" panose="020B0604030504040204" pitchFamily="34" charset="0"/>
                <a:ea typeface="Tahoma" panose="020B0604030504040204" pitchFamily="34" charset="0"/>
                <a:cs typeface="Tahoma" panose="020B0604030504040204" pitchFamily="34" charset="0"/>
              </a:rPr>
              <a:t>Ενδιάμεσος Φορέας</a:t>
            </a:r>
            <a:endParaRPr lang="en-US"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984420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E94BC-0BAD-A992-D25D-2C3A5545FF27}"/>
            </a:ext>
          </a:extLst>
        </p:cNvPr>
        <p:cNvGrpSpPr/>
        <p:nvPr/>
      </p:nvGrpSpPr>
      <p:grpSpPr>
        <a:xfrm>
          <a:off x="0" y="0"/>
          <a:ext cx="0" cy="0"/>
          <a:chOff x="0" y="0"/>
          <a:chExt cx="0" cy="0"/>
        </a:xfrm>
      </p:grpSpPr>
      <p:pic>
        <p:nvPicPr>
          <p:cNvPr id="7" name="Picture 6" descr="A close-up of a blue and green object&#10;&#10;AI-generated content may be incorrect.">
            <a:extLst>
              <a:ext uri="{FF2B5EF4-FFF2-40B4-BE49-F238E27FC236}">
                <a16:creationId xmlns:a16="http://schemas.microsoft.com/office/drawing/2014/main" id="{F772A506-9D13-6850-0F5C-D478DE49C4AA}"/>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24513EC-6E90-33D3-425A-668556C31EFF}"/>
              </a:ext>
            </a:extLst>
          </p:cNvPr>
          <p:cNvSpPr txBox="1"/>
          <p:nvPr/>
        </p:nvSpPr>
        <p:spPr>
          <a:xfrm>
            <a:off x="96683" y="1087237"/>
            <a:ext cx="9211014" cy="369332"/>
          </a:xfrm>
          <a:prstGeom prst="rect">
            <a:avLst/>
          </a:prstGeom>
          <a:noFill/>
        </p:spPr>
        <p:txBody>
          <a:bodyPr wrap="square" lIns="91440" tIns="45720" rIns="91440" bIns="45720" rtlCol="0" anchor="t">
            <a:spAutoFit/>
          </a:bodyPr>
          <a:lstStyle/>
          <a:p>
            <a:r>
              <a:rPr lang="el-GR" b="1" dirty="0">
                <a:solidFill>
                  <a:schemeClr val="bg2">
                    <a:lumMod val="25000"/>
                  </a:schemeClr>
                </a:solidFill>
                <a:latin typeface="Tahoma"/>
                <a:ea typeface="Tahoma"/>
                <a:cs typeface="Tahoma"/>
              </a:rPr>
              <a:t>Εποπτεία</a:t>
            </a:r>
            <a:endParaRPr lang="en-US"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8" name="Group 57">
            <a:extLst>
              <a:ext uri="{FF2B5EF4-FFF2-40B4-BE49-F238E27FC236}">
                <a16:creationId xmlns:a16="http://schemas.microsoft.com/office/drawing/2014/main" id="{84866B46-4450-7909-F744-E948517BF062}"/>
              </a:ext>
            </a:extLst>
          </p:cNvPr>
          <p:cNvGraphicFramePr>
            <a:graphicFrameLocks noGrp="1"/>
          </p:cNvGraphicFramePr>
          <p:nvPr>
            <p:extLst>
              <p:ext uri="{D42A27DB-BD31-4B8C-83A1-F6EECF244321}">
                <p14:modId xmlns:p14="http://schemas.microsoft.com/office/powerpoint/2010/main" val="927889463"/>
              </p:ext>
            </p:extLst>
          </p:nvPr>
        </p:nvGraphicFramePr>
        <p:xfrm>
          <a:off x="1362779" y="2469401"/>
          <a:ext cx="9074150" cy="3242155"/>
        </p:xfrm>
        <a:graphic>
          <a:graphicData uri="http://schemas.openxmlformats.org/drawingml/2006/table">
            <a:tbl>
              <a:tblPr/>
              <a:tblGrid>
                <a:gridCol w="2888398">
                  <a:extLst>
                    <a:ext uri="{9D8B030D-6E8A-4147-A177-3AD203B41FA5}">
                      <a16:colId xmlns:a16="http://schemas.microsoft.com/office/drawing/2014/main" val="20000"/>
                    </a:ext>
                  </a:extLst>
                </a:gridCol>
                <a:gridCol w="1546438">
                  <a:extLst>
                    <a:ext uri="{9D8B030D-6E8A-4147-A177-3AD203B41FA5}">
                      <a16:colId xmlns:a16="http://schemas.microsoft.com/office/drawing/2014/main" val="20001"/>
                    </a:ext>
                  </a:extLst>
                </a:gridCol>
                <a:gridCol w="1546438">
                  <a:extLst>
                    <a:ext uri="{9D8B030D-6E8A-4147-A177-3AD203B41FA5}">
                      <a16:colId xmlns:a16="http://schemas.microsoft.com/office/drawing/2014/main" val="1694568685"/>
                    </a:ext>
                  </a:extLst>
                </a:gridCol>
                <a:gridCol w="1546438">
                  <a:extLst>
                    <a:ext uri="{9D8B030D-6E8A-4147-A177-3AD203B41FA5}">
                      <a16:colId xmlns:a16="http://schemas.microsoft.com/office/drawing/2014/main" val="20002"/>
                    </a:ext>
                  </a:extLst>
                </a:gridCol>
                <a:gridCol w="1546438">
                  <a:extLst>
                    <a:ext uri="{9D8B030D-6E8A-4147-A177-3AD203B41FA5}">
                      <a16:colId xmlns:a16="http://schemas.microsoft.com/office/drawing/2014/main" val="943345878"/>
                    </a:ext>
                  </a:extLst>
                </a:gridCol>
              </a:tblGrid>
              <a:tr h="31313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lang="el-GR" sz="1400" b="1" dirty="0">
                          <a:solidFill>
                            <a:srgbClr val="FFFFFF"/>
                          </a:solidFill>
                          <a:latin typeface="Tahoma" panose="020B0604030504040204" pitchFamily="34" charset="0"/>
                          <a:ea typeface="Tahoma" panose="020B0604030504040204" pitchFamily="34" charset="0"/>
                          <a:cs typeface="Tahoma" panose="020B0604030504040204" pitchFamily="34" charset="0"/>
                        </a:rPr>
                        <a:t>ΤΑΜΕΙΟ</a:t>
                      </a:r>
                      <a:endParaRPr kumimoji="0" lang="en-GB" sz="1400" b="0"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tc gridSpan="4">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1" i="0" u="none" strike="noStrike" cap="none" normalizeH="0" baseline="0">
                          <a:ln>
                            <a:noFill/>
                          </a:ln>
                          <a:solidFill>
                            <a:srgbClr val="FFFFFF"/>
                          </a:solidFill>
                          <a:effectLst/>
                          <a:latin typeface="Tahoma" panose="020B0604030504040204" pitchFamily="34" charset="0"/>
                          <a:ea typeface="Tahoma" panose="020B0604030504040204" pitchFamily="34" charset="0"/>
                          <a:cs typeface="Tahoma" panose="020B0604030504040204" pitchFamily="34" charset="0"/>
                        </a:rPr>
                        <a:t>ΕΤΟΣ</a:t>
                      </a:r>
                    </a:p>
                  </a:txBody>
                  <a:tcPr anchor="ctr" horzOverflow="overflow">
                    <a:lnL w="12700" cap="flat" cmpd="sng" algn="ctr">
                      <a:solidFill>
                        <a:schemeClr val="bg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tc hMerge="1">
                  <a:txBody>
                    <a:bodyPr/>
                    <a:lstStyle/>
                    <a:p>
                      <a:endParaRPr lang="el-GR"/>
                    </a:p>
                  </a:txBody>
                  <a:tcPr/>
                </a:tc>
                <a:tc hMerge="1">
                  <a:txBody>
                    <a:bodyPr/>
                    <a:lstStyle/>
                    <a:p>
                      <a:pPr algn="ctr"/>
                      <a:endParaRPr kumimoji="0" sz="1400" b="1" i="0" u="none" strike="noStrike" kern="1200" cap="none" normalizeH="0" baseline="0">
                        <a:ln>
                          <a:noFill/>
                        </a:ln>
                        <a:solidFill>
                          <a:srgbClr val="FFFFFF"/>
                        </a:solidFill>
                        <a:effectLst/>
                        <a:latin typeface="Calibri" pitchFamily="34" charset="0"/>
                        <a:ea typeface="+mn-ea"/>
                        <a:cs typeface="Tahoma"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l-GR" sz="1400" b="1" i="0" u="none" strike="noStrike" cap="none" normalizeH="0" baseline="0">
                        <a:ln>
                          <a:noFill/>
                        </a:ln>
                        <a:solidFill>
                          <a:srgbClr val="FFFFFF"/>
                        </a:solidFill>
                        <a:effectLst/>
                        <a:latin typeface="Calibri" pitchFamily="34" charset="0"/>
                        <a:cs typeface="Tahoma" pitchFamily="34" charset="0"/>
                      </a:endParaRPr>
                    </a:p>
                  </a:txBody>
                  <a:tcPr anchor="ctr" horzOverflow="overflow">
                    <a:lnL w="12700" cap="flat" cmpd="sng" algn="ctr">
                      <a:solidFill>
                        <a:schemeClr val="bg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0"/>
                  </a:ext>
                </a:extLst>
              </a:tr>
              <a:tr h="407080">
                <a:tc>
                  <a:txBody>
                    <a:bodyPr/>
                    <a:lstStyle/>
                    <a:p>
                      <a:pPr algn="l" eaLnBrk="1" hangingPunct="1"/>
                      <a:endParaRPr lang="en-GB" sz="1400" b="1" dirty="0">
                        <a:solidFill>
                          <a:srgbClr val="FFFFFF"/>
                        </a:solidFill>
                        <a:latin typeface="Tahoma" panose="020B0604030504040204" pitchFamily="34" charset="0"/>
                        <a:ea typeface="Tahoma" panose="020B0604030504040204" pitchFamily="34" charset="0"/>
                        <a:cs typeface="Tahoma" panose="020B0604030504040204" pitchFamily="34" charset="0"/>
                      </a:endParaRPr>
                    </a:p>
                  </a:txBody>
                  <a:tcPr anchor="ctr"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lang="el-GR" sz="1400" b="1" kern="120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2024</a:t>
                      </a:r>
                      <a:endParaRPr lang="en-GB" sz="1400" b="1" kern="120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endParaRPr>
                    </a:p>
                  </a:txBody>
                  <a:tcPr anchor="ctr"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endParaRPr lang="el-GR"/>
                    </a:p>
                  </a:txBody>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lang="el-GR" sz="1400" b="1" kern="120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2025</a:t>
                      </a:r>
                      <a:endParaRPr lang="en-GB" sz="1400" b="1" kern="120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endParaRPr>
                    </a:p>
                  </a:txBody>
                  <a:tcPr anchor="ctr"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lang="en-GB" sz="1400" b="1" kern="1200">
                        <a:solidFill>
                          <a:schemeClr val="tx2">
                            <a:lumMod val="60000"/>
                            <a:lumOff val="40000"/>
                          </a:schemeClr>
                        </a:solidFill>
                        <a:latin typeface="+mn-lt"/>
                        <a:ea typeface="+mn-ea"/>
                        <a:cs typeface="+mn-cs"/>
                      </a:endParaRPr>
                    </a:p>
                  </a:txBody>
                  <a:tcPr anchor="ctr"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64879">
                <a:tc>
                  <a:txBody>
                    <a:bodyPr/>
                    <a:lstStyle/>
                    <a:p>
                      <a:pPr algn="l" eaLnBrk="1" hangingPunct="1"/>
                      <a:r>
                        <a:rPr lang="en-US" sz="1400" b="1" dirty="0">
                          <a:solidFill>
                            <a:srgbClr val="FFFFFF"/>
                          </a:solidFill>
                          <a:latin typeface="Tahoma" panose="020B0604030504040204" pitchFamily="34" charset="0"/>
                          <a:ea typeface="Tahoma" panose="020B0604030504040204" pitchFamily="34" charset="0"/>
                          <a:cs typeface="Tahoma" panose="020B0604030504040204" pitchFamily="34" charset="0"/>
                        </a:rPr>
                        <a:t>AMIF</a:t>
                      </a:r>
                      <a:endParaRPr lang="en-GB" sz="1400" b="1" dirty="0">
                        <a:solidFill>
                          <a:srgbClr val="FFFFFF"/>
                        </a:solidFill>
                        <a:latin typeface="Tahoma" panose="020B0604030504040204" pitchFamily="34" charset="0"/>
                        <a:ea typeface="Tahoma" panose="020B0604030504040204" pitchFamily="34" charset="0"/>
                        <a:cs typeface="Tahoma" panose="020B0604030504040204" pitchFamily="34" charset="0"/>
                      </a:endParaRPr>
                    </a:p>
                  </a:txBody>
                  <a:tcPr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lang="el-GR" sz="1400" b="1" kern="1200">
                          <a:solidFill>
                            <a:srgbClr val="FFFFFF"/>
                          </a:solidFill>
                          <a:latin typeface="Tahoma" panose="020B0604030504040204" pitchFamily="34" charset="0"/>
                          <a:ea typeface="Tahoma" panose="020B0604030504040204" pitchFamily="34" charset="0"/>
                          <a:cs typeface="Tahoma" panose="020B0604030504040204" pitchFamily="34" charset="0"/>
                        </a:rPr>
                        <a:t>3</a:t>
                      </a:r>
                      <a:endParaRPr lang="en-GB" sz="1400" b="1" kern="1200">
                        <a:solidFill>
                          <a:srgbClr val="FFFFFF"/>
                        </a:solidFill>
                        <a:latin typeface="Tahoma" panose="020B0604030504040204" pitchFamily="34" charset="0"/>
                        <a:ea typeface="Tahoma" panose="020B0604030504040204" pitchFamily="34" charset="0"/>
                        <a:cs typeface="Tahoma" panose="020B0604030504040204"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lang="el-GR" sz="1400" b="1" kern="1200">
                          <a:solidFill>
                            <a:srgbClr val="FFFFFF"/>
                          </a:solidFill>
                          <a:latin typeface="Tahoma" panose="020B0604030504040204" pitchFamily="34" charset="0"/>
                          <a:ea typeface="Tahoma" panose="020B0604030504040204" pitchFamily="34" charset="0"/>
                          <a:cs typeface="Tahoma" panose="020B0604030504040204" pitchFamily="34" charset="0"/>
                        </a:rPr>
                        <a:t>€ 48,41 εκατ.</a:t>
                      </a:r>
                      <a:endParaRPr lang="en-GB" sz="1400" b="1" kern="1200">
                        <a:solidFill>
                          <a:srgbClr val="FFFFFF"/>
                        </a:solidFill>
                        <a:latin typeface="Tahoma" panose="020B0604030504040204" pitchFamily="34" charset="0"/>
                        <a:ea typeface="Tahoma" panose="020B0604030504040204" pitchFamily="34" charset="0"/>
                        <a:cs typeface="Tahoma" panose="020B0604030504040204"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lang="el-GR" sz="1400" b="1" kern="1200">
                          <a:solidFill>
                            <a:srgbClr val="FFFFFF"/>
                          </a:solidFill>
                          <a:latin typeface="Tahoma" panose="020B0604030504040204" pitchFamily="34" charset="0"/>
                          <a:ea typeface="Tahoma" panose="020B0604030504040204" pitchFamily="34" charset="0"/>
                          <a:cs typeface="Tahoma" panose="020B0604030504040204" pitchFamily="34" charset="0"/>
                        </a:rPr>
                        <a:t>-</a:t>
                      </a:r>
                      <a:endParaRPr lang="en-GB" sz="1400" b="1" kern="1200">
                        <a:solidFill>
                          <a:srgbClr val="FFFFFF"/>
                        </a:solidFill>
                        <a:latin typeface="Tahoma" panose="020B0604030504040204" pitchFamily="34" charset="0"/>
                        <a:ea typeface="Tahoma" panose="020B0604030504040204" pitchFamily="34" charset="0"/>
                        <a:cs typeface="Tahoma" panose="020B0604030504040204"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lang="el-GR" sz="1400" b="1" kern="1200">
                          <a:solidFill>
                            <a:srgbClr val="FFFFFF"/>
                          </a:solidFill>
                          <a:latin typeface="Tahoma" panose="020B0604030504040204" pitchFamily="34" charset="0"/>
                          <a:ea typeface="Tahoma" panose="020B0604030504040204" pitchFamily="34" charset="0"/>
                          <a:cs typeface="Tahoma" panose="020B0604030504040204" pitchFamily="34" charset="0"/>
                        </a:rPr>
                        <a:t>-</a:t>
                      </a:r>
                      <a:endParaRPr lang="en-GB" sz="1400" b="1" kern="1200">
                        <a:solidFill>
                          <a:srgbClr val="FFFFFF"/>
                        </a:solidFill>
                        <a:latin typeface="Tahoma" panose="020B0604030504040204" pitchFamily="34" charset="0"/>
                        <a:ea typeface="Tahoma" panose="020B0604030504040204" pitchFamily="34" charset="0"/>
                        <a:cs typeface="Tahoma" panose="020B0604030504040204" pitchFamily="34" charset="0"/>
                      </a:endParaRPr>
                    </a:p>
                  </a:txBody>
                  <a:tcPr anchor="ctr" horzOverflow="overflow">
                    <a:lnL w="12700" cap="flat" cmpd="sng" algn="ctr">
                      <a:solidFill>
                        <a:schemeClr val="bg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2"/>
                  </a:ext>
                </a:extLst>
              </a:tr>
              <a:tr h="464879">
                <a:tc>
                  <a:txBody>
                    <a:bodyPr/>
                    <a:lstStyle/>
                    <a:p>
                      <a:pPr algn="l" fontAlgn="base">
                        <a:spcBef>
                          <a:spcPct val="0"/>
                        </a:spcBef>
                        <a:spcAft>
                          <a:spcPct val="0"/>
                        </a:spcAft>
                      </a:pPr>
                      <a:r>
                        <a:rPr lang="en-US" sz="1400" b="1">
                          <a:ln w="22225">
                            <a:noFill/>
                            <a:prstDash val="solid"/>
                          </a:ln>
                          <a:solidFill>
                            <a:schemeClr val="bg1"/>
                          </a:solidFill>
                          <a:latin typeface="Tahoma" panose="020B0604030504040204" pitchFamily="34" charset="0"/>
                          <a:ea typeface="Tahoma" panose="020B0604030504040204" pitchFamily="34" charset="0"/>
                          <a:cs typeface="Tahoma" panose="020B0604030504040204" pitchFamily="34" charset="0"/>
                        </a:rPr>
                        <a:t>BMVI</a:t>
                      </a:r>
                      <a:endParaRPr lang="en-GB" sz="1400" b="1">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el-GR" sz="1400" b="1" kern="1200">
                          <a:solidFill>
                            <a:srgbClr val="FFFFFF"/>
                          </a:solidFill>
                          <a:latin typeface="Tahoma" panose="020B0604030504040204" pitchFamily="34" charset="0"/>
                          <a:ea typeface="Tahoma" panose="020B0604030504040204" pitchFamily="34" charset="0"/>
                          <a:cs typeface="Tahoma" panose="020B0604030504040204" pitchFamily="34" charset="0"/>
                        </a:rPr>
                        <a:t>21</a:t>
                      </a:r>
                      <a:endParaRPr lang="en-GB" sz="1400" b="1" kern="1200">
                        <a:solidFill>
                          <a:srgbClr val="FFFFFF"/>
                        </a:solidFill>
                        <a:latin typeface="Tahoma" panose="020B0604030504040204" pitchFamily="34" charset="0"/>
                        <a:ea typeface="Tahoma" panose="020B0604030504040204" pitchFamily="34" charset="0"/>
                        <a:cs typeface="Tahoma" panose="020B0604030504040204"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lang="el-GR" sz="1400" b="1" kern="1200" dirty="0">
                          <a:solidFill>
                            <a:srgbClr val="FFFFFF"/>
                          </a:solidFill>
                          <a:latin typeface="Tahoma" panose="020B0604030504040204" pitchFamily="34" charset="0"/>
                          <a:ea typeface="Tahoma" panose="020B0604030504040204" pitchFamily="34" charset="0"/>
                          <a:cs typeface="Tahoma" panose="020B0604030504040204" pitchFamily="34" charset="0"/>
                        </a:rPr>
                        <a:t>€ 256,1</a:t>
                      </a:r>
                      <a:r>
                        <a:rPr lang="en-GB" sz="1400" b="1" kern="1200" dirty="0">
                          <a:solidFill>
                            <a:srgbClr val="FFFFFF"/>
                          </a:solidFill>
                          <a:latin typeface="Tahoma" panose="020B0604030504040204" pitchFamily="34" charset="0"/>
                          <a:ea typeface="Tahoma" panose="020B0604030504040204" pitchFamily="34" charset="0"/>
                          <a:cs typeface="Tahoma" panose="020B0604030504040204" pitchFamily="34" charset="0"/>
                        </a:rPr>
                        <a:t>1</a:t>
                      </a:r>
                      <a:r>
                        <a:rPr lang="el-GR" sz="1400" b="1" kern="1200" dirty="0">
                          <a:solidFill>
                            <a:srgbClr val="FFFFFF"/>
                          </a:solidFill>
                          <a:latin typeface="Tahoma" panose="020B0604030504040204" pitchFamily="34" charset="0"/>
                          <a:ea typeface="Tahoma" panose="020B0604030504040204" pitchFamily="34" charset="0"/>
                          <a:cs typeface="Tahoma" panose="020B0604030504040204" pitchFamily="34" charset="0"/>
                        </a:rPr>
                        <a:t> εκατ.</a:t>
                      </a:r>
                      <a:endParaRPr lang="en-GB" sz="1400" b="1" kern="1200" dirty="0">
                        <a:solidFill>
                          <a:srgbClr val="FFFFFF"/>
                        </a:solidFill>
                        <a:latin typeface="Tahoma" panose="020B0604030504040204" pitchFamily="34" charset="0"/>
                        <a:ea typeface="Tahoma" panose="020B0604030504040204" pitchFamily="34" charset="0"/>
                        <a:cs typeface="Tahoma" panose="020B0604030504040204"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lang="el-GR" sz="1400" b="1" kern="1200">
                          <a:solidFill>
                            <a:srgbClr val="FFFFFF"/>
                          </a:solidFill>
                          <a:latin typeface="Tahoma" panose="020B0604030504040204" pitchFamily="34" charset="0"/>
                          <a:ea typeface="Tahoma" panose="020B0604030504040204" pitchFamily="34" charset="0"/>
                          <a:cs typeface="Tahoma" panose="020B0604030504040204" pitchFamily="34" charset="0"/>
                        </a:rPr>
                        <a:t>6</a:t>
                      </a:r>
                      <a:endParaRPr lang="en-GB" sz="1400" b="1" kern="1200">
                        <a:solidFill>
                          <a:srgbClr val="FFFFFF"/>
                        </a:solidFill>
                        <a:latin typeface="Tahoma" panose="020B0604030504040204" pitchFamily="34" charset="0"/>
                        <a:ea typeface="Tahoma" panose="020B0604030504040204" pitchFamily="34" charset="0"/>
                        <a:cs typeface="Tahoma" panose="020B0604030504040204"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lang="el-GR" sz="1400" b="1" kern="1200">
                          <a:solidFill>
                            <a:srgbClr val="FFFFFF"/>
                          </a:solidFill>
                          <a:latin typeface="Tahoma" panose="020B0604030504040204" pitchFamily="34" charset="0"/>
                          <a:ea typeface="Tahoma" panose="020B0604030504040204" pitchFamily="34" charset="0"/>
                          <a:cs typeface="Tahoma" panose="020B0604030504040204" pitchFamily="34" charset="0"/>
                        </a:rPr>
                        <a:t>€ 51,72 εκατ.</a:t>
                      </a:r>
                    </a:p>
                  </a:txBody>
                  <a:tcPr anchor="ct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3"/>
                  </a:ext>
                </a:extLst>
              </a:tr>
              <a:tr h="464879">
                <a:tc>
                  <a:txBody>
                    <a:bodyPr/>
                    <a:lstStyle/>
                    <a:p>
                      <a:pPr algn="l" fontAlgn="base">
                        <a:spcBef>
                          <a:spcPct val="0"/>
                        </a:spcBef>
                        <a:spcAft>
                          <a:spcPct val="0"/>
                        </a:spcAft>
                      </a:pPr>
                      <a:r>
                        <a:rPr lang="en-US" sz="1400" b="1">
                          <a:ln w="22225">
                            <a:noFill/>
                            <a:prstDash val="solid"/>
                          </a:ln>
                          <a:solidFill>
                            <a:schemeClr val="bg1"/>
                          </a:solidFill>
                          <a:latin typeface="Tahoma" panose="020B0604030504040204" pitchFamily="34" charset="0"/>
                          <a:ea typeface="Tahoma" panose="020B0604030504040204" pitchFamily="34" charset="0"/>
                          <a:cs typeface="Tahoma" panose="020B0604030504040204" pitchFamily="34" charset="0"/>
                        </a:rPr>
                        <a:t>ISF</a:t>
                      </a:r>
                      <a:endParaRPr lang="en-GB" sz="1400" b="1">
                        <a:solidFill>
                          <a:srgbClr val="FFFFFF"/>
                        </a:solidFill>
                        <a:latin typeface="Tahoma" panose="020B0604030504040204" pitchFamily="34" charset="0"/>
                        <a:ea typeface="Tahoma" panose="020B0604030504040204" pitchFamily="34" charset="0"/>
                        <a:cs typeface="Tahoma" panose="020B0604030504040204" pitchFamily="34" charset="0"/>
                      </a:endParaRPr>
                    </a:p>
                  </a:txBody>
                  <a:tcPr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el-GR" sz="1400" b="1" kern="1200">
                          <a:solidFill>
                            <a:srgbClr val="FFFFFF"/>
                          </a:solidFill>
                          <a:latin typeface="Tahoma" panose="020B0604030504040204" pitchFamily="34" charset="0"/>
                          <a:ea typeface="Tahoma" panose="020B0604030504040204" pitchFamily="34" charset="0"/>
                          <a:cs typeface="Tahoma" panose="020B0604030504040204" pitchFamily="34" charset="0"/>
                        </a:rPr>
                        <a:t>17</a:t>
                      </a:r>
                      <a:endParaRPr lang="en-GB" sz="1400" b="1" kern="1200">
                        <a:solidFill>
                          <a:srgbClr val="FFFFFF"/>
                        </a:solidFill>
                        <a:latin typeface="Tahoma" panose="020B0604030504040204" pitchFamily="34" charset="0"/>
                        <a:ea typeface="Tahoma" panose="020B0604030504040204" pitchFamily="34" charset="0"/>
                        <a:cs typeface="Tahoma" panose="020B0604030504040204"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lang="el-GR" sz="1400" b="1" kern="1200">
                          <a:solidFill>
                            <a:srgbClr val="FFFFFF"/>
                          </a:solidFill>
                          <a:latin typeface="Tahoma" panose="020B0604030504040204" pitchFamily="34" charset="0"/>
                          <a:ea typeface="Tahoma" panose="020B0604030504040204" pitchFamily="34" charset="0"/>
                          <a:cs typeface="Tahoma" panose="020B0604030504040204" pitchFamily="34" charset="0"/>
                        </a:rPr>
                        <a:t>€ 52,68 εκατ. </a:t>
                      </a:r>
                      <a:endParaRPr lang="en-GB" sz="1400" b="1" kern="1200">
                        <a:solidFill>
                          <a:srgbClr val="FFFFFF"/>
                        </a:solidFill>
                        <a:latin typeface="Tahoma" panose="020B0604030504040204" pitchFamily="34" charset="0"/>
                        <a:ea typeface="Tahoma" panose="020B0604030504040204" pitchFamily="34" charset="0"/>
                        <a:cs typeface="Tahoma" panose="020B0604030504040204"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lang="el-GR" sz="1400" b="1" kern="1200">
                          <a:solidFill>
                            <a:srgbClr val="FFFFFF"/>
                          </a:solidFill>
                          <a:latin typeface="Tahoma" panose="020B0604030504040204" pitchFamily="34" charset="0"/>
                          <a:ea typeface="Tahoma" panose="020B0604030504040204" pitchFamily="34" charset="0"/>
                          <a:cs typeface="Tahoma" panose="020B0604030504040204" pitchFamily="34" charset="0"/>
                        </a:rPr>
                        <a:t>-</a:t>
                      </a:r>
                      <a:endParaRPr lang="en-GB" sz="1400" b="1" kern="1200">
                        <a:solidFill>
                          <a:srgbClr val="FFFFFF"/>
                        </a:solidFill>
                        <a:latin typeface="Tahoma" panose="020B0604030504040204" pitchFamily="34" charset="0"/>
                        <a:ea typeface="Tahoma" panose="020B0604030504040204" pitchFamily="34" charset="0"/>
                        <a:cs typeface="Tahoma" panose="020B0604030504040204"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lang="el-GR" sz="1400" b="1" kern="1200">
                          <a:solidFill>
                            <a:srgbClr val="FFFFFF"/>
                          </a:solidFill>
                          <a:latin typeface="Tahoma" panose="020B0604030504040204" pitchFamily="34" charset="0"/>
                          <a:ea typeface="Tahoma" panose="020B0604030504040204" pitchFamily="34" charset="0"/>
                          <a:cs typeface="Tahoma" panose="020B0604030504040204" pitchFamily="34" charset="0"/>
                        </a:rPr>
                        <a:t> -</a:t>
                      </a:r>
                      <a:endParaRPr lang="en-GB" sz="1400" b="1" kern="1200">
                        <a:solidFill>
                          <a:srgbClr val="FFFFFF"/>
                        </a:solidFill>
                        <a:latin typeface="Tahoma" panose="020B0604030504040204" pitchFamily="34" charset="0"/>
                        <a:ea typeface="Tahoma" panose="020B0604030504040204" pitchFamily="34" charset="0"/>
                        <a:cs typeface="Tahoma" panose="020B0604030504040204" pitchFamily="34" charset="0"/>
                      </a:endParaRPr>
                    </a:p>
                  </a:txBody>
                  <a:tcPr anchor="ct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4"/>
                  </a:ext>
                </a:extLst>
              </a:tr>
              <a:tr h="563650">
                <a:tc>
                  <a:txBody>
                    <a:bodyPr/>
                    <a:lstStyle/>
                    <a:p>
                      <a:pPr algn="l" fontAlgn="base">
                        <a:spcBef>
                          <a:spcPct val="0"/>
                        </a:spcBef>
                        <a:spcAft>
                          <a:spcPct val="0"/>
                        </a:spcAft>
                      </a:pPr>
                      <a:endParaRPr lang="en-GB" sz="1000" b="1" dirty="0">
                        <a:solidFill>
                          <a:srgbClr val="FFFFFF"/>
                        </a:solidFill>
                        <a:latin typeface="Tahoma" panose="020B0604030504040204" pitchFamily="34" charset="0"/>
                        <a:ea typeface="Tahoma" panose="020B0604030504040204" pitchFamily="34" charset="0"/>
                        <a:cs typeface="Tahoma" panose="020B0604030504040204" pitchFamily="34" charset="0"/>
                      </a:endParaRPr>
                    </a:p>
                  </a:txBody>
                  <a:tcPr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endParaRPr kumimoji="0" lang="en-GB" sz="1000" b="1" i="0" u="none" strike="noStrike" kern="1200" cap="none" normalizeH="0" baseline="0">
                        <a:ln>
                          <a:noFill/>
                        </a:ln>
                        <a:solidFill>
                          <a:srgbClr val="0070C0"/>
                        </a:solidFill>
                        <a:effectLst/>
                        <a:latin typeface="Tahoma" panose="020B0604030504040204" pitchFamily="34" charset="0"/>
                        <a:ea typeface="Tahoma" panose="020B0604030504040204" pitchFamily="34" charset="0"/>
                        <a:cs typeface="Tahoma" panose="020B060403050404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l-G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lang="en-GB" sz="1400" b="1" kern="1200">
                        <a:solidFill>
                          <a:srgbClr val="00B0F0"/>
                        </a:solidFill>
                        <a:latin typeface="Tahoma" panose="020B0604030504040204" pitchFamily="34" charset="0"/>
                        <a:ea typeface="Tahoma" panose="020B0604030504040204" pitchFamily="34" charset="0"/>
                        <a:cs typeface="Tahoma" panose="020B060403050404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lang="en-GB" sz="1400" b="1" kern="1200">
                        <a:solidFill>
                          <a:srgbClr val="00B0F0"/>
                        </a:solidFill>
                        <a:latin typeface="Tahoma" panose="020B0604030504040204" pitchFamily="34" charset="0"/>
                        <a:ea typeface="Tahoma" panose="020B0604030504040204" pitchFamily="34" charset="0"/>
                        <a:cs typeface="Tahoma" panose="020B0604030504040204" pitchFamily="34" charset="0"/>
                      </a:endParaRPr>
                    </a:p>
                  </a:txBody>
                  <a:tcP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9031674"/>
                  </a:ext>
                </a:extLst>
              </a:tr>
              <a:tr h="563650">
                <a:tc>
                  <a:txBody>
                    <a:bodyPr/>
                    <a:lstStyle/>
                    <a:p>
                      <a:pPr algn="l" fontAlgn="base">
                        <a:spcBef>
                          <a:spcPct val="0"/>
                        </a:spcBef>
                        <a:spcAft>
                          <a:spcPct val="0"/>
                        </a:spcAft>
                      </a:pPr>
                      <a:endParaRPr lang="en-GB" sz="1000" b="1" dirty="0">
                        <a:solidFill>
                          <a:srgbClr val="FFFFFF"/>
                        </a:solidFill>
                        <a:latin typeface="Tahoma" panose="020B0604030504040204" pitchFamily="34" charset="0"/>
                        <a:ea typeface="Tahoma" panose="020B0604030504040204" pitchFamily="34" charset="0"/>
                        <a:cs typeface="Tahoma" panose="020B0604030504040204" pitchFamily="34" charset="0"/>
                      </a:endParaRPr>
                    </a:p>
                  </a:txBody>
                  <a:tcPr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GB" sz="1000" b="1" i="0" u="none" strike="noStrike" kern="1200"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b" latinLnBrk="0" hangingPunct="1">
                        <a:lnSpc>
                          <a:spcPct val="100000"/>
                        </a:lnSpc>
                        <a:spcBef>
                          <a:spcPct val="0"/>
                        </a:spcBef>
                        <a:spcAft>
                          <a:spcPct val="0"/>
                        </a:spcAft>
                        <a:buClrTx/>
                        <a:buSzTx/>
                        <a:buFontTx/>
                        <a:buNone/>
                        <a:tabLst/>
                      </a:pPr>
                      <a:r>
                        <a:rPr lang="el-GR" sz="1400" b="1" kern="1200" dirty="0">
                          <a:solidFill>
                            <a:schemeClr val="bg1"/>
                          </a:solidFill>
                          <a:latin typeface="Tahoma" panose="020B0604030504040204" pitchFamily="34" charset="0"/>
                          <a:ea typeface="Tahoma" panose="020B0604030504040204" pitchFamily="34" charset="0"/>
                          <a:cs typeface="Tahoma" panose="020B0604030504040204" pitchFamily="34" charset="0"/>
                        </a:rPr>
                        <a:t>47</a:t>
                      </a:r>
                      <a:endParaRPr kumimoji="0" lang="en-GB" sz="1000" b="1" i="0" u="none" strike="noStrike" kern="1200"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75000"/>
                      </a:schemeClr>
                    </a:solidFill>
                  </a:tcPr>
                </a:tc>
                <a:tc hMerge="1">
                  <a:txBody>
                    <a:bodyPr/>
                    <a:lstStyle/>
                    <a:p>
                      <a:endParaRPr lang="el-GR"/>
                    </a:p>
                  </a:txBody>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0" lang="en-GB" sz="1000" b="1" i="0" u="none" strike="noStrike" kern="1200"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ctr" latinLnBrk="0" hangingPunct="1">
                        <a:lnSpc>
                          <a:spcPct val="100000"/>
                        </a:lnSpc>
                        <a:spcBef>
                          <a:spcPct val="0"/>
                        </a:spcBef>
                        <a:spcAft>
                          <a:spcPct val="0"/>
                        </a:spcAft>
                        <a:buClrTx/>
                        <a:buSzTx/>
                        <a:buFontTx/>
                        <a:buNone/>
                        <a:tabLst/>
                        <a:defRPr/>
                      </a:pPr>
                      <a:r>
                        <a:rPr lang="el-GR" sz="1400" b="1" kern="12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400" b="1" kern="1200" dirty="0">
                          <a:solidFill>
                            <a:schemeClr val="bg1"/>
                          </a:solidFill>
                          <a:latin typeface="Tahoma" panose="020B0604030504040204" pitchFamily="34" charset="0"/>
                          <a:ea typeface="Tahoma" panose="020B0604030504040204" pitchFamily="34" charset="0"/>
                          <a:cs typeface="Tahoma" panose="020B0604030504040204" pitchFamily="34" charset="0"/>
                        </a:rPr>
                        <a:t>4</a:t>
                      </a:r>
                      <a:r>
                        <a:rPr lang="el-GR" sz="1400" b="1" kern="1200" dirty="0">
                          <a:solidFill>
                            <a:schemeClr val="bg1"/>
                          </a:solidFill>
                          <a:latin typeface="Tahoma" panose="020B0604030504040204" pitchFamily="34" charset="0"/>
                          <a:ea typeface="Tahoma" panose="020B0604030504040204" pitchFamily="34" charset="0"/>
                          <a:cs typeface="Tahoma" panose="020B0604030504040204" pitchFamily="34" charset="0"/>
                        </a:rPr>
                        <a:t>08</a:t>
                      </a:r>
                      <a:r>
                        <a:rPr lang="en-GB" sz="1400" b="1" kern="1200"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l-GR" sz="1400" b="1" kern="1200" dirty="0">
                          <a:solidFill>
                            <a:schemeClr val="bg1"/>
                          </a:solidFill>
                          <a:latin typeface="Tahoma" panose="020B0604030504040204" pitchFamily="34" charset="0"/>
                          <a:ea typeface="Tahoma" panose="020B0604030504040204" pitchFamily="34" charset="0"/>
                          <a:cs typeface="Tahoma" panose="020B0604030504040204" pitchFamily="34" charset="0"/>
                        </a:rPr>
                        <a:t>92</a:t>
                      </a:r>
                      <a:r>
                        <a:rPr lang="en-GB" sz="1400" b="1" kern="12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l-GR" sz="1400" b="1" kern="1200" dirty="0">
                          <a:solidFill>
                            <a:schemeClr val="bg1"/>
                          </a:solidFill>
                          <a:latin typeface="Tahoma" panose="020B0604030504040204" pitchFamily="34" charset="0"/>
                          <a:ea typeface="Tahoma" panose="020B0604030504040204" pitchFamily="34" charset="0"/>
                          <a:cs typeface="Tahoma" panose="020B0604030504040204" pitchFamily="34" charset="0"/>
                        </a:rPr>
                        <a:t>εκατ.</a:t>
                      </a:r>
                      <a:endParaRPr lang="en-GB" sz="1400" b="1" kern="120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75000"/>
                      </a:schemeClr>
                    </a:solid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lang="en-GB" sz="1400" b="1" kern="1200">
                        <a:solidFill>
                          <a:schemeClr val="bg1"/>
                        </a:solidFill>
                        <a:latin typeface="+mn-lt"/>
                        <a:ea typeface="+mn-ea"/>
                        <a:cs typeface="+mn-cs"/>
                      </a:endParaRPr>
                    </a:p>
                  </a:txBody>
                  <a:tcP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75000"/>
                      </a:schemeClr>
                    </a:solidFill>
                  </a:tcPr>
                </a:tc>
                <a:extLst>
                  <a:ext uri="{0D108BD9-81ED-4DB2-BD59-A6C34878D82A}">
                    <a16:rowId xmlns:a16="http://schemas.microsoft.com/office/drawing/2014/main" val="10005"/>
                  </a:ext>
                </a:extLst>
              </a:tr>
            </a:tbl>
          </a:graphicData>
        </a:graphic>
      </p:graphicFrame>
      <p:sp>
        <p:nvSpPr>
          <p:cNvPr id="84032" name="TextBox 11">
            <a:extLst>
              <a:ext uri="{FF2B5EF4-FFF2-40B4-BE49-F238E27FC236}">
                <a16:creationId xmlns:a16="http://schemas.microsoft.com/office/drawing/2014/main" id="{9CB6B2A3-A0EC-960C-B8D3-BF77B32368A2}"/>
              </a:ext>
            </a:extLst>
          </p:cNvPr>
          <p:cNvSpPr>
            <a:spLocks noChangeArrowheads="1"/>
          </p:cNvSpPr>
          <p:nvPr/>
        </p:nvSpPr>
        <p:spPr bwMode="auto">
          <a:xfrm>
            <a:off x="1363572" y="1988961"/>
            <a:ext cx="9074150" cy="408623"/>
          </a:xfrm>
          <a:prstGeom prst="roundRect">
            <a:avLst>
              <a:gd name="adj" fmla="val 16667"/>
            </a:avLst>
          </a:prstGeom>
          <a:noFill/>
          <a:ln w="28575">
            <a:solidFill>
              <a:schemeClr val="tx2">
                <a:lumMod val="75000"/>
              </a:schemeClr>
            </a:solidFill>
            <a:round/>
            <a:headEnd/>
            <a:tailEnd/>
          </a:ln>
        </p:spPr>
        <p:txBody>
          <a:bodyPr>
            <a:spAutoFit/>
          </a:bodyPr>
          <a:lstStyle/>
          <a:p>
            <a:pPr algn="l"/>
            <a:r>
              <a:rPr lang="el-GR" b="1"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Σχέδια Προσκλήσεων</a:t>
            </a:r>
            <a:endParaRPr lang="en-GB" b="1"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Box 11">
            <a:extLst>
              <a:ext uri="{FF2B5EF4-FFF2-40B4-BE49-F238E27FC236}">
                <a16:creationId xmlns:a16="http://schemas.microsoft.com/office/drawing/2014/main" id="{6B299E41-090A-D1B1-273E-3BF7E7964100}"/>
              </a:ext>
            </a:extLst>
          </p:cNvPr>
          <p:cNvSpPr>
            <a:spLocks noChangeArrowheads="1"/>
          </p:cNvSpPr>
          <p:nvPr/>
        </p:nvSpPr>
        <p:spPr bwMode="auto">
          <a:xfrm>
            <a:off x="1362779" y="1501428"/>
            <a:ext cx="9074150" cy="442674"/>
          </a:xfrm>
          <a:prstGeom prst="roundRect">
            <a:avLst>
              <a:gd name="adj" fmla="val 16667"/>
            </a:avLst>
          </a:prstGeom>
          <a:solidFill>
            <a:schemeClr val="tx2">
              <a:lumMod val="75000"/>
            </a:schemeClr>
          </a:solidFill>
          <a:ln w="28575">
            <a:solidFill>
              <a:schemeClr val="tx2">
                <a:lumMod val="75000"/>
              </a:schemeClr>
            </a:solidFill>
            <a:round/>
            <a:headEnd/>
            <a:tailEnd/>
          </a:ln>
        </p:spPr>
        <p:txBody>
          <a:bodyPr>
            <a:spAutoFit/>
          </a:bodyPr>
          <a:lstStyle/>
          <a:p>
            <a:pPr algn="l"/>
            <a:r>
              <a:rPr lang="el-GR" sz="1900" b="1" dirty="0">
                <a:solidFill>
                  <a:schemeClr val="bg1"/>
                </a:solidFill>
                <a:latin typeface="Tahoma" panose="020B0604030504040204" pitchFamily="34" charset="0"/>
                <a:ea typeface="Tahoma" panose="020B0604030504040204" pitchFamily="34" charset="0"/>
                <a:cs typeface="Tahoma" panose="020B0604030504040204" pitchFamily="34" charset="0"/>
              </a:rPr>
              <a:t>Σύμφωνες Γνώμες</a:t>
            </a:r>
            <a:endParaRPr lang="en-GB" sz="19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id="{EF3DE47F-CE72-F770-7A90-162D2A3D5E12}"/>
              </a:ext>
            </a:extLst>
          </p:cNvPr>
          <p:cNvSpPr txBox="1"/>
          <p:nvPr/>
        </p:nvSpPr>
        <p:spPr>
          <a:xfrm>
            <a:off x="1493407" y="6156548"/>
            <a:ext cx="5074541" cy="461665"/>
          </a:xfrm>
          <a:prstGeom prst="rect">
            <a:avLst/>
          </a:prstGeom>
          <a:noFill/>
          <a:ln w="12700">
            <a:noFill/>
            <a:prstDash val="sysDash"/>
          </a:ln>
        </p:spPr>
        <p:txBody>
          <a:bodyPr wrap="square" lIns="91440" tIns="45720" rIns="91440" bIns="45720" anchor="t">
            <a:spAutoFit/>
          </a:bodyPr>
          <a:lstStyle>
            <a:defPPr>
              <a:defRPr lang="en-US"/>
            </a:defPPr>
            <a:lvl1pPr algn="ctr">
              <a:defRPr sz="1400" b="1">
                <a:ln w="22225">
                  <a:noFill/>
                  <a:prstDash val="solid"/>
                </a:ln>
                <a:solidFill>
                  <a:schemeClr val="bg2">
                    <a:lumMod val="25000"/>
                  </a:schemeClr>
                </a:solidFill>
                <a:ea typeface="Tahoma"/>
                <a:cs typeface="Tahoma"/>
              </a:defRPr>
            </a:lvl1pPr>
          </a:lstStyle>
          <a:p>
            <a:pPr algn="l"/>
            <a:r>
              <a:rPr lang="el-GR" sz="1200" dirty="0">
                <a:latin typeface="Tahoma" panose="020B0604030504040204" pitchFamily="34" charset="0"/>
                <a:ea typeface="Tahoma" panose="020B0604030504040204" pitchFamily="34" charset="0"/>
                <a:cs typeface="Tahoma" panose="020B0604030504040204" pitchFamily="34" charset="0"/>
              </a:rPr>
              <a:t>ΤΡΕΧΟΥΣΕΣ ΔΙΑΔΙΚΑΣΙΕΣ ΧΟΡΗΓΗΣΗΣ ΣΥΜΦΩΝΗΣ ΓΝΩΜΗΣ: </a:t>
            </a:r>
            <a:endParaRPr lang="en-GB" sz="1200" dirty="0">
              <a:latin typeface="Tahoma" panose="020B0604030504040204" pitchFamily="34" charset="0"/>
              <a:ea typeface="Tahoma" panose="020B0604030504040204" pitchFamily="34" charset="0"/>
              <a:cs typeface="Tahoma" panose="020B0604030504040204" pitchFamily="34" charset="0"/>
            </a:endParaRPr>
          </a:p>
          <a:p>
            <a:pPr algn="l"/>
            <a:r>
              <a:rPr lang="el-GR" sz="1200" dirty="0">
                <a:latin typeface="Tahoma" panose="020B0604030504040204" pitchFamily="34" charset="0"/>
                <a:ea typeface="Tahoma" panose="020B0604030504040204" pitchFamily="34" charset="0"/>
                <a:cs typeface="Tahoma" panose="020B0604030504040204" pitchFamily="34" charset="0"/>
              </a:rPr>
              <a:t>2 ΣΧΕΔΙΑ ΠΡΟΣΚΛΗΣΕΩΝ | 13.795.000 €</a:t>
            </a:r>
          </a:p>
        </p:txBody>
      </p:sp>
      <p:sp>
        <p:nvSpPr>
          <p:cNvPr id="2" name="TextBox 1">
            <a:extLst>
              <a:ext uri="{FF2B5EF4-FFF2-40B4-BE49-F238E27FC236}">
                <a16:creationId xmlns:a16="http://schemas.microsoft.com/office/drawing/2014/main" id="{E093A7BE-DF70-13B4-EA6D-D6DA730FCFD0}"/>
              </a:ext>
            </a:extLst>
          </p:cNvPr>
          <p:cNvSpPr txBox="1"/>
          <p:nvPr/>
        </p:nvSpPr>
        <p:spPr>
          <a:xfrm>
            <a:off x="96683" y="551150"/>
            <a:ext cx="7894577" cy="369332"/>
          </a:xfrm>
          <a:prstGeom prst="rect">
            <a:avLst/>
          </a:prstGeom>
          <a:noFill/>
        </p:spPr>
        <p:txBody>
          <a:bodyPr wrap="square" rtlCol="0">
            <a:spAutoFit/>
          </a:bodyPr>
          <a:lstStyle/>
          <a:p>
            <a:r>
              <a:rPr lang="el-GR" b="1" dirty="0">
                <a:latin typeface="Tahoma" panose="020B0604030504040204" pitchFamily="34" charset="0"/>
                <a:ea typeface="Tahoma" panose="020B0604030504040204" pitchFamily="34" charset="0"/>
                <a:cs typeface="Tahoma" panose="020B0604030504040204" pitchFamily="34" charset="0"/>
              </a:rPr>
              <a:t>Ενδιάμεσος Φορέας</a:t>
            </a:r>
            <a:endParaRPr lang="en-US"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298572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110771-EA4F-6AB8-83D6-9D7B7A049FC3}"/>
            </a:ext>
          </a:extLst>
        </p:cNvPr>
        <p:cNvGrpSpPr/>
        <p:nvPr/>
      </p:nvGrpSpPr>
      <p:grpSpPr>
        <a:xfrm>
          <a:off x="0" y="0"/>
          <a:ext cx="0" cy="0"/>
          <a:chOff x="0" y="0"/>
          <a:chExt cx="0" cy="0"/>
        </a:xfrm>
      </p:grpSpPr>
      <p:pic>
        <p:nvPicPr>
          <p:cNvPr id="3" name="Picture 2" descr="A blue and green background with white lines&#10;&#10;AI-generated content may be incorrect.">
            <a:extLst>
              <a:ext uri="{FF2B5EF4-FFF2-40B4-BE49-F238E27FC236}">
                <a16:creationId xmlns:a16="http://schemas.microsoft.com/office/drawing/2014/main" id="{A5E63E50-D3BF-A3AB-B1A1-7E5CAC5B66CB}"/>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AD131BDB-D002-80A6-F38F-66ACB6F12922}"/>
              </a:ext>
            </a:extLst>
          </p:cNvPr>
          <p:cNvSpPr txBox="1"/>
          <p:nvPr/>
        </p:nvSpPr>
        <p:spPr>
          <a:xfrm>
            <a:off x="143075" y="3707384"/>
            <a:ext cx="7894577" cy="523220"/>
          </a:xfrm>
          <a:prstGeom prst="rect">
            <a:avLst/>
          </a:prstGeom>
          <a:noFill/>
        </p:spPr>
        <p:txBody>
          <a:bodyPr wrap="square" rtlCol="0">
            <a:spAutoFit/>
          </a:bodyPr>
          <a:lstStyle/>
          <a:p>
            <a:r>
              <a:rPr lang="el-GR" sz="2800" b="1" dirty="0">
                <a:solidFill>
                  <a:schemeClr val="bg1"/>
                </a:solidFill>
                <a:latin typeface="Tahoma" panose="020B0604030504040204" pitchFamily="34" charset="0"/>
                <a:ea typeface="Tahoma" panose="020B0604030504040204" pitchFamily="34" charset="0"/>
                <a:cs typeface="Tahoma" panose="020B0604030504040204" pitchFamily="34" charset="0"/>
              </a:rPr>
              <a:t>Σύστημα Διαχείρισης και Ελέγχου (ΣΔΕ)</a:t>
            </a:r>
            <a:endPar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247702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C1FEEB-C119-8D68-3271-BA81C7C8A605}"/>
            </a:ext>
          </a:extLst>
        </p:cNvPr>
        <p:cNvGrpSpPr/>
        <p:nvPr/>
      </p:nvGrpSpPr>
      <p:grpSpPr>
        <a:xfrm>
          <a:off x="0" y="0"/>
          <a:ext cx="0" cy="0"/>
          <a:chOff x="0" y="0"/>
          <a:chExt cx="0" cy="0"/>
        </a:xfrm>
      </p:grpSpPr>
      <p:pic>
        <p:nvPicPr>
          <p:cNvPr id="7" name="Picture 6" descr="A close-up of a blue and green object&#10;&#10;AI-generated content may be incorrect.">
            <a:extLst>
              <a:ext uri="{FF2B5EF4-FFF2-40B4-BE49-F238E27FC236}">
                <a16:creationId xmlns:a16="http://schemas.microsoft.com/office/drawing/2014/main" id="{7227918C-EC35-7B3E-C0D1-FB4403AC206F}"/>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noFill/>
          <a:ln w="12700">
            <a:solidFill>
              <a:schemeClr val="bg2">
                <a:lumMod val="25000"/>
              </a:schemeClr>
            </a:solidFill>
            <a:prstDash val="sysDash"/>
          </a:ln>
        </p:spPr>
      </p:pic>
      <p:sp>
        <p:nvSpPr>
          <p:cNvPr id="4" name="TextBox 3">
            <a:extLst>
              <a:ext uri="{FF2B5EF4-FFF2-40B4-BE49-F238E27FC236}">
                <a16:creationId xmlns:a16="http://schemas.microsoft.com/office/drawing/2014/main" id="{E8136B49-5303-EF57-E081-DF5C67AD9EE9}"/>
              </a:ext>
            </a:extLst>
          </p:cNvPr>
          <p:cNvSpPr txBox="1"/>
          <p:nvPr/>
        </p:nvSpPr>
        <p:spPr>
          <a:xfrm>
            <a:off x="148230" y="1076998"/>
            <a:ext cx="7810231" cy="338554"/>
          </a:xfrm>
          <a:prstGeom prst="rect">
            <a:avLst/>
          </a:prstGeom>
          <a:noFill/>
        </p:spPr>
        <p:txBody>
          <a:bodyPr wrap="square" rtlCol="0">
            <a:spAutoFit/>
          </a:bodyPr>
          <a:lstStyle/>
          <a:p>
            <a:r>
              <a:rPr lang="el-GR" sz="16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Λειτουργικές Περιοχές: Επικαιροποίηση</a:t>
            </a:r>
            <a:endParaRPr lang="en-US" sz="16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BEB1D876-5BD5-8695-3F38-74C09BA5B9E4}"/>
              </a:ext>
            </a:extLst>
          </p:cNvPr>
          <p:cNvSpPr txBox="1"/>
          <p:nvPr/>
        </p:nvSpPr>
        <p:spPr>
          <a:xfrm>
            <a:off x="148230" y="429887"/>
            <a:ext cx="7894577" cy="523220"/>
          </a:xfrm>
          <a:prstGeom prst="rect">
            <a:avLst/>
          </a:prstGeom>
          <a:noFill/>
        </p:spPr>
        <p:txBody>
          <a:bodyPr wrap="square" rtlCol="0">
            <a:spAutoFit/>
          </a:bodyPr>
          <a:lstStyle/>
          <a:p>
            <a:r>
              <a:rPr lang="el-GR" b="1" dirty="0">
                <a:latin typeface="Tahoma" panose="020B0604030504040204" pitchFamily="34" charset="0"/>
                <a:ea typeface="Tahoma" panose="020B0604030504040204" pitchFamily="34" charset="0"/>
                <a:cs typeface="Tahoma" panose="020B0604030504040204" pitchFamily="34" charset="0"/>
              </a:rPr>
              <a:t>Σύστημα Διαχείρισης και Ελέγχου </a:t>
            </a:r>
            <a:r>
              <a:rPr lang="el-GR" sz="2800" b="1" dirty="0">
                <a:solidFill>
                  <a:schemeClr val="bg1"/>
                </a:solidFill>
                <a:latin typeface="Tahoma" panose="020B0604030504040204" pitchFamily="34" charset="0"/>
                <a:ea typeface="Tahoma" panose="020B0604030504040204" pitchFamily="34" charset="0"/>
                <a:cs typeface="Tahoma" panose="020B0604030504040204" pitchFamily="34" charset="0"/>
              </a:rPr>
              <a:t>(ΣΔΕ)</a:t>
            </a:r>
            <a:endPar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 name="Diagram 2">
            <a:extLst>
              <a:ext uri="{FF2B5EF4-FFF2-40B4-BE49-F238E27FC236}">
                <a16:creationId xmlns:a16="http://schemas.microsoft.com/office/drawing/2014/main" id="{121728EE-167C-9F12-3CC7-BA5EB50AFBBA}"/>
              </a:ext>
            </a:extLst>
          </p:cNvPr>
          <p:cNvGraphicFramePr/>
          <p:nvPr>
            <p:extLst>
              <p:ext uri="{D42A27DB-BD31-4B8C-83A1-F6EECF244321}">
                <p14:modId xmlns:p14="http://schemas.microsoft.com/office/powerpoint/2010/main" val="4107013697"/>
              </p:ext>
            </p:extLst>
          </p:nvPr>
        </p:nvGraphicFramePr>
        <p:xfrm>
          <a:off x="580102" y="1602657"/>
          <a:ext cx="10726993" cy="39918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111029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55C7AB-4F51-64DD-8BBB-7A64E926182B}"/>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TextBox 3"/>
          <p:cNvSpPr txBox="1"/>
          <p:nvPr/>
        </p:nvSpPr>
        <p:spPr>
          <a:xfrm>
            <a:off x="2970513" y="3866478"/>
            <a:ext cx="6250973" cy="523220"/>
          </a:xfrm>
          <a:prstGeom prst="rect">
            <a:avLst/>
          </a:prstGeom>
          <a:noFill/>
        </p:spPr>
        <p:txBody>
          <a:bodyPr wrap="square" rtlCol="0">
            <a:spAutoFit/>
          </a:bodyPr>
          <a:lstStyle/>
          <a:p>
            <a:pPr algn="ctr"/>
            <a:r>
              <a:rPr lang="el-GR" sz="2800" b="1">
                <a:solidFill>
                  <a:srgbClr val="423997"/>
                </a:solidFill>
                <a:latin typeface="Tahoma" panose="020B0604030504040204" pitchFamily="34" charset="0"/>
                <a:ea typeface="Tahoma" panose="020B0604030504040204" pitchFamily="34" charset="0"/>
                <a:cs typeface="Tahoma" panose="020B0604030504040204" pitchFamily="34" charset="0"/>
              </a:rPr>
              <a:t>Ευχαριστούμε πολύ</a:t>
            </a:r>
            <a:endParaRPr lang="en-US" sz="2800" b="1">
              <a:solidFill>
                <a:srgbClr val="423997"/>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781E54-7EAE-3BBC-750E-3FEEAF1DE3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DA5BF2-C7EE-8185-FAE5-A85EE0920F9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2D0A540-C478-3732-C7BC-E328A7306AAF}"/>
              </a:ext>
            </a:extLst>
          </p:cNvPr>
          <p:cNvSpPr>
            <a:spLocks noGrp="1"/>
          </p:cNvSpPr>
          <p:nvPr>
            <p:ph idx="1"/>
          </p:nvPr>
        </p:nvSpPr>
        <p:spPr/>
        <p:txBody>
          <a:bodyPr/>
          <a:lstStyle/>
          <a:p>
            <a:endParaRPr lang="en-US"/>
          </a:p>
        </p:txBody>
      </p:sp>
      <p:pic>
        <p:nvPicPr>
          <p:cNvPr id="4" name="Picture 3" descr="A close-up of a blue and green object&#10;&#10;AI-generated content may be incorrect.">
            <a:extLst>
              <a:ext uri="{FF2B5EF4-FFF2-40B4-BE49-F238E27FC236}">
                <a16:creationId xmlns:a16="http://schemas.microsoft.com/office/drawing/2014/main" id="{0BA4F62B-5912-1BDB-D39C-AA0B9375D2E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A3E223EB-0149-691B-56CD-A85381B7B47E}"/>
              </a:ext>
            </a:extLst>
          </p:cNvPr>
          <p:cNvSpPr txBox="1"/>
          <p:nvPr/>
        </p:nvSpPr>
        <p:spPr>
          <a:xfrm>
            <a:off x="253999" y="521572"/>
            <a:ext cx="8354980" cy="369332"/>
          </a:xfrm>
          <a:prstGeom prst="rect">
            <a:avLst/>
          </a:prstGeom>
          <a:noFill/>
        </p:spPr>
        <p:txBody>
          <a:bodyPr wrap="square" rtlCol="0">
            <a:spAutoFit/>
          </a:bodyPr>
          <a:lstStyle/>
          <a:p>
            <a:r>
              <a:rPr lang="el-GR" b="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Εξειδίκευση Προγραμμάτων</a:t>
            </a:r>
            <a:endParaRPr lang="en-US" b="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9" name="TextBox 8">
            <a:extLst>
              <a:ext uri="{FF2B5EF4-FFF2-40B4-BE49-F238E27FC236}">
                <a16:creationId xmlns:a16="http://schemas.microsoft.com/office/drawing/2014/main" id="{F0127D04-C2DB-FE7F-46C1-A0EA454353D3}"/>
              </a:ext>
            </a:extLst>
          </p:cNvPr>
          <p:cNvSpPr txBox="1"/>
          <p:nvPr/>
        </p:nvSpPr>
        <p:spPr>
          <a:xfrm>
            <a:off x="1578320" y="1412476"/>
            <a:ext cx="8671601" cy="4278094"/>
          </a:xfrm>
          <a:prstGeom prst="rect">
            <a:avLst/>
          </a:prstGeom>
          <a:noFill/>
        </p:spPr>
        <p:txBody>
          <a:bodyPr wrap="square" rtlCol="0">
            <a:spAutoFit/>
          </a:bodyPr>
          <a:lstStyle/>
          <a:p>
            <a:pPr>
              <a:buSzPct val="120000"/>
            </a:pPr>
            <a:r>
              <a:rPr lang="el-GR"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Η Εξειδίκευση συμβάλλει: </a:t>
            </a:r>
          </a:p>
          <a:p>
            <a:pPr>
              <a:buSzPct val="120000"/>
            </a:pPr>
            <a:endParaRPr lang="el-GR"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pPr marL="285750" indent="-285750">
              <a:buSzPct val="120000"/>
              <a:buBlip>
                <a:blip r:embed="rId3">
                  <a:extLst>
                    <a:ext uri="{96DAC541-7B7A-43D3-8B79-37D633B846F1}">
                      <asvg:svgBlip xmlns:asvg="http://schemas.microsoft.com/office/drawing/2016/SVG/main" r:embed="rId4"/>
                    </a:ext>
                  </a:extLst>
                </a:blip>
              </a:buBlip>
            </a:pPr>
            <a:r>
              <a:rPr lang="el-GR"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Στον εμπλουτισμό των κριτηρίων αξιολόγησης των προτεινόμενων πράξεων και την έκδοση προσκλήσεων</a:t>
            </a:r>
          </a:p>
          <a:p>
            <a:pPr marL="285750" indent="-285750">
              <a:buSzPct val="120000"/>
              <a:buBlip>
                <a:blip r:embed="rId3">
                  <a:extLst>
                    <a:ext uri="{96DAC541-7B7A-43D3-8B79-37D633B846F1}">
                      <asvg:svgBlip xmlns:asvg="http://schemas.microsoft.com/office/drawing/2016/SVG/main" r:embed="rId4"/>
                    </a:ext>
                  </a:extLst>
                </a:blip>
              </a:buBlip>
            </a:pPr>
            <a:endParaRPr lang="el-GR"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pPr marL="285750" indent="-285750">
              <a:buSzPct val="120000"/>
              <a:buBlip>
                <a:blip r:embed="rId3">
                  <a:extLst>
                    <a:ext uri="{96DAC541-7B7A-43D3-8B79-37D633B846F1}">
                      <asvg:svgBlip xmlns:asvg="http://schemas.microsoft.com/office/drawing/2016/SVG/main" r:embed="rId4"/>
                    </a:ext>
                  </a:extLst>
                </a:blip>
              </a:buBlip>
            </a:pPr>
            <a:r>
              <a:rPr lang="el-GR"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Διασφαλίζει την υλοποίηση της στρατηγικής των εγκεκριμένων Προγραμμάτων </a:t>
            </a:r>
          </a:p>
          <a:p>
            <a:pPr>
              <a:buSzPct val="120000"/>
            </a:pPr>
            <a:endParaRPr lang="el-GR"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pPr marL="285750" indent="-285750">
              <a:buSzPct val="120000"/>
              <a:buBlip>
                <a:blip r:embed="rId3">
                  <a:extLst>
                    <a:ext uri="{96DAC541-7B7A-43D3-8B79-37D633B846F1}">
                      <asvg:svgBlip xmlns:asvg="http://schemas.microsoft.com/office/drawing/2016/SVG/main" r:embed="rId4"/>
                    </a:ext>
                  </a:extLst>
                </a:blip>
              </a:buBlip>
            </a:pPr>
            <a:r>
              <a:rPr lang="el-GR"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Υποστηρίζει την ολοκληρωμένη και έγκαιρη ενημέρωση και προετοιμασία δικαιούχων και εμπλεκόμενων φορέων</a:t>
            </a:r>
          </a:p>
          <a:p>
            <a:pPr>
              <a:buSzPct val="120000"/>
            </a:pPr>
            <a:endParaRPr lang="el-GR"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pPr marL="285750" indent="-285750">
              <a:buSzPct val="120000"/>
              <a:buBlip>
                <a:blip r:embed="rId3">
                  <a:extLst>
                    <a:ext uri="{96DAC541-7B7A-43D3-8B79-37D633B846F1}">
                      <asvg:svgBlip xmlns:asvg="http://schemas.microsoft.com/office/drawing/2016/SVG/main" r:embed="rId4"/>
                    </a:ext>
                  </a:extLst>
                </a:blip>
              </a:buBlip>
            </a:pPr>
            <a:r>
              <a:rPr lang="el-GR"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Προσδιορίζει τους φορείς που θα υλοποιήσουν τις δράσεις των Προγραμμάτων</a:t>
            </a:r>
          </a:p>
          <a:p>
            <a:pPr>
              <a:buSzPct val="120000"/>
            </a:pPr>
            <a:endParaRPr lang="el-GR"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pPr marL="285750" indent="-285750">
              <a:buSzPct val="120000"/>
              <a:buBlip>
                <a:blip r:embed="rId3">
                  <a:extLst>
                    <a:ext uri="{96DAC541-7B7A-43D3-8B79-37D633B846F1}">
                      <asvg:svgBlip xmlns:asvg="http://schemas.microsoft.com/office/drawing/2016/SVG/main" r:embed="rId4"/>
                    </a:ext>
                  </a:extLst>
                </a:blip>
              </a:buBlip>
            </a:pPr>
            <a:r>
              <a:rPr lang="el-GR"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Διασφαλίζει τη συμπληρωματικότητα των παρεμβάσεων των ΤΑΜΕΥ με άλλα χρηματοδοτικά μέσα</a:t>
            </a:r>
          </a:p>
          <a:p>
            <a:pPr>
              <a:buSzPct val="120000"/>
            </a:pPr>
            <a:endParaRPr lang="el-GR"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pPr marL="285750" indent="-285750">
              <a:buSzPct val="120000"/>
              <a:buBlip>
                <a:blip r:embed="rId3">
                  <a:extLst>
                    <a:ext uri="{96DAC541-7B7A-43D3-8B79-37D633B846F1}">
                      <asvg:svgBlip xmlns:asvg="http://schemas.microsoft.com/office/drawing/2016/SVG/main" r:embed="rId4"/>
                    </a:ext>
                  </a:extLst>
                </a:blip>
              </a:buBlip>
            </a:pPr>
            <a:r>
              <a:rPr lang="el-GR"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Παρέχει καλύτερο χρονοπρογραμματισμό των σταδίων υλοποίησης των Προγραμμάτων (προσκλήσεις/ εντάξεις/ δαπάνες)</a:t>
            </a:r>
            <a:r>
              <a:rPr lang="en-US"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a:t>
            </a:r>
          </a:p>
        </p:txBody>
      </p:sp>
      <p:pic>
        <p:nvPicPr>
          <p:cNvPr id="10" name="Graphic 9">
            <a:extLst>
              <a:ext uri="{FF2B5EF4-FFF2-40B4-BE49-F238E27FC236}">
                <a16:creationId xmlns:a16="http://schemas.microsoft.com/office/drawing/2014/main" id="{B5E13190-1598-A87D-2520-9F35B4D5D1F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1155361" y="5087849"/>
            <a:ext cx="845917" cy="845917"/>
          </a:xfrm>
          <a:prstGeom prst="rect">
            <a:avLst/>
          </a:prstGeom>
        </p:spPr>
      </p:pic>
      <p:pic>
        <p:nvPicPr>
          <p:cNvPr id="11" name="Graphic 10">
            <a:extLst>
              <a:ext uri="{FF2B5EF4-FFF2-40B4-BE49-F238E27FC236}">
                <a16:creationId xmlns:a16="http://schemas.microsoft.com/office/drawing/2014/main" id="{DF27AF1E-A21A-AD16-53E5-FBBA50F256F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67763" y="1335198"/>
            <a:ext cx="845917" cy="845917"/>
          </a:xfrm>
          <a:prstGeom prst="rect">
            <a:avLst/>
          </a:prstGeom>
        </p:spPr>
      </p:pic>
    </p:spTree>
    <p:extLst>
      <p:ext uri="{BB962C8B-B14F-4D97-AF65-F5344CB8AC3E}">
        <p14:creationId xmlns:p14="http://schemas.microsoft.com/office/powerpoint/2010/main" val="2608498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15ED4-B100-6CB3-20AB-80247011CF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5E857E-4CDF-DA68-C296-F2D0559EB9A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2D35E4E-68A5-7342-02A2-3D62C5826B37}"/>
              </a:ext>
            </a:extLst>
          </p:cNvPr>
          <p:cNvSpPr>
            <a:spLocks noGrp="1"/>
          </p:cNvSpPr>
          <p:nvPr>
            <p:ph idx="1"/>
          </p:nvPr>
        </p:nvSpPr>
        <p:spPr/>
        <p:txBody>
          <a:bodyPr/>
          <a:lstStyle/>
          <a:p>
            <a:endParaRPr lang="en-US"/>
          </a:p>
        </p:txBody>
      </p:sp>
      <p:pic>
        <p:nvPicPr>
          <p:cNvPr id="4" name="Picture 3" descr="A close-up of a blue and green object&#10;&#10;AI-generated content may be incorrect.">
            <a:extLst>
              <a:ext uri="{FF2B5EF4-FFF2-40B4-BE49-F238E27FC236}">
                <a16:creationId xmlns:a16="http://schemas.microsoft.com/office/drawing/2014/main" id="{B62D55F6-FB9C-4995-AAB5-149ED0A4B6AC}"/>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24E3B1C5-5F9E-EDB9-15D7-86774925D472}"/>
              </a:ext>
            </a:extLst>
          </p:cNvPr>
          <p:cNvSpPr txBox="1"/>
          <p:nvPr/>
        </p:nvSpPr>
        <p:spPr>
          <a:xfrm>
            <a:off x="253999" y="521572"/>
            <a:ext cx="8354980" cy="369332"/>
          </a:xfrm>
          <a:prstGeom prst="rect">
            <a:avLst/>
          </a:prstGeom>
          <a:noFill/>
        </p:spPr>
        <p:txBody>
          <a:bodyPr wrap="square" rtlCol="0">
            <a:spAutoFit/>
          </a:bodyPr>
          <a:lstStyle/>
          <a:p>
            <a:r>
              <a:rPr lang="el-GR" b="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Εξειδίκευση Προγραμμάτων</a:t>
            </a:r>
            <a:endParaRPr lang="en-US" b="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 Placeholder 2">
            <a:extLst>
              <a:ext uri="{FF2B5EF4-FFF2-40B4-BE49-F238E27FC236}">
                <a16:creationId xmlns:a16="http://schemas.microsoft.com/office/drawing/2014/main" id="{51659C6B-A398-E138-F5CD-1CFB90E2CFD1}"/>
              </a:ext>
            </a:extLst>
          </p:cNvPr>
          <p:cNvSpPr txBox="1">
            <a:spLocks/>
          </p:cNvSpPr>
          <p:nvPr/>
        </p:nvSpPr>
        <p:spPr>
          <a:xfrm>
            <a:off x="1578725" y="1573329"/>
            <a:ext cx="9034549" cy="3911041"/>
          </a:xfrm>
          <a:prstGeom prst="rect">
            <a:avLst/>
          </a:prstGeom>
          <a:ln w="12700">
            <a:noFill/>
            <a:prstDash val="sysDash"/>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spcBef>
                <a:spcPts val="1200"/>
              </a:spcBef>
              <a:buSzPct val="120000"/>
              <a:buBlip>
                <a:blip r:embed="rId3">
                  <a:extLst>
                    <a:ext uri="{96DAC541-7B7A-43D3-8B79-37D633B846F1}">
                      <asvg:svgBlip xmlns:asvg="http://schemas.microsoft.com/office/drawing/2016/SVG/main" r:embed="rId4"/>
                    </a:ext>
                  </a:extLst>
                </a:blip>
              </a:buBlip>
            </a:pPr>
            <a:r>
              <a:rPr lang="el-GR"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Η Εξειδίκευση είναι μια δυναμική διαδικασία, η έκταση και ο βαθμός της οποίας προσδιορίζεται </a:t>
            </a:r>
            <a:r>
              <a:rPr lang="el-GR" sz="1600" u="sng"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ανάλογα με τα κάθε φορά δεδομένα υλοποίησης που η Διαχειριστική Αρχή έχει στη διάθεσή της</a:t>
            </a:r>
            <a:r>
              <a:rPr lang="el-GR"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Η Εξειδίκευση των Προγραμμάτων γίνεται σταδιακά, στη βάση αφενός της ωριμότητας έκδοσης προσκλήσεων για την επιλογή πράξεων στις προτεραιότητες και αφετέρου των αναγκών στο πλαίσιο της υλοποίησης των Προγραμμάτων.</a:t>
            </a:r>
          </a:p>
          <a:p>
            <a:pPr>
              <a:spcBef>
                <a:spcPts val="1200"/>
              </a:spcBef>
              <a:buSzPct val="120000"/>
            </a:pPr>
            <a:endParaRPr lang="el-GR"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pPr marL="285750" indent="-285750">
              <a:spcBef>
                <a:spcPts val="1200"/>
              </a:spcBef>
              <a:buSzPct val="120000"/>
              <a:buBlip>
                <a:blip r:embed="rId3">
                  <a:extLst>
                    <a:ext uri="{96DAC541-7B7A-43D3-8B79-37D633B846F1}">
                      <asvg:svgBlip xmlns:asvg="http://schemas.microsoft.com/office/drawing/2016/SVG/main" r:embed="rId4"/>
                    </a:ext>
                  </a:extLst>
                </a:blip>
              </a:buBlip>
            </a:pPr>
            <a:r>
              <a:rPr lang="el-GR"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Η διαδικασία Εξειδίκευσης πρέπει να είναι συστηματική σύμφωνα με τον Κανονισμό (ΕΕ) 2021/1060 Καθορισμός κοινών διατάξεων για τα Ταμεία 2021-2027 </a:t>
            </a:r>
          </a:p>
          <a:p>
            <a:pPr>
              <a:spcBef>
                <a:spcPts val="1200"/>
              </a:spcBef>
              <a:buSzPct val="120000"/>
            </a:pPr>
            <a:endParaRPr lang="el-GR"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pPr marL="285750" indent="-285750">
              <a:spcBef>
                <a:spcPts val="1200"/>
              </a:spcBef>
              <a:buSzPct val="120000"/>
              <a:buBlip>
                <a:blip r:embed="rId3">
                  <a:extLst>
                    <a:ext uri="{96DAC541-7B7A-43D3-8B79-37D633B846F1}">
                      <asvg:svgBlip xmlns:asvg="http://schemas.microsoft.com/office/drawing/2016/SVG/main" r:embed="rId4"/>
                    </a:ext>
                  </a:extLst>
                </a:blip>
              </a:buBlip>
            </a:pPr>
            <a:r>
              <a:rPr lang="el-GR"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Η Εξειδίκευση των Προγραμμάτων</a:t>
            </a:r>
            <a:r>
              <a:rPr lang="en-US"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a:t>
            </a:r>
            <a:r>
              <a:rPr lang="el-GR"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ΤΑΜΕΥ 2021-2027 τροποποιείται σε περιπτώσεις αναπρογραμματισμού του χρόνου δημοσίευσης κάποιας πρόσκλησης και σημαντικών αλλαγών στο περιεχόμενο του φυσικού αντικειμένου των δράσεων, στους δικαιούχους ή στη δημόσια δαπάνη της πρόσκλησης.</a:t>
            </a:r>
            <a:endParaRPr lang="en-US"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6" name="Graphic 5">
            <a:extLst>
              <a:ext uri="{FF2B5EF4-FFF2-40B4-BE49-F238E27FC236}">
                <a16:creationId xmlns:a16="http://schemas.microsoft.com/office/drawing/2014/main" id="{89AAC322-2F7B-45A2-FED6-19EA6A87C8D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1276215" y="4946526"/>
            <a:ext cx="845917" cy="845917"/>
          </a:xfrm>
          <a:prstGeom prst="rect">
            <a:avLst/>
          </a:prstGeom>
        </p:spPr>
      </p:pic>
      <p:pic>
        <p:nvPicPr>
          <p:cNvPr id="9" name="Graphic 8">
            <a:extLst>
              <a:ext uri="{FF2B5EF4-FFF2-40B4-BE49-F238E27FC236}">
                <a16:creationId xmlns:a16="http://schemas.microsoft.com/office/drawing/2014/main" id="{EFF064AF-A159-F291-5B13-0BB1F3F9DCF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930647" y="1373630"/>
            <a:ext cx="845917" cy="845917"/>
          </a:xfrm>
          <a:prstGeom prst="rect">
            <a:avLst/>
          </a:prstGeom>
        </p:spPr>
      </p:pic>
    </p:spTree>
    <p:extLst>
      <p:ext uri="{BB962C8B-B14F-4D97-AF65-F5344CB8AC3E}">
        <p14:creationId xmlns:p14="http://schemas.microsoft.com/office/powerpoint/2010/main" val="216609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76CB1-D812-DBFF-05BF-8ADC89CDAFBB}"/>
            </a:ext>
          </a:extLst>
        </p:cNvPr>
        <p:cNvGrpSpPr/>
        <p:nvPr/>
      </p:nvGrpSpPr>
      <p:grpSpPr>
        <a:xfrm>
          <a:off x="0" y="0"/>
          <a:ext cx="0" cy="0"/>
          <a:chOff x="0" y="0"/>
          <a:chExt cx="0" cy="0"/>
        </a:xfrm>
      </p:grpSpPr>
      <p:pic>
        <p:nvPicPr>
          <p:cNvPr id="3" name="Picture 2" descr="A blue and green background with white lines&#10;&#10;AI-generated content may be incorrect.">
            <a:extLst>
              <a:ext uri="{FF2B5EF4-FFF2-40B4-BE49-F238E27FC236}">
                <a16:creationId xmlns:a16="http://schemas.microsoft.com/office/drawing/2014/main" id="{D22EE181-3648-6565-8786-26C1593CCCA4}"/>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0D6D4EBD-2EA3-929A-8FB0-8CE2ED02E3E2}"/>
              </a:ext>
            </a:extLst>
          </p:cNvPr>
          <p:cNvSpPr txBox="1"/>
          <p:nvPr/>
        </p:nvSpPr>
        <p:spPr>
          <a:xfrm>
            <a:off x="143074" y="3707384"/>
            <a:ext cx="10596969" cy="523220"/>
          </a:xfrm>
          <a:prstGeom prst="rect">
            <a:avLst/>
          </a:prstGeom>
          <a:noFill/>
        </p:spPr>
        <p:txBody>
          <a:bodyPr wrap="square" lIns="91440" tIns="45720" rIns="91440" bIns="45720" rtlCol="0" anchor="t">
            <a:spAutoFit/>
          </a:bodyPr>
          <a:lstStyle/>
          <a:p>
            <a:r>
              <a:rPr lang="el-GR" sz="2800" b="1" dirty="0">
                <a:solidFill>
                  <a:schemeClr val="bg1"/>
                </a:solidFill>
                <a:latin typeface="Tahoma"/>
                <a:ea typeface="Tahoma"/>
                <a:cs typeface="Tahoma"/>
              </a:rPr>
              <a:t>Ταμείο Ασύλου Μετανάστευσης και Ένταξης (ΤΑΜΕ/</a:t>
            </a:r>
            <a:r>
              <a:rPr lang="en-US" sz="2800" b="1" dirty="0">
                <a:solidFill>
                  <a:schemeClr val="bg1"/>
                </a:solidFill>
                <a:latin typeface="Tahoma"/>
                <a:ea typeface="Tahoma"/>
                <a:cs typeface="Tahoma"/>
              </a:rPr>
              <a:t>AMIF)</a:t>
            </a:r>
            <a:endPar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98418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43AB9-ECC2-A5BA-850B-722E3340ABB0}"/>
            </a:ext>
          </a:extLst>
        </p:cNvPr>
        <p:cNvGrpSpPr/>
        <p:nvPr/>
      </p:nvGrpSpPr>
      <p:grpSpPr>
        <a:xfrm>
          <a:off x="0" y="0"/>
          <a:ext cx="0" cy="0"/>
          <a:chOff x="0" y="0"/>
          <a:chExt cx="0" cy="0"/>
        </a:xfrm>
      </p:grpSpPr>
      <p:pic>
        <p:nvPicPr>
          <p:cNvPr id="7" name="Picture 6" descr="A close-up of a blue and green object&#10;&#10;AI-generated content may be incorrect.">
            <a:extLst>
              <a:ext uri="{FF2B5EF4-FFF2-40B4-BE49-F238E27FC236}">
                <a16:creationId xmlns:a16="http://schemas.microsoft.com/office/drawing/2014/main" id="{6ADC4BA1-D54C-FC85-7008-5BC05591C4EF}"/>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noFill/>
          <a:ln>
            <a:solidFill>
              <a:schemeClr val="bg2">
                <a:lumMod val="25000"/>
              </a:schemeClr>
            </a:solidFill>
            <a:prstDash val="sysDash"/>
          </a:ln>
        </p:spPr>
      </p:pic>
      <p:sp>
        <p:nvSpPr>
          <p:cNvPr id="4" name="TextBox 3">
            <a:extLst>
              <a:ext uri="{FF2B5EF4-FFF2-40B4-BE49-F238E27FC236}">
                <a16:creationId xmlns:a16="http://schemas.microsoft.com/office/drawing/2014/main" id="{483658E2-F52F-58E2-DAF0-F3872F3EB7C6}"/>
              </a:ext>
            </a:extLst>
          </p:cNvPr>
          <p:cNvSpPr txBox="1"/>
          <p:nvPr/>
        </p:nvSpPr>
        <p:spPr>
          <a:xfrm>
            <a:off x="253999" y="521572"/>
            <a:ext cx="8354980" cy="369332"/>
          </a:xfrm>
          <a:prstGeom prst="rect">
            <a:avLst/>
          </a:prstGeom>
          <a:noFill/>
        </p:spPr>
        <p:txBody>
          <a:bodyPr wrap="square" rtlCol="0">
            <a:spAutoFit/>
          </a:bodyPr>
          <a:lstStyle/>
          <a:p>
            <a:r>
              <a:rPr lang="el-GR" b="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Εξειδίκευση Προγραμμάτων</a:t>
            </a:r>
            <a:endParaRPr lang="en-US" b="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Ορθογώνιο 10">
            <a:extLst>
              <a:ext uri="{FF2B5EF4-FFF2-40B4-BE49-F238E27FC236}">
                <a16:creationId xmlns:a16="http://schemas.microsoft.com/office/drawing/2014/main" id="{923C670D-017E-E507-7036-341F55649048}"/>
              </a:ext>
            </a:extLst>
          </p:cNvPr>
          <p:cNvSpPr/>
          <p:nvPr/>
        </p:nvSpPr>
        <p:spPr>
          <a:xfrm>
            <a:off x="253999" y="1130370"/>
            <a:ext cx="2440563" cy="1447456"/>
          </a:xfrm>
          <a:prstGeom prst="rect">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Ορθογώνιο 13">
            <a:extLst>
              <a:ext uri="{FF2B5EF4-FFF2-40B4-BE49-F238E27FC236}">
                <a16:creationId xmlns:a16="http://schemas.microsoft.com/office/drawing/2014/main" id="{24DDD765-10BF-74B9-02BD-A44460A59391}"/>
              </a:ext>
            </a:extLst>
          </p:cNvPr>
          <p:cNvSpPr/>
          <p:nvPr/>
        </p:nvSpPr>
        <p:spPr>
          <a:xfrm>
            <a:off x="1721219" y="1167577"/>
            <a:ext cx="973343" cy="36933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a:ln w="22225">
                  <a:noFill/>
                  <a:prstDash val="solid"/>
                </a:ln>
                <a:blipFill dpi="0" rotWithShape="1">
                  <a:blip r:embed="rId4">
                    <a:extLst>
                      <a:ext uri="{28A0092B-C50C-407E-A947-70E740481C1C}">
                        <a14:useLocalDpi xmlns:a14="http://schemas.microsoft.com/office/drawing/2010/main" val="0"/>
                      </a:ext>
                    </a:extLst>
                  </a:blip>
                  <a:srcRect/>
                  <a:stretch>
                    <a:fillRect/>
                  </a:stretch>
                </a:blipFill>
                <a:ea typeface="Tahoma" panose="020B0604030504040204" pitchFamily="34" charset="0"/>
                <a:cs typeface="Tahoma" panose="020B0604030504040204" pitchFamily="34" charset="0"/>
              </a:rPr>
              <a:t>AMIF</a:t>
            </a:r>
            <a:endParaRPr lang="el-GR" b="1">
              <a:ln w="22225">
                <a:noFill/>
                <a:prstDash val="solid"/>
              </a:ln>
              <a:blipFill dpi="0" rotWithShape="1">
                <a:blip r:embed="rId4">
                  <a:extLst>
                    <a:ext uri="{28A0092B-C50C-407E-A947-70E740481C1C}">
                      <a14:useLocalDpi xmlns:a14="http://schemas.microsoft.com/office/drawing/2010/main" val="0"/>
                    </a:ext>
                  </a:extLst>
                </a:blip>
                <a:srcRect/>
                <a:stretch>
                  <a:fillRect/>
                </a:stretch>
              </a:blipFill>
              <a:ea typeface="Tahoma" panose="020B0604030504040204" pitchFamily="34" charset="0"/>
              <a:cs typeface="Tahoma" panose="020B0604030504040204" pitchFamily="34" charset="0"/>
            </a:endParaRPr>
          </a:p>
        </p:txBody>
      </p:sp>
      <p:sp>
        <p:nvSpPr>
          <p:cNvPr id="41" name="Ορθογώνιο 17">
            <a:extLst>
              <a:ext uri="{FF2B5EF4-FFF2-40B4-BE49-F238E27FC236}">
                <a16:creationId xmlns:a16="http://schemas.microsoft.com/office/drawing/2014/main" id="{F69AFE33-2777-BD51-94A0-016265DE1F8F}"/>
              </a:ext>
            </a:extLst>
          </p:cNvPr>
          <p:cNvSpPr/>
          <p:nvPr/>
        </p:nvSpPr>
        <p:spPr>
          <a:xfrm>
            <a:off x="2829970" y="1636181"/>
            <a:ext cx="4248806" cy="338554"/>
          </a:xfrm>
          <a:prstGeom prst="rect">
            <a:avLst/>
          </a:prstGeom>
          <a:noFill/>
          <a:ln w="28575">
            <a:solidFill>
              <a:schemeClr val="bg1">
                <a:lumMod val="85000"/>
              </a:schemeClr>
            </a:solidFill>
            <a:prstDash val="solid"/>
          </a:ln>
        </p:spPr>
        <p:txBody>
          <a:bodyPr wrap="square" lIns="91440" tIns="45720" rIns="91440" bIns="45720" anchor="t">
            <a:spAutoFit/>
          </a:bodyPr>
          <a:lstStyle/>
          <a:p>
            <a:r>
              <a:rPr lang="el-GR" sz="1600" b="1">
                <a:ln w="22225">
                  <a:noFill/>
                  <a:prstDash val="solid"/>
                </a:ln>
                <a:blipFill dpi="0" rotWithShape="1">
                  <a:blip r:embed="rId4">
                    <a:extLst>
                      <a:ext uri="{28A0092B-C50C-407E-A947-70E740481C1C}">
                        <a14:useLocalDpi xmlns:a14="http://schemas.microsoft.com/office/drawing/2010/main" val="0"/>
                      </a:ext>
                    </a:extLst>
                  </a:blip>
                  <a:srcRect/>
                  <a:stretch>
                    <a:fillRect/>
                  </a:stretch>
                </a:blipFill>
                <a:ea typeface="Tahoma" panose="020B0604030504040204" pitchFamily="34" charset="0"/>
                <a:cs typeface="Tahoma" panose="020B0604030504040204" pitchFamily="34" charset="0"/>
              </a:rPr>
              <a:t>ΕΞΕΙΔΙΚΕΥΣΗ 9.0 | € 8</a:t>
            </a:r>
            <a:r>
              <a:rPr lang="en-US" sz="1600" b="1">
                <a:ln w="22225">
                  <a:noFill/>
                  <a:prstDash val="solid"/>
                </a:ln>
                <a:blipFill dpi="0" rotWithShape="1">
                  <a:blip r:embed="rId4">
                    <a:extLst>
                      <a:ext uri="{28A0092B-C50C-407E-A947-70E740481C1C}">
                        <a14:useLocalDpi xmlns:a14="http://schemas.microsoft.com/office/drawing/2010/main" val="0"/>
                      </a:ext>
                    </a:extLst>
                  </a:blip>
                  <a:srcRect/>
                  <a:stretch>
                    <a:fillRect/>
                  </a:stretch>
                </a:blipFill>
                <a:ea typeface="Tahoma" panose="020B0604030504040204" pitchFamily="34" charset="0"/>
                <a:cs typeface="Tahoma" panose="020B0604030504040204" pitchFamily="34" charset="0"/>
              </a:rPr>
              <a:t>62</a:t>
            </a:r>
            <a:r>
              <a:rPr lang="el-GR" sz="1600" b="1">
                <a:ln w="22225">
                  <a:noFill/>
                  <a:prstDash val="solid"/>
                </a:ln>
                <a:blipFill dpi="0" rotWithShape="1">
                  <a:blip r:embed="rId4">
                    <a:extLst>
                      <a:ext uri="{28A0092B-C50C-407E-A947-70E740481C1C}">
                        <a14:useLocalDpi xmlns:a14="http://schemas.microsoft.com/office/drawing/2010/main" val="0"/>
                      </a:ext>
                    </a:extLst>
                  </a:blip>
                  <a:srcRect/>
                  <a:stretch>
                    <a:fillRect/>
                  </a:stretch>
                </a:blipFill>
                <a:ea typeface="Tahoma" panose="020B0604030504040204" pitchFamily="34" charset="0"/>
                <a:cs typeface="Tahoma" panose="020B0604030504040204" pitchFamily="34" charset="0"/>
              </a:rPr>
              <a:t>,</a:t>
            </a:r>
            <a:r>
              <a:rPr lang="en-US" sz="1600" b="1">
                <a:ln w="22225">
                  <a:noFill/>
                  <a:prstDash val="solid"/>
                </a:ln>
                <a:blipFill dpi="0" rotWithShape="1">
                  <a:blip r:embed="rId4">
                    <a:extLst>
                      <a:ext uri="{28A0092B-C50C-407E-A947-70E740481C1C}">
                        <a14:useLocalDpi xmlns:a14="http://schemas.microsoft.com/office/drawing/2010/main" val="0"/>
                      </a:ext>
                    </a:extLst>
                  </a:blip>
                  <a:srcRect/>
                  <a:stretch>
                    <a:fillRect/>
                  </a:stretch>
                </a:blipFill>
                <a:ea typeface="Tahoma" panose="020B0604030504040204" pitchFamily="34" charset="0"/>
                <a:cs typeface="Tahoma" panose="020B0604030504040204" pitchFamily="34" charset="0"/>
              </a:rPr>
              <a:t>09</a:t>
            </a:r>
            <a:r>
              <a:rPr lang="el-GR" sz="1600" b="1">
                <a:ln w="22225">
                  <a:noFill/>
                  <a:prstDash val="solid"/>
                </a:ln>
                <a:blipFill dpi="0" rotWithShape="1">
                  <a:blip r:embed="rId4">
                    <a:extLst>
                      <a:ext uri="{28A0092B-C50C-407E-A947-70E740481C1C}">
                        <a14:useLocalDpi xmlns:a14="http://schemas.microsoft.com/office/drawing/2010/main" val="0"/>
                      </a:ext>
                    </a:extLst>
                  </a:blip>
                  <a:srcRect/>
                  <a:stretch>
                    <a:fillRect/>
                  </a:stretch>
                </a:blipFill>
                <a:ea typeface="Tahoma" panose="020B0604030504040204" pitchFamily="34" charset="0"/>
                <a:cs typeface="Tahoma" panose="020B0604030504040204" pitchFamily="34" charset="0"/>
              </a:rPr>
              <a:t> εκατ. | 36 δράσεις  </a:t>
            </a:r>
          </a:p>
        </p:txBody>
      </p:sp>
      <mc:AlternateContent xmlns:mc="http://schemas.openxmlformats.org/markup-compatibility/2006" xmlns:cx1="http://schemas.microsoft.com/office/drawing/2015/9/8/chartex">
        <mc:Choice Requires="cx1">
          <p:graphicFrame>
            <p:nvGraphicFramePr>
              <p:cNvPr id="9" name="Chart 8">
                <a:extLst>
                  <a:ext uri="{FF2B5EF4-FFF2-40B4-BE49-F238E27FC236}">
                    <a16:creationId xmlns:a16="http://schemas.microsoft.com/office/drawing/2014/main" id="{76A03E50-4FCA-05B1-AFED-B8EA77831E70}"/>
                  </a:ext>
                </a:extLst>
              </p:cNvPr>
              <p:cNvGraphicFramePr/>
              <p:nvPr/>
            </p:nvGraphicFramePr>
            <p:xfrm>
              <a:off x="2054285" y="2857671"/>
              <a:ext cx="4248806" cy="3533957"/>
            </p:xfrm>
            <a:graphic>
              <a:graphicData uri="http://schemas.microsoft.com/office/drawing/2014/chartex">
                <cx:chart xmlns:cx="http://schemas.microsoft.com/office/drawing/2014/chartex" xmlns:r="http://schemas.openxmlformats.org/officeDocument/2006/relationships" r:id="rId5"/>
              </a:graphicData>
            </a:graphic>
          </p:graphicFrame>
        </mc:Choice>
        <mc:Fallback xmlns="">
          <p:pic>
            <p:nvPicPr>
              <p:cNvPr id="9" name="Chart 8">
                <a:extLst>
                  <a:ext uri="{FF2B5EF4-FFF2-40B4-BE49-F238E27FC236}">
                    <a16:creationId xmlns:a16="http://schemas.microsoft.com/office/drawing/2014/main" id="{76A03E50-4FCA-05B1-AFED-B8EA77831E70}"/>
                  </a:ext>
                </a:extLst>
              </p:cNvPr>
              <p:cNvPicPr>
                <a:picLocks noGrp="1" noRot="1" noChangeAspect="1" noMove="1" noResize="1" noEditPoints="1" noAdjustHandles="1" noChangeArrowheads="1" noChangeShapeType="1"/>
              </p:cNvPicPr>
              <p:nvPr/>
            </p:nvPicPr>
            <p:blipFill>
              <a:blip r:embed="rId6"/>
              <a:stretch>
                <a:fillRect/>
              </a:stretch>
            </p:blipFill>
            <p:spPr>
              <a:xfrm>
                <a:off x="2054285" y="2857671"/>
                <a:ext cx="4248806" cy="3533957"/>
              </a:xfrm>
              <a:prstGeom prst="rect">
                <a:avLst/>
              </a:prstGeom>
            </p:spPr>
          </p:pic>
        </mc:Fallback>
      </mc:AlternateContent>
      <p:sp>
        <p:nvSpPr>
          <p:cNvPr id="2" name="TextBox 1">
            <a:extLst>
              <a:ext uri="{FF2B5EF4-FFF2-40B4-BE49-F238E27FC236}">
                <a16:creationId xmlns:a16="http://schemas.microsoft.com/office/drawing/2014/main" id="{1FB7ED9D-F67E-59CC-AEE6-478273B77E44}"/>
              </a:ext>
            </a:extLst>
          </p:cNvPr>
          <p:cNvSpPr txBox="1"/>
          <p:nvPr/>
        </p:nvSpPr>
        <p:spPr>
          <a:xfrm>
            <a:off x="-3325" y="4093734"/>
            <a:ext cx="2047672" cy="1061829"/>
          </a:xfrm>
          <a:prstGeom prst="rect">
            <a:avLst/>
          </a:prstGeom>
          <a:noFill/>
        </p:spPr>
        <p:txBody>
          <a:bodyPr wrap="square" rtlCol="0">
            <a:spAutoFit/>
          </a:bodyPr>
          <a:lstStyle/>
          <a:p>
            <a:pPr marL="171450" indent="-171450">
              <a:buFont typeface="Wingdings" panose="05000000000000000000" pitchFamily="2" charset="2"/>
              <a:buChar char="q"/>
            </a:pPr>
            <a:r>
              <a:rPr lang="en-US" sz="900" b="1">
                <a:solidFill>
                  <a:schemeClr val="accent4">
                    <a:lumMod val="60000"/>
                    <a:lumOff val="40000"/>
                  </a:schemeClr>
                </a:solidFill>
              </a:rPr>
              <a:t>RA/ </a:t>
            </a:r>
            <a:r>
              <a:rPr lang="el-GR" sz="900" b="1">
                <a:solidFill>
                  <a:schemeClr val="accent4">
                    <a:lumMod val="60000"/>
                    <a:lumOff val="40000"/>
                  </a:schemeClr>
                </a:solidFill>
              </a:rPr>
              <a:t>ΤΑΚΤΙΚΕΣ ΔΡΑΣΕΙΣ: 757,79</a:t>
            </a:r>
            <a:r>
              <a:rPr lang="en-US" sz="900" b="1">
                <a:solidFill>
                  <a:schemeClr val="accent4">
                    <a:lumMod val="60000"/>
                    <a:lumOff val="40000"/>
                  </a:schemeClr>
                </a:solidFill>
              </a:rPr>
              <a:t> </a:t>
            </a:r>
            <a:r>
              <a:rPr lang="el-GR" sz="900" b="1">
                <a:ln w="22225">
                  <a:noFill/>
                  <a:prstDash val="solid"/>
                </a:ln>
                <a:solidFill>
                  <a:schemeClr val="accent4">
                    <a:lumMod val="60000"/>
                    <a:lumOff val="40000"/>
                  </a:schemeClr>
                </a:solidFill>
                <a:ea typeface="Tahoma"/>
                <a:cs typeface="Tahoma"/>
              </a:rPr>
              <a:t>€</a:t>
            </a:r>
            <a:r>
              <a:rPr lang="en-US" sz="900" b="1">
                <a:ln w="22225">
                  <a:noFill/>
                  <a:prstDash val="solid"/>
                </a:ln>
                <a:solidFill>
                  <a:schemeClr val="accent4">
                    <a:lumMod val="60000"/>
                    <a:lumOff val="40000"/>
                  </a:schemeClr>
                </a:solidFill>
                <a:ea typeface="Tahoma"/>
                <a:cs typeface="Tahoma"/>
              </a:rPr>
              <a:t> </a:t>
            </a:r>
          </a:p>
          <a:p>
            <a:pPr marL="171450" indent="-171450">
              <a:buFont typeface="Wingdings" panose="05000000000000000000" pitchFamily="2" charset="2"/>
              <a:buChar char="q"/>
            </a:pPr>
            <a:endParaRPr lang="el-GR" sz="900" b="1">
              <a:solidFill>
                <a:schemeClr val="tx2">
                  <a:lumMod val="75000"/>
                </a:schemeClr>
              </a:solidFill>
            </a:endParaRPr>
          </a:p>
          <a:p>
            <a:pPr marL="171450" indent="-171450">
              <a:buFont typeface="Wingdings" panose="05000000000000000000" pitchFamily="2" charset="2"/>
              <a:buChar char="q"/>
            </a:pPr>
            <a:r>
              <a:rPr lang="en-US" sz="900" b="1">
                <a:solidFill>
                  <a:srgbClr val="002060"/>
                </a:solidFill>
              </a:rPr>
              <a:t>SA/ </a:t>
            </a:r>
            <a:r>
              <a:rPr lang="el-GR" sz="900" b="1">
                <a:solidFill>
                  <a:srgbClr val="002060"/>
                </a:solidFill>
              </a:rPr>
              <a:t>ΕΙΔΙΚΕΣ ΔΡΑΣΕΙΣ:</a:t>
            </a:r>
            <a:r>
              <a:rPr lang="en-US" sz="900" b="1">
                <a:solidFill>
                  <a:srgbClr val="002060"/>
                </a:solidFill>
              </a:rPr>
              <a:t> 33,78 </a:t>
            </a:r>
            <a:r>
              <a:rPr lang="el-GR" sz="900" b="1">
                <a:ln w="22225">
                  <a:noFill/>
                  <a:prstDash val="solid"/>
                </a:ln>
                <a:solidFill>
                  <a:srgbClr val="002060"/>
                </a:solidFill>
                <a:ea typeface="Tahoma"/>
                <a:cs typeface="Tahoma"/>
              </a:rPr>
              <a:t>€</a:t>
            </a:r>
            <a:endParaRPr lang="en-US" sz="900" b="1">
              <a:ln w="22225">
                <a:noFill/>
                <a:prstDash val="solid"/>
              </a:ln>
              <a:solidFill>
                <a:srgbClr val="002060"/>
              </a:solidFill>
              <a:ea typeface="Tahoma"/>
              <a:cs typeface="Tahoma"/>
            </a:endParaRPr>
          </a:p>
          <a:p>
            <a:pPr marL="171450" indent="-171450">
              <a:buFont typeface="Wingdings" panose="05000000000000000000" pitchFamily="2" charset="2"/>
              <a:buChar char="q"/>
            </a:pPr>
            <a:endParaRPr lang="el-GR" sz="900" b="1">
              <a:solidFill>
                <a:schemeClr val="tx2">
                  <a:lumMod val="75000"/>
                </a:schemeClr>
              </a:solidFill>
            </a:endParaRPr>
          </a:p>
          <a:p>
            <a:pPr marL="171450" indent="-171450">
              <a:buFont typeface="Wingdings" panose="05000000000000000000" pitchFamily="2" charset="2"/>
              <a:buChar char="q"/>
            </a:pPr>
            <a:r>
              <a:rPr lang="en-US" sz="900" b="1">
                <a:solidFill>
                  <a:schemeClr val="bg2">
                    <a:lumMod val="25000"/>
                  </a:schemeClr>
                </a:solidFill>
              </a:rPr>
              <a:t>OS/ </a:t>
            </a:r>
            <a:r>
              <a:rPr lang="el-GR" sz="900" b="1">
                <a:solidFill>
                  <a:schemeClr val="bg2">
                    <a:lumMod val="25000"/>
                  </a:schemeClr>
                </a:solidFill>
              </a:rPr>
              <a:t>ΛΕΙΤΟΥΡΓΙΚΗ ΣΤΗΡΙΞΗ: </a:t>
            </a:r>
            <a:r>
              <a:rPr lang="en-US" sz="900" b="1">
                <a:solidFill>
                  <a:schemeClr val="bg2">
                    <a:lumMod val="25000"/>
                  </a:schemeClr>
                </a:solidFill>
              </a:rPr>
              <a:t>45,84 </a:t>
            </a:r>
            <a:r>
              <a:rPr lang="el-GR" sz="900" b="1">
                <a:ln w="22225">
                  <a:noFill/>
                  <a:prstDash val="solid"/>
                </a:ln>
                <a:solidFill>
                  <a:schemeClr val="bg2">
                    <a:lumMod val="25000"/>
                  </a:schemeClr>
                </a:solidFill>
                <a:ea typeface="Tahoma"/>
                <a:cs typeface="Tahoma"/>
              </a:rPr>
              <a:t>€</a:t>
            </a:r>
            <a:endParaRPr lang="en-US" sz="900" b="1">
              <a:ln w="22225">
                <a:noFill/>
                <a:prstDash val="solid"/>
              </a:ln>
              <a:solidFill>
                <a:schemeClr val="bg2">
                  <a:lumMod val="25000"/>
                </a:schemeClr>
              </a:solidFill>
              <a:ea typeface="Tahoma"/>
              <a:cs typeface="Tahoma"/>
            </a:endParaRPr>
          </a:p>
          <a:p>
            <a:pPr marL="171450" indent="-171450">
              <a:buFont typeface="Wingdings" panose="05000000000000000000" pitchFamily="2" charset="2"/>
              <a:buChar char="q"/>
            </a:pPr>
            <a:endParaRPr lang="el-GR" sz="900" b="1">
              <a:solidFill>
                <a:schemeClr val="tx2">
                  <a:lumMod val="75000"/>
                </a:schemeClr>
              </a:solidFill>
            </a:endParaRPr>
          </a:p>
          <a:p>
            <a:pPr marL="171450" indent="-171450">
              <a:buFont typeface="Wingdings" panose="05000000000000000000" pitchFamily="2" charset="2"/>
              <a:buChar char="q"/>
            </a:pPr>
            <a:r>
              <a:rPr lang="en-US" sz="900" b="1">
                <a:solidFill>
                  <a:srgbClr val="C00000"/>
                </a:solidFill>
              </a:rPr>
              <a:t>TA/ </a:t>
            </a:r>
            <a:r>
              <a:rPr lang="el-GR" sz="900" b="1">
                <a:solidFill>
                  <a:srgbClr val="C00000"/>
                </a:solidFill>
              </a:rPr>
              <a:t>ΤΕΧΝΙΚΗ ΒΟΗΘΕΙΑ: </a:t>
            </a:r>
            <a:r>
              <a:rPr lang="en-US" sz="900" b="1">
                <a:solidFill>
                  <a:srgbClr val="C00000"/>
                </a:solidFill>
              </a:rPr>
              <a:t>24,68 </a:t>
            </a:r>
            <a:r>
              <a:rPr lang="el-GR" sz="900" b="1">
                <a:ln w="22225">
                  <a:noFill/>
                  <a:prstDash val="solid"/>
                </a:ln>
                <a:solidFill>
                  <a:srgbClr val="C00000"/>
                </a:solidFill>
                <a:ea typeface="Tahoma"/>
                <a:cs typeface="Tahoma"/>
              </a:rPr>
              <a:t>€</a:t>
            </a:r>
            <a:endParaRPr lang="el-GR" sz="900" b="1">
              <a:solidFill>
                <a:srgbClr val="C00000"/>
              </a:solidFill>
            </a:endParaRPr>
          </a:p>
        </p:txBody>
      </p:sp>
      <p:graphicFrame>
        <p:nvGraphicFramePr>
          <p:cNvPr id="3" name="Chart 2">
            <a:extLst>
              <a:ext uri="{FF2B5EF4-FFF2-40B4-BE49-F238E27FC236}">
                <a16:creationId xmlns:a16="http://schemas.microsoft.com/office/drawing/2014/main" id="{F3C7E812-C5A4-6536-D8E3-01C7FB8C0BA3}"/>
              </a:ext>
            </a:extLst>
          </p:cNvPr>
          <p:cNvGraphicFramePr/>
          <p:nvPr/>
        </p:nvGraphicFramePr>
        <p:xfrm>
          <a:off x="6160629" y="1130370"/>
          <a:ext cx="6539371" cy="4721790"/>
        </p:xfrm>
        <a:graphic>
          <a:graphicData uri="http://schemas.openxmlformats.org/drawingml/2006/chart">
            <c:chart xmlns:c="http://schemas.openxmlformats.org/drawingml/2006/chart" xmlns:r="http://schemas.openxmlformats.org/officeDocument/2006/relationships" r:id="rId7"/>
          </a:graphicData>
        </a:graphic>
      </p:graphicFrame>
      <p:pic>
        <p:nvPicPr>
          <p:cNvPr id="6" name="Εικόνα 23">
            <a:extLst>
              <a:ext uri="{FF2B5EF4-FFF2-40B4-BE49-F238E27FC236}">
                <a16:creationId xmlns:a16="http://schemas.microsoft.com/office/drawing/2014/main" id="{C9BB6C8E-10DB-F74B-9DF8-AB4264EAD435}"/>
              </a:ext>
            </a:extLst>
          </p:cNvPr>
          <p:cNvPicPr>
            <a:picLocks noChangeAspect="1"/>
          </p:cNvPicPr>
          <p:nvPr/>
        </p:nvPicPr>
        <p:blipFill rotWithShape="1">
          <a:blip r:embed="rId8" cstate="print">
            <a:clrChange>
              <a:clrFrom>
                <a:srgbClr val="F2FAEF"/>
              </a:clrFrom>
              <a:clrTo>
                <a:srgbClr val="F2FAEF">
                  <a:alpha val="0"/>
                </a:srgbClr>
              </a:clrTo>
            </a:clrChange>
            <a:extLst>
              <a:ext uri="{28A0092B-C50C-407E-A947-70E740481C1C}">
                <a14:useLocalDpi xmlns:a14="http://schemas.microsoft.com/office/drawing/2010/main" val="0"/>
              </a:ext>
            </a:extLst>
          </a:blip>
          <a:srcRect b="24977"/>
          <a:stretch/>
        </p:blipFill>
        <p:spPr>
          <a:xfrm>
            <a:off x="372911" y="1187365"/>
            <a:ext cx="2029821" cy="1361827"/>
          </a:xfrm>
          <a:prstGeom prst="rect">
            <a:avLst/>
          </a:prstGeom>
          <a:ln w="3175">
            <a:noFill/>
          </a:ln>
        </p:spPr>
      </p:pic>
    </p:spTree>
    <p:extLst>
      <p:ext uri="{BB962C8B-B14F-4D97-AF65-F5344CB8AC3E}">
        <p14:creationId xmlns:p14="http://schemas.microsoft.com/office/powerpoint/2010/main" val="3552492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7BCD8-2A74-8EF1-22E3-1EC069F6B80E}"/>
            </a:ext>
          </a:extLst>
        </p:cNvPr>
        <p:cNvGrpSpPr/>
        <p:nvPr/>
      </p:nvGrpSpPr>
      <p:grpSpPr>
        <a:xfrm>
          <a:off x="0" y="0"/>
          <a:ext cx="0" cy="0"/>
          <a:chOff x="0" y="0"/>
          <a:chExt cx="0" cy="0"/>
        </a:xfrm>
      </p:grpSpPr>
      <p:pic>
        <p:nvPicPr>
          <p:cNvPr id="7" name="Picture 6" descr="A close-up of a blue and green object&#10;&#10;AI-generated content may be incorrect.">
            <a:extLst>
              <a:ext uri="{FF2B5EF4-FFF2-40B4-BE49-F238E27FC236}">
                <a16:creationId xmlns:a16="http://schemas.microsoft.com/office/drawing/2014/main" id="{1B3586A0-0EDB-4447-5A83-3C86E44D5BFF}"/>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40F922F9-D042-6B96-9031-8FEFE5204B3D}"/>
              </a:ext>
            </a:extLst>
          </p:cNvPr>
          <p:cNvSpPr txBox="1"/>
          <p:nvPr/>
        </p:nvSpPr>
        <p:spPr>
          <a:xfrm>
            <a:off x="253999" y="521572"/>
            <a:ext cx="8374435" cy="369332"/>
          </a:xfrm>
          <a:prstGeom prst="rect">
            <a:avLst/>
          </a:prstGeom>
          <a:noFill/>
        </p:spPr>
        <p:txBody>
          <a:bodyPr wrap="square" lIns="91440" tIns="45720" rIns="91440" bIns="45720" rtlCol="0" anchor="t">
            <a:spAutoFit/>
          </a:bodyPr>
          <a:lstStyle/>
          <a:p>
            <a:r>
              <a:rPr lang="el-GR" b="1" dirty="0">
                <a:solidFill>
                  <a:schemeClr val="bg2">
                    <a:lumMod val="25000"/>
                  </a:schemeClr>
                </a:solidFill>
                <a:latin typeface="Tahoma"/>
                <a:ea typeface="Tahoma"/>
                <a:cs typeface="Tahoma"/>
              </a:rPr>
              <a:t>Έγκριση Πράξεων: Επισκόπηση</a:t>
            </a:r>
            <a:endParaRPr lang="en-US"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 name="Table 2">
            <a:extLst>
              <a:ext uri="{FF2B5EF4-FFF2-40B4-BE49-F238E27FC236}">
                <a16:creationId xmlns:a16="http://schemas.microsoft.com/office/drawing/2014/main" id="{7B714CBC-F7C4-118E-6031-9FC0E8BBDF05}"/>
              </a:ext>
            </a:extLst>
          </p:cNvPr>
          <p:cNvGraphicFramePr>
            <a:graphicFrameLocks noGrp="1"/>
          </p:cNvGraphicFramePr>
          <p:nvPr>
            <p:extLst>
              <p:ext uri="{D42A27DB-BD31-4B8C-83A1-F6EECF244321}">
                <p14:modId xmlns:p14="http://schemas.microsoft.com/office/powerpoint/2010/main" val="3059370911"/>
              </p:ext>
            </p:extLst>
          </p:nvPr>
        </p:nvGraphicFramePr>
        <p:xfrm>
          <a:off x="372911" y="3298677"/>
          <a:ext cx="8128002" cy="2225040"/>
        </p:xfrm>
        <a:graphic>
          <a:graphicData uri="http://schemas.openxmlformats.org/drawingml/2006/table">
            <a:tbl>
              <a:tblPr firstRow="1" bandRow="1">
                <a:tableStyleId>{68D230F3-CF80-4859-8CE7-A43EE81993B5}</a:tableStyleId>
              </a:tblPr>
              <a:tblGrid>
                <a:gridCol w="2812374">
                  <a:extLst>
                    <a:ext uri="{9D8B030D-6E8A-4147-A177-3AD203B41FA5}">
                      <a16:colId xmlns:a16="http://schemas.microsoft.com/office/drawing/2014/main" val="1625082911"/>
                    </a:ext>
                  </a:extLst>
                </a:gridCol>
                <a:gridCol w="1328907">
                  <a:extLst>
                    <a:ext uri="{9D8B030D-6E8A-4147-A177-3AD203B41FA5}">
                      <a16:colId xmlns:a16="http://schemas.microsoft.com/office/drawing/2014/main" val="3810470789"/>
                    </a:ext>
                  </a:extLst>
                </a:gridCol>
                <a:gridCol w="1328907">
                  <a:extLst>
                    <a:ext uri="{9D8B030D-6E8A-4147-A177-3AD203B41FA5}">
                      <a16:colId xmlns:a16="http://schemas.microsoft.com/office/drawing/2014/main" val="144674307"/>
                    </a:ext>
                  </a:extLst>
                </a:gridCol>
                <a:gridCol w="1328907">
                  <a:extLst>
                    <a:ext uri="{9D8B030D-6E8A-4147-A177-3AD203B41FA5}">
                      <a16:colId xmlns:a16="http://schemas.microsoft.com/office/drawing/2014/main" val="964661825"/>
                    </a:ext>
                  </a:extLst>
                </a:gridCol>
                <a:gridCol w="1328907">
                  <a:extLst>
                    <a:ext uri="{9D8B030D-6E8A-4147-A177-3AD203B41FA5}">
                      <a16:colId xmlns:a16="http://schemas.microsoft.com/office/drawing/2014/main" val="1258019676"/>
                    </a:ext>
                  </a:extLst>
                </a:gridCol>
              </a:tblGrid>
              <a:tr h="370840">
                <a:tc>
                  <a:txBody>
                    <a:bodyPr/>
                    <a:lstStyle/>
                    <a:p>
                      <a:endParaRPr lang="el-GR" sz="12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txBody>
                  <a:tcPr anchor="ctr"/>
                </a:tc>
                <a:tc gridSpan="2">
                  <a:txBody>
                    <a:bodyPr/>
                    <a:lstStyle/>
                    <a:p>
                      <a:pPr algn="ctr"/>
                      <a:r>
                        <a:rPr lang="en-US" sz="120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2024</a:t>
                      </a:r>
                      <a:endParaRPr lang="el-GR" sz="120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txBody>
                  <a:tcPr anchor="ctr"/>
                </a:tc>
                <a:tc hMerge="1">
                  <a:txBody>
                    <a:bodyPr/>
                    <a:lstStyle/>
                    <a:p>
                      <a:endParaRPr lang="el-GR"/>
                    </a:p>
                  </a:txBody>
                  <a:tcPr/>
                </a:tc>
                <a:tc gridSpan="2">
                  <a:txBody>
                    <a:bodyPr/>
                    <a:lstStyle/>
                    <a:p>
                      <a:pPr algn="ctr"/>
                      <a:r>
                        <a:rPr lang="en-US" sz="120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2025</a:t>
                      </a:r>
                      <a:endParaRPr lang="el-GR" sz="120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txBody>
                  <a:tcPr anchor="ctr"/>
                </a:tc>
                <a:tc hMerge="1">
                  <a:txBody>
                    <a:bodyPr/>
                    <a:lstStyle/>
                    <a:p>
                      <a:endParaRPr lang="el-GR"/>
                    </a:p>
                  </a:txBody>
                  <a:tcPr/>
                </a:tc>
                <a:extLst>
                  <a:ext uri="{0D108BD9-81ED-4DB2-BD59-A6C34878D82A}">
                    <a16:rowId xmlns:a16="http://schemas.microsoft.com/office/drawing/2014/main" val="361215858"/>
                  </a:ext>
                </a:extLst>
              </a:tr>
              <a:tr h="370840">
                <a:tc>
                  <a:txBody>
                    <a:bodyPr/>
                    <a:lstStyle/>
                    <a:p>
                      <a:endParaRPr lang="el-GR" sz="1200" kern="1200" dirty="0">
                        <a:solidFill>
                          <a:srgbClr val="00B050"/>
                        </a:solidFill>
                        <a:latin typeface="Tahoma" panose="020B0604030504040204" pitchFamily="34" charset="0"/>
                        <a:ea typeface="Tahoma" panose="020B0604030504040204" pitchFamily="34" charset="0"/>
                        <a:cs typeface="Tahoma" panose="020B0604030504040204" pitchFamily="34" charset="0"/>
                      </a:endParaRPr>
                    </a:p>
                  </a:txBody>
                  <a:tcPr anchor="ctr">
                    <a:solidFill>
                      <a:srgbClr val="7AC343">
                        <a:alpha val="20000"/>
                      </a:srgbClr>
                    </a:solidFill>
                  </a:tcPr>
                </a:tc>
                <a:tc>
                  <a:txBody>
                    <a:bodyPr/>
                    <a:lstStyle/>
                    <a:p>
                      <a:pPr algn="ctr"/>
                      <a:r>
                        <a:rPr lang="el-GR" sz="1200" b="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ΔΑ</a:t>
                      </a:r>
                    </a:p>
                  </a:txBody>
                  <a:tcPr anchor="ctr">
                    <a:solidFill>
                      <a:srgbClr val="7AC343">
                        <a:alpha val="20000"/>
                      </a:srgbClr>
                    </a:solidFill>
                  </a:tcPr>
                </a:tc>
                <a:tc>
                  <a:txBody>
                    <a:bodyPr/>
                    <a:lstStyle/>
                    <a:p>
                      <a:pPr algn="ctr"/>
                      <a:r>
                        <a:rPr lang="el-GR" sz="1200" b="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ΕΦ</a:t>
                      </a:r>
                    </a:p>
                  </a:txBody>
                  <a:tcPr anchor="ctr">
                    <a:solidFill>
                      <a:srgbClr val="7AC343">
                        <a:alpha val="20000"/>
                      </a:srgbClr>
                    </a:solidFill>
                  </a:tcPr>
                </a:tc>
                <a:tc>
                  <a:txBody>
                    <a:bodyPr/>
                    <a:lstStyle/>
                    <a:p>
                      <a:pPr algn="ctr"/>
                      <a:r>
                        <a:rPr lang="el-GR" sz="1200" b="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ΔΑ</a:t>
                      </a:r>
                    </a:p>
                  </a:txBody>
                  <a:tcPr anchor="ctr">
                    <a:solidFill>
                      <a:srgbClr val="7AC343">
                        <a:alpha val="20000"/>
                      </a:srgbClr>
                    </a:solidFill>
                  </a:tcPr>
                </a:tc>
                <a:tc>
                  <a:txBody>
                    <a:bodyPr/>
                    <a:lstStyle/>
                    <a:p>
                      <a:pPr algn="ctr"/>
                      <a:r>
                        <a:rPr lang="el-GR" sz="1200" b="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ΕΦ</a:t>
                      </a:r>
                    </a:p>
                  </a:txBody>
                  <a:tcPr anchor="ctr">
                    <a:solidFill>
                      <a:srgbClr val="7AC343">
                        <a:alpha val="20000"/>
                      </a:srgbClr>
                    </a:solidFill>
                  </a:tcPr>
                </a:tc>
                <a:extLst>
                  <a:ext uri="{0D108BD9-81ED-4DB2-BD59-A6C34878D82A}">
                    <a16:rowId xmlns:a16="http://schemas.microsoft.com/office/drawing/2014/main" val="2693542590"/>
                  </a:ext>
                </a:extLst>
              </a:tr>
              <a:tr h="370840">
                <a:tc>
                  <a:txBody>
                    <a:bodyPr/>
                    <a:lstStyle/>
                    <a:p>
                      <a:r>
                        <a:rPr lang="el-GR" sz="12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ΕΚΔΟΘΕΙΣΕΣ ΠΡΟΣΚΛΗΣΕΙΣ</a:t>
                      </a:r>
                    </a:p>
                  </a:txBody>
                  <a:tcPr anchor="ctr"/>
                </a:tc>
                <a:tc>
                  <a:txBody>
                    <a:bodyPr/>
                    <a:lstStyle/>
                    <a:p>
                      <a:pPr algn="ctr"/>
                      <a:r>
                        <a:rPr lang="el-GR" sz="1200" b="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7</a:t>
                      </a:r>
                    </a:p>
                  </a:txBody>
                  <a:tcPr anchor="ctr"/>
                </a:tc>
                <a:tc>
                  <a:txBody>
                    <a:bodyPr/>
                    <a:lstStyle/>
                    <a:p>
                      <a:pPr algn="ctr"/>
                      <a:r>
                        <a:rPr lang="el-GR" sz="1200" b="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3</a:t>
                      </a:r>
                    </a:p>
                  </a:txBody>
                  <a:tcPr anchor="ctr"/>
                </a:tc>
                <a:tc>
                  <a:txBody>
                    <a:bodyPr/>
                    <a:lstStyle/>
                    <a:p>
                      <a:pPr algn="ctr"/>
                      <a:r>
                        <a:rPr lang="el-GR" sz="1200" b="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1</a:t>
                      </a:r>
                    </a:p>
                  </a:txBody>
                  <a:tcPr anchor="ctr"/>
                </a:tc>
                <a:tc>
                  <a:txBody>
                    <a:bodyPr/>
                    <a:lstStyle/>
                    <a:p>
                      <a:pPr algn="ctr"/>
                      <a:r>
                        <a:rPr lang="el-GR" sz="1200" b="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a:t>
                      </a:r>
                    </a:p>
                  </a:txBody>
                  <a:tcPr anchor="ctr"/>
                </a:tc>
                <a:extLst>
                  <a:ext uri="{0D108BD9-81ED-4DB2-BD59-A6C34878D82A}">
                    <a16:rowId xmlns:a16="http://schemas.microsoft.com/office/drawing/2014/main" val="4225834889"/>
                  </a:ext>
                </a:extLst>
              </a:tr>
              <a:tr h="370840">
                <a:tc>
                  <a:txBody>
                    <a:bodyPr/>
                    <a:lstStyle/>
                    <a:p>
                      <a:r>
                        <a:rPr lang="el-GR" sz="1200" b="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ΕΝΤΑΓΜΕΝΕΣ ΠΡΑΞΕΙΣ</a:t>
                      </a:r>
                    </a:p>
                  </a:txBody>
                  <a:tcPr anchor="ctr"/>
                </a:tc>
                <a:tc>
                  <a:txBody>
                    <a:bodyPr/>
                    <a:lstStyle/>
                    <a:p>
                      <a:pPr algn="ctr"/>
                      <a:r>
                        <a:rPr lang="el-GR" sz="1200" b="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83</a:t>
                      </a:r>
                    </a:p>
                  </a:txBody>
                  <a:tcPr anchor="ctr"/>
                </a:tc>
                <a:tc>
                  <a:txBody>
                    <a:bodyPr/>
                    <a:lstStyle/>
                    <a:p>
                      <a:pPr algn="ctr"/>
                      <a:r>
                        <a:rPr lang="el-GR" sz="1200" b="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3</a:t>
                      </a:r>
                    </a:p>
                  </a:txBody>
                  <a:tcPr anchor="ctr"/>
                </a:tc>
                <a:tc>
                  <a:txBody>
                    <a:bodyPr/>
                    <a:lstStyle/>
                    <a:p>
                      <a:pPr algn="ctr"/>
                      <a:r>
                        <a:rPr lang="el-GR" sz="1200" b="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2</a:t>
                      </a:r>
                    </a:p>
                  </a:txBody>
                  <a:tcPr anchor="ctr"/>
                </a:tc>
                <a:tc>
                  <a:txBody>
                    <a:bodyPr/>
                    <a:lstStyle/>
                    <a:p>
                      <a:pPr algn="ctr"/>
                      <a:r>
                        <a:rPr lang="el-GR" sz="1200" b="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a:t>
                      </a:r>
                    </a:p>
                  </a:txBody>
                  <a:tcPr anchor="ctr"/>
                </a:tc>
                <a:extLst>
                  <a:ext uri="{0D108BD9-81ED-4DB2-BD59-A6C34878D82A}">
                    <a16:rowId xmlns:a16="http://schemas.microsoft.com/office/drawing/2014/main" val="2906130752"/>
                  </a:ext>
                </a:extLst>
              </a:tr>
              <a:tr h="370840">
                <a:tc>
                  <a:txBody>
                    <a:bodyPr/>
                    <a:lstStyle/>
                    <a:p>
                      <a:endParaRPr lang="el-GR" sz="120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endParaRPr lang="el-GR" sz="1200" b="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endParaRPr lang="el-GR" sz="1200" b="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endParaRPr lang="el-GR" sz="1200" b="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endParaRPr lang="el-GR" sz="1200" b="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2389178455"/>
                  </a:ext>
                </a:extLst>
              </a:tr>
              <a:tr h="370840">
                <a:tc>
                  <a:txBody>
                    <a:bodyPr/>
                    <a:lstStyle/>
                    <a:p>
                      <a:r>
                        <a:rPr lang="el-GR" sz="1200" b="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Π/Υ ΕΝΤΑΓΜΕΝΩΝ ΠΡΑΞΕΩΝ</a:t>
                      </a:r>
                    </a:p>
                  </a:txBody>
                  <a:tcPr anchor="ctr">
                    <a:solidFill>
                      <a:srgbClr val="7AC343">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200" b="1">
                          <a:latin typeface="Tahoma" panose="020B0604030504040204" pitchFamily="34" charset="0"/>
                          <a:ea typeface="Tahoma" panose="020B0604030504040204" pitchFamily="34" charset="0"/>
                          <a:cs typeface="Tahoma" panose="020B0604030504040204" pitchFamily="34" charset="0"/>
                        </a:rPr>
                        <a:t>€ 153,46 εκατ.</a:t>
                      </a:r>
                      <a:endParaRPr lang="en-GB" sz="1200" b="1">
                        <a:latin typeface="Tahoma" panose="020B0604030504040204" pitchFamily="34" charset="0"/>
                        <a:ea typeface="Tahoma" panose="020B0604030504040204" pitchFamily="34" charset="0"/>
                        <a:cs typeface="Tahoma" panose="020B0604030504040204" pitchFamily="34" charset="0"/>
                      </a:endParaRPr>
                    </a:p>
                  </a:txBody>
                  <a:tcPr anchor="ctr">
                    <a:solidFill>
                      <a:srgbClr val="7AC343">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200" b="1">
                          <a:latin typeface="Tahoma" panose="020B0604030504040204" pitchFamily="34" charset="0"/>
                          <a:ea typeface="Tahoma" panose="020B0604030504040204" pitchFamily="34" charset="0"/>
                          <a:cs typeface="Tahoma" panose="020B0604030504040204" pitchFamily="34" charset="0"/>
                        </a:rPr>
                        <a:t>71,95 εκατ. €</a:t>
                      </a:r>
                      <a:endParaRPr lang="en-GB" sz="1200" b="1">
                        <a:latin typeface="Tahoma" panose="020B0604030504040204" pitchFamily="34" charset="0"/>
                        <a:ea typeface="Tahoma" panose="020B0604030504040204" pitchFamily="34" charset="0"/>
                        <a:cs typeface="Tahoma" panose="020B0604030504040204" pitchFamily="34" charset="0"/>
                      </a:endParaRPr>
                    </a:p>
                  </a:txBody>
                  <a:tcPr anchor="ctr">
                    <a:solidFill>
                      <a:srgbClr val="7AC343">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200" b="1">
                          <a:latin typeface="Tahoma" panose="020B0604030504040204" pitchFamily="34" charset="0"/>
                          <a:ea typeface="Tahoma" panose="020B0604030504040204" pitchFamily="34" charset="0"/>
                          <a:cs typeface="Tahoma" panose="020B0604030504040204" pitchFamily="34" charset="0"/>
                        </a:rPr>
                        <a:t>24,76 εκατ. €</a:t>
                      </a:r>
                      <a:endParaRPr lang="en-GB" sz="1200" b="1">
                        <a:latin typeface="Tahoma" panose="020B0604030504040204" pitchFamily="34" charset="0"/>
                        <a:ea typeface="Tahoma" panose="020B0604030504040204" pitchFamily="34" charset="0"/>
                        <a:cs typeface="Tahoma" panose="020B0604030504040204" pitchFamily="34" charset="0"/>
                      </a:endParaRPr>
                    </a:p>
                  </a:txBody>
                  <a:tcPr anchor="ctr">
                    <a:solidFill>
                      <a:srgbClr val="7AC343">
                        <a:alpha val="20000"/>
                      </a:srgbClr>
                    </a:solidFill>
                  </a:tcPr>
                </a:tc>
                <a:tc>
                  <a:txBody>
                    <a:bodyPr/>
                    <a:lstStyle/>
                    <a:p>
                      <a:pPr algn="ctr"/>
                      <a:r>
                        <a:rPr lang="el-GR" sz="12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a:t>
                      </a:r>
                    </a:p>
                  </a:txBody>
                  <a:tcPr anchor="ctr">
                    <a:solidFill>
                      <a:srgbClr val="7AC343">
                        <a:alpha val="20000"/>
                      </a:srgbClr>
                    </a:solidFill>
                  </a:tcPr>
                </a:tc>
                <a:extLst>
                  <a:ext uri="{0D108BD9-81ED-4DB2-BD59-A6C34878D82A}">
                    <a16:rowId xmlns:a16="http://schemas.microsoft.com/office/drawing/2014/main" val="668330672"/>
                  </a:ext>
                </a:extLst>
              </a:tr>
            </a:tbl>
          </a:graphicData>
        </a:graphic>
      </p:graphicFrame>
      <p:sp>
        <p:nvSpPr>
          <p:cNvPr id="8" name="TextBox 1">
            <a:extLst>
              <a:ext uri="{FF2B5EF4-FFF2-40B4-BE49-F238E27FC236}">
                <a16:creationId xmlns:a16="http://schemas.microsoft.com/office/drawing/2014/main" id="{6E7BC2DE-51AE-E041-36EB-B8068206DC93}"/>
              </a:ext>
            </a:extLst>
          </p:cNvPr>
          <p:cNvSpPr txBox="1"/>
          <p:nvPr/>
        </p:nvSpPr>
        <p:spPr>
          <a:xfrm>
            <a:off x="2775643" y="1278064"/>
            <a:ext cx="8374434" cy="1754700"/>
          </a:xfrm>
          <a:prstGeom prst="rect">
            <a:avLst/>
          </a:prstGeom>
          <a:noFill/>
          <a:ln w="12700">
            <a:noFill/>
            <a:prstDash val="sysDash"/>
          </a:ln>
        </p:spPr>
        <p:txBody>
          <a:bodyPr wrap="square" lIns="91440" tIns="45720" rIns="91440" bIns="45720" anchor="t">
            <a:spAutoFit/>
          </a:bodyPr>
          <a:lstStyle>
            <a:defPPr>
              <a:defRPr lang="en-US"/>
            </a:defPPr>
            <a:lvl1pPr algn="ctr">
              <a:defRPr sz="1600" b="1">
                <a:ln w="22225">
                  <a:noFill/>
                  <a:prstDash val="solid"/>
                </a:ln>
                <a:solidFill>
                  <a:schemeClr val="bg2">
                    <a:lumMod val="25000"/>
                  </a:schemeClr>
                </a:solidFill>
                <a:ea typeface="Tahoma"/>
                <a:cs typeface="Tahom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l">
              <a:spcBef>
                <a:spcPts val="1200"/>
              </a:spcBef>
              <a:buSzPct val="120000"/>
              <a:buBlip>
                <a:blip r:embed="rId4">
                  <a:extLst>
                    <a:ext uri="{96DAC541-7B7A-43D3-8B79-37D633B846F1}">
                      <asvg:svgBlip xmlns:asvg="http://schemas.microsoft.com/office/drawing/2016/SVG/main" r:embed="rId5"/>
                    </a:ext>
                  </a:extLst>
                </a:blip>
              </a:buBlip>
            </a:pPr>
            <a:r>
              <a:rPr lang="el-GR" b="0" dirty="0">
                <a:latin typeface="Tahoma" panose="020B0604030504040204" pitchFamily="34" charset="0"/>
                <a:ea typeface="Tahoma" panose="020B0604030504040204" pitchFamily="34" charset="0"/>
                <a:cs typeface="Tahoma" panose="020B0604030504040204" pitchFamily="34" charset="0"/>
              </a:rPr>
              <a:t>Η «Επιχορήγηση φορέων για τη λειτουργία Κέντρων Φιλοξενίας Ασυνόδευτων Ανηλίκων (ΚΦΑΑ) 2024-2025» περιλαμβάνει 60 ενταγμένες πράξεις, συνολικού π/υ 42,34 εκατ. ευρώ. </a:t>
            </a:r>
          </a:p>
          <a:p>
            <a:pPr marL="285750" indent="-285750" algn="l">
              <a:spcBef>
                <a:spcPts val="1200"/>
              </a:spcBef>
              <a:buSzPct val="120000"/>
              <a:buBlip>
                <a:blip r:embed="rId4">
                  <a:extLst>
                    <a:ext uri="{96DAC541-7B7A-43D3-8B79-37D633B846F1}">
                      <asvg:svgBlip xmlns:asvg="http://schemas.microsoft.com/office/drawing/2016/SVG/main" r:embed="rId5"/>
                    </a:ext>
                  </a:extLst>
                </a:blip>
              </a:buBlip>
            </a:pPr>
            <a:r>
              <a:rPr lang="el-GR" b="0" dirty="0">
                <a:latin typeface="Tahoma" panose="020B0604030504040204" pitchFamily="34" charset="0"/>
                <a:ea typeface="Tahoma" panose="020B0604030504040204" pitchFamily="34" charset="0"/>
                <a:cs typeface="Tahoma" panose="020B0604030504040204" pitchFamily="34" charset="0"/>
              </a:rPr>
              <a:t>Η</a:t>
            </a:r>
            <a:r>
              <a:rPr lang="en-GB" b="0" dirty="0">
                <a:latin typeface="Tahoma" panose="020B0604030504040204" pitchFamily="34" charset="0"/>
                <a:ea typeface="Tahoma" panose="020B0604030504040204" pitchFamily="34" charset="0"/>
                <a:cs typeface="Tahoma" panose="020B0604030504040204" pitchFamily="34" charset="0"/>
              </a:rPr>
              <a:t> </a:t>
            </a:r>
            <a:r>
              <a:rPr lang="el-GR" b="0" dirty="0">
                <a:latin typeface="Tahoma" panose="020B0604030504040204" pitchFamily="34" charset="0"/>
                <a:ea typeface="Tahoma" panose="020B0604030504040204" pitchFamily="34" charset="0"/>
                <a:cs typeface="Tahoma" panose="020B0604030504040204" pitchFamily="34" charset="0"/>
              </a:rPr>
              <a:t>«Επιχορήγηση φορέων για τη λειτουργία Εποπτευόμενων Διαμερισμάτων Ημιαυτόνομης Διαβίωσης για Ασυνόδευτους Ανήλικους 16 ετών και άνω (SILS)» περιλαμβάνει 12 ενταγμένες πράξεις, συνολικού π/υ 4,80 εκατ. ευρώ.</a:t>
            </a:r>
          </a:p>
        </p:txBody>
      </p:sp>
      <p:sp>
        <p:nvSpPr>
          <p:cNvPr id="9" name="TextBox 8">
            <a:extLst>
              <a:ext uri="{FF2B5EF4-FFF2-40B4-BE49-F238E27FC236}">
                <a16:creationId xmlns:a16="http://schemas.microsoft.com/office/drawing/2014/main" id="{50AB2AEC-1750-8555-FF22-B65A2E10206B}"/>
              </a:ext>
            </a:extLst>
          </p:cNvPr>
          <p:cNvSpPr txBox="1"/>
          <p:nvPr/>
        </p:nvSpPr>
        <p:spPr>
          <a:xfrm>
            <a:off x="7502013" y="5789630"/>
            <a:ext cx="4466742" cy="276999"/>
          </a:xfrm>
          <a:prstGeom prst="rect">
            <a:avLst/>
          </a:prstGeom>
          <a:noFill/>
          <a:ln w="12700">
            <a:noFill/>
            <a:prstDash val="sysDash"/>
          </a:ln>
        </p:spPr>
        <p:txBody>
          <a:bodyPr wrap="square" lIns="91440" tIns="45720" rIns="91440" bIns="45720" anchor="t">
            <a:spAutoFit/>
          </a:bodyPr>
          <a:lstStyle>
            <a:defPPr>
              <a:defRPr lang="en-US"/>
            </a:defPPr>
            <a:lvl1pPr algn="ctr">
              <a:defRPr sz="1400" b="1">
                <a:ln w="22225">
                  <a:noFill/>
                  <a:prstDash val="solid"/>
                </a:ln>
                <a:solidFill>
                  <a:schemeClr val="bg2">
                    <a:lumMod val="25000"/>
                  </a:schemeClr>
                </a:solidFill>
                <a:ea typeface="Tahoma"/>
                <a:cs typeface="Tahoma"/>
              </a:defRPr>
            </a:lvl1pPr>
          </a:lstStyle>
          <a:p>
            <a:pPr algn="r"/>
            <a:r>
              <a:rPr lang="el-GR" sz="1200" dirty="0">
                <a:latin typeface="Tahoma" panose="020B0604030504040204" pitchFamily="34" charset="0"/>
                <a:ea typeface="Tahoma" panose="020B0604030504040204" pitchFamily="34" charset="0"/>
                <a:cs typeface="Tahoma" panose="020B0604030504040204" pitchFamily="34" charset="0"/>
              </a:rPr>
              <a:t>ΤΡΕΧΟΥΣΕΣ ΑΞΙΟΛΟΓΗΣΕΙΣ ΔΑ: 1 ΠΡΑΞΗ | 1.800.000 €</a:t>
            </a:r>
          </a:p>
        </p:txBody>
      </p:sp>
      <p:pic>
        <p:nvPicPr>
          <p:cNvPr id="10" name="Εικόνα 23">
            <a:extLst>
              <a:ext uri="{FF2B5EF4-FFF2-40B4-BE49-F238E27FC236}">
                <a16:creationId xmlns:a16="http://schemas.microsoft.com/office/drawing/2014/main" id="{58DA92F9-EA30-16FB-E91A-8D7E21FF3C8D}"/>
              </a:ext>
            </a:extLst>
          </p:cNvPr>
          <p:cNvPicPr>
            <a:picLocks noChangeAspect="1"/>
          </p:cNvPicPr>
          <p:nvPr/>
        </p:nvPicPr>
        <p:blipFill rotWithShape="1">
          <a:blip r:embed="rId6" cstate="print">
            <a:clrChange>
              <a:clrFrom>
                <a:srgbClr val="F2FAEF"/>
              </a:clrFrom>
              <a:clrTo>
                <a:srgbClr val="F2FAEF">
                  <a:alpha val="0"/>
                </a:srgbClr>
              </a:clrTo>
            </a:clrChange>
            <a:extLst>
              <a:ext uri="{28A0092B-C50C-407E-A947-70E740481C1C}">
                <a14:useLocalDpi xmlns:a14="http://schemas.microsoft.com/office/drawing/2010/main" val="0"/>
              </a:ext>
            </a:extLst>
          </a:blip>
          <a:srcRect b="24977"/>
          <a:stretch/>
        </p:blipFill>
        <p:spPr>
          <a:xfrm>
            <a:off x="372911" y="1187365"/>
            <a:ext cx="2029821" cy="1361827"/>
          </a:xfrm>
          <a:prstGeom prst="rect">
            <a:avLst/>
          </a:prstGeom>
          <a:ln w="3175">
            <a:noFill/>
          </a:ln>
        </p:spPr>
      </p:pic>
    </p:spTree>
    <p:extLst>
      <p:ext uri="{BB962C8B-B14F-4D97-AF65-F5344CB8AC3E}">
        <p14:creationId xmlns:p14="http://schemas.microsoft.com/office/powerpoint/2010/main" val="3506756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19AFCB-BC47-92B7-540F-B07DBBA95A5B}"/>
            </a:ext>
          </a:extLst>
        </p:cNvPr>
        <p:cNvGrpSpPr/>
        <p:nvPr/>
      </p:nvGrpSpPr>
      <p:grpSpPr>
        <a:xfrm>
          <a:off x="0" y="0"/>
          <a:ext cx="0" cy="0"/>
          <a:chOff x="0" y="0"/>
          <a:chExt cx="0" cy="0"/>
        </a:xfrm>
      </p:grpSpPr>
      <p:pic>
        <p:nvPicPr>
          <p:cNvPr id="7" name="Picture 6" descr="A close-up of a blue and green object&#10;&#10;AI-generated content may be incorrect.">
            <a:extLst>
              <a:ext uri="{FF2B5EF4-FFF2-40B4-BE49-F238E27FC236}">
                <a16:creationId xmlns:a16="http://schemas.microsoft.com/office/drawing/2014/main" id="{FC2B8A3C-3DA3-24E2-92D6-F35A8D0B91FF}"/>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2E0ED45F-E10F-DD1A-3CB7-7C4FF9567D1E}"/>
              </a:ext>
            </a:extLst>
          </p:cNvPr>
          <p:cNvSpPr txBox="1"/>
          <p:nvPr/>
        </p:nvSpPr>
        <p:spPr>
          <a:xfrm>
            <a:off x="253999" y="521572"/>
            <a:ext cx="8374435" cy="369332"/>
          </a:xfrm>
          <a:prstGeom prst="rect">
            <a:avLst/>
          </a:prstGeom>
          <a:noFill/>
        </p:spPr>
        <p:txBody>
          <a:bodyPr wrap="square" lIns="91440" tIns="45720" rIns="91440" bIns="45720" rtlCol="0" anchor="t">
            <a:spAutoFit/>
          </a:bodyPr>
          <a:lstStyle/>
          <a:p>
            <a:r>
              <a:rPr lang="el-GR" b="1">
                <a:solidFill>
                  <a:schemeClr val="bg2">
                    <a:lumMod val="25000"/>
                  </a:schemeClr>
                </a:solidFill>
                <a:latin typeface="Tahoma"/>
                <a:ea typeface="Tahoma"/>
                <a:cs typeface="Tahoma"/>
              </a:rPr>
              <a:t>Έκδοση Προσκλήσεων: Ενεργοποίηση</a:t>
            </a:r>
            <a:endParaRPr lang="en-US" b="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8" name="Chart 7">
            <a:extLst>
              <a:ext uri="{FF2B5EF4-FFF2-40B4-BE49-F238E27FC236}">
                <a16:creationId xmlns:a16="http://schemas.microsoft.com/office/drawing/2014/main" id="{C4EAA652-65FF-79C3-B4F3-CDE05465A9CF}"/>
              </a:ext>
            </a:extLst>
          </p:cNvPr>
          <p:cNvGraphicFramePr/>
          <p:nvPr>
            <p:extLst>
              <p:ext uri="{D42A27DB-BD31-4B8C-83A1-F6EECF244321}">
                <p14:modId xmlns:p14="http://schemas.microsoft.com/office/powerpoint/2010/main" val="2592011717"/>
              </p:ext>
            </p:extLst>
          </p:nvPr>
        </p:nvGraphicFramePr>
        <p:xfrm>
          <a:off x="2580640" y="1238674"/>
          <a:ext cx="7030720" cy="4380653"/>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2DD67CF2-EE35-8311-3A27-B777D3C42993}"/>
              </a:ext>
            </a:extLst>
          </p:cNvPr>
          <p:cNvSpPr txBox="1"/>
          <p:nvPr/>
        </p:nvSpPr>
        <p:spPr>
          <a:xfrm>
            <a:off x="2194058" y="5678187"/>
            <a:ext cx="2515102" cy="276999"/>
          </a:xfrm>
          <a:prstGeom prst="rect">
            <a:avLst/>
          </a:prstGeom>
          <a:noFill/>
        </p:spPr>
        <p:txBody>
          <a:bodyPr wrap="square" rtlCol="0">
            <a:spAutoFit/>
          </a:bodyPr>
          <a:lstStyle/>
          <a:p>
            <a:pPr marL="171450" indent="-171450" algn="ctr">
              <a:buFont typeface="Wingdings" panose="05000000000000000000" pitchFamily="2" charset="2"/>
              <a:buChar char="q"/>
            </a:pPr>
            <a:r>
              <a:rPr lang="el-GR" sz="1200" b="1" dirty="0">
                <a:solidFill>
                  <a:schemeClr val="accent4">
                    <a:lumMod val="40000"/>
                    <a:lumOff val="60000"/>
                  </a:schemeClr>
                </a:solidFill>
                <a:latin typeface="Tahoma" panose="020B0604030504040204" pitchFamily="34" charset="0"/>
                <a:ea typeface="Tahoma" panose="020B0604030504040204" pitchFamily="34" charset="0"/>
                <a:cs typeface="Tahoma" panose="020B0604030504040204" pitchFamily="34" charset="0"/>
              </a:rPr>
              <a:t>ΕΞΕΙΔΙΚΕΥΜΕΝΕΣ ΔΡΑΣΕΙΣ</a:t>
            </a:r>
            <a:endParaRPr lang="el-GR" sz="1200"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1" name="TextBox 10">
            <a:extLst>
              <a:ext uri="{FF2B5EF4-FFF2-40B4-BE49-F238E27FC236}">
                <a16:creationId xmlns:a16="http://schemas.microsoft.com/office/drawing/2014/main" id="{B7B08A04-B4DE-F787-BA59-4279794A8359}"/>
              </a:ext>
            </a:extLst>
          </p:cNvPr>
          <p:cNvSpPr txBox="1"/>
          <p:nvPr/>
        </p:nvSpPr>
        <p:spPr>
          <a:xfrm>
            <a:off x="4709160" y="5678187"/>
            <a:ext cx="2773679" cy="276999"/>
          </a:xfrm>
          <a:prstGeom prst="rect">
            <a:avLst/>
          </a:prstGeom>
          <a:noFill/>
        </p:spPr>
        <p:txBody>
          <a:bodyPr wrap="square" rtlCol="0">
            <a:spAutoFit/>
          </a:bodyPr>
          <a:lstStyle/>
          <a:p>
            <a:pPr marL="171450" indent="-171450" algn="ctr">
              <a:buFont typeface="Wingdings" panose="05000000000000000000" pitchFamily="2" charset="2"/>
              <a:buChar char="q"/>
            </a:pPr>
            <a:r>
              <a:rPr lang="el-GR" sz="1200" b="1"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ΕΚΔΟΘΕΙΣΕΣ ΠΡΟΣΚΛΗΣΕΙΣ ΔΑ</a:t>
            </a:r>
          </a:p>
        </p:txBody>
      </p:sp>
      <p:sp>
        <p:nvSpPr>
          <p:cNvPr id="12" name="TextBox 11">
            <a:extLst>
              <a:ext uri="{FF2B5EF4-FFF2-40B4-BE49-F238E27FC236}">
                <a16:creationId xmlns:a16="http://schemas.microsoft.com/office/drawing/2014/main" id="{6AF70999-85AD-B644-3CBF-55C6F11DF14A}"/>
              </a:ext>
            </a:extLst>
          </p:cNvPr>
          <p:cNvSpPr txBox="1"/>
          <p:nvPr/>
        </p:nvSpPr>
        <p:spPr>
          <a:xfrm>
            <a:off x="7341606" y="5678187"/>
            <a:ext cx="2903607" cy="276999"/>
          </a:xfrm>
          <a:prstGeom prst="rect">
            <a:avLst/>
          </a:prstGeom>
          <a:noFill/>
        </p:spPr>
        <p:txBody>
          <a:bodyPr wrap="square" rtlCol="0">
            <a:spAutoFit/>
          </a:bodyPr>
          <a:lstStyle/>
          <a:p>
            <a:pPr marL="171450" indent="-171450" algn="ctr">
              <a:buFont typeface="Wingdings" panose="05000000000000000000" pitchFamily="2" charset="2"/>
              <a:buChar char="q"/>
            </a:pPr>
            <a:r>
              <a:rPr lang="el-GR" sz="1200" b="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ΕΚΔΟΘΕΙΣΕΣ ΠΡΟΣΚΛΗΣΕΙΣ ΕΦ</a:t>
            </a:r>
          </a:p>
        </p:txBody>
      </p:sp>
      <p:pic>
        <p:nvPicPr>
          <p:cNvPr id="17" name="Εικόνα 23">
            <a:extLst>
              <a:ext uri="{FF2B5EF4-FFF2-40B4-BE49-F238E27FC236}">
                <a16:creationId xmlns:a16="http://schemas.microsoft.com/office/drawing/2014/main" id="{68598EF6-87BA-4B19-3210-955BE53203FB}"/>
              </a:ext>
            </a:extLst>
          </p:cNvPr>
          <p:cNvPicPr>
            <a:picLocks noChangeAspect="1"/>
          </p:cNvPicPr>
          <p:nvPr/>
        </p:nvPicPr>
        <p:blipFill rotWithShape="1">
          <a:blip r:embed="rId5" cstate="print">
            <a:clrChange>
              <a:clrFrom>
                <a:srgbClr val="F2FAEF"/>
              </a:clrFrom>
              <a:clrTo>
                <a:srgbClr val="F2FAEF">
                  <a:alpha val="0"/>
                </a:srgbClr>
              </a:clrTo>
            </a:clrChange>
            <a:extLst>
              <a:ext uri="{28A0092B-C50C-407E-A947-70E740481C1C}">
                <a14:useLocalDpi xmlns:a14="http://schemas.microsoft.com/office/drawing/2010/main" val="0"/>
              </a:ext>
            </a:extLst>
          </a:blip>
          <a:srcRect b="24977"/>
          <a:stretch/>
        </p:blipFill>
        <p:spPr>
          <a:xfrm>
            <a:off x="8773937" y="2076754"/>
            <a:ext cx="699486" cy="469292"/>
          </a:xfrm>
          <a:prstGeom prst="rect">
            <a:avLst/>
          </a:prstGeom>
          <a:ln w="3175">
            <a:noFill/>
          </a:ln>
        </p:spPr>
      </p:pic>
      <p:pic>
        <p:nvPicPr>
          <p:cNvPr id="18" name="Εικόνα 23">
            <a:extLst>
              <a:ext uri="{FF2B5EF4-FFF2-40B4-BE49-F238E27FC236}">
                <a16:creationId xmlns:a16="http://schemas.microsoft.com/office/drawing/2014/main" id="{F4322641-4C8B-4DB9-604B-A80F9FD7D190}"/>
              </a:ext>
            </a:extLst>
          </p:cNvPr>
          <p:cNvPicPr>
            <a:picLocks noChangeAspect="1"/>
          </p:cNvPicPr>
          <p:nvPr/>
        </p:nvPicPr>
        <p:blipFill rotWithShape="1">
          <a:blip r:embed="rId5" cstate="print">
            <a:clrChange>
              <a:clrFrom>
                <a:srgbClr val="F2FAEF"/>
              </a:clrFrom>
              <a:clrTo>
                <a:srgbClr val="F2FAEF">
                  <a:alpha val="0"/>
                </a:srgbClr>
              </a:clrTo>
            </a:clrChange>
            <a:extLst>
              <a:ext uri="{28A0092B-C50C-407E-A947-70E740481C1C}">
                <a14:useLocalDpi xmlns:a14="http://schemas.microsoft.com/office/drawing/2010/main" val="0"/>
              </a:ext>
            </a:extLst>
          </a:blip>
          <a:srcRect b="24977"/>
          <a:stretch/>
        </p:blipFill>
        <p:spPr>
          <a:xfrm>
            <a:off x="3716849" y="3986834"/>
            <a:ext cx="699486" cy="469292"/>
          </a:xfrm>
          <a:prstGeom prst="rect">
            <a:avLst/>
          </a:prstGeom>
          <a:ln w="3175">
            <a:noFill/>
          </a:ln>
        </p:spPr>
      </p:pic>
    </p:spTree>
    <p:extLst>
      <p:ext uri="{BB962C8B-B14F-4D97-AF65-F5344CB8AC3E}">
        <p14:creationId xmlns:p14="http://schemas.microsoft.com/office/powerpoint/2010/main" val="20073931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Έγγραφο" ma:contentTypeID="0x01010036BBF09E51E3D747983419EBE5C3D381" ma:contentTypeVersion="20" ma:contentTypeDescription="Δημιουργία νέου εγγράφου" ma:contentTypeScope="" ma:versionID="a4893b5f816384f3d8edec56dc241100">
  <xsd:schema xmlns:xsd="http://www.w3.org/2001/XMLSchema" xmlns:xs="http://www.w3.org/2001/XMLSchema" xmlns:p="http://schemas.microsoft.com/office/2006/metadata/properties" xmlns:ns1="http://schemas.microsoft.com/sharepoint/v3" xmlns:ns2="231fdfef-a9ee-4488-87d7-25509bb61a67" xmlns:ns3="9b14f67b-07fb-4990-84f3-2bcbd421439c" targetNamespace="http://schemas.microsoft.com/office/2006/metadata/properties" ma:root="true" ma:fieldsID="00f8cbdd0af5caaf21466da7d3e0743b" ns1:_="" ns2:_="" ns3:_="">
    <xsd:import namespace="http://schemas.microsoft.com/sharepoint/v3"/>
    <xsd:import namespace="231fdfef-a9ee-4488-87d7-25509bb61a67"/>
    <xsd:import namespace="9b14f67b-07fb-4990-84f3-2bcbd421439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3:SharedWithUsers" minOccurs="0"/>
                <xsd:element ref="ns3:SharedWithDetails" minOccurs="0"/>
                <xsd:element ref="ns2:MediaServiceAutoKeyPoints" minOccurs="0"/>
                <xsd:element ref="ns2:MediaServiceKeyPoints" minOccurs="0"/>
                <xsd:element ref="ns2:MediaServiceLocation" minOccurs="0"/>
                <xsd:element ref="ns2:MediaServiceObjectDetectorVersions" minOccurs="0"/>
                <xsd:element ref="ns1:_ip_UnifiedCompliancePolicyProperties" minOccurs="0"/>
                <xsd:element ref="ns1:_ip_UnifiedCompliancePolicyUIAc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Ιδιότητες Ενοποιημένης Πολιτικής Συμμόρφωσης" ma:hidden="true" ma:internalName="_ip_UnifiedCompliancePolicyProperties">
      <xsd:simpleType>
        <xsd:restriction base="dms:Note"/>
      </xsd:simpleType>
    </xsd:element>
    <xsd:element name="_ip_UnifiedCompliancePolicyUIAction" ma:index="26" nillable="true" ma:displayName="Ενέργεια περιβάλλοντος εργασίας χρήστη της Ενοποιημένης Πολιτικής Συμμόρφωσης"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1fdfef-a9ee-4488-87d7-25509bb61a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Ετικέτες εικόνας" ma:readOnly="false" ma:fieldId="{5cf76f15-5ced-4ddc-b409-7134ff3c332f}" ma:taxonomyMulti="true" ma:sspId="71ffcd1c-9fc4-4600-a7bb-478e76d53e16" ma:termSetId="09814cd3-568e-fe90-9814-8d621ff8fb84" ma:anchorId="fba54fb3-c3e1-fe81-a776-ca4b69148c4d" ma:open="true" ma:isKeyword="false">
      <xsd:complexType>
        <xsd:sequence>
          <xsd:element ref="pc:Terms" minOccurs="0" maxOccurs="1"/>
        </xsd:sequence>
      </xsd:complex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b14f67b-07fb-4990-84f3-2bcbd421439c"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3bdc304-1838-491a-bef6-e0c7cdf51524}" ma:internalName="TaxCatchAll" ma:showField="CatchAllData" ma:web="9b14f67b-07fb-4990-84f3-2bcbd421439c">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Κοινή χρήση με"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Κοινή χρήση με λεπτομέρειες"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9b14f67b-07fb-4990-84f3-2bcbd421439c" xsi:nil="true"/>
    <_ip_UnifiedCompliancePolicyProperties xmlns="http://schemas.microsoft.com/sharepoint/v3" xsi:nil="true"/>
    <lcf76f155ced4ddcb4097134ff3c332f xmlns="231fdfef-a9ee-4488-87d7-25509bb61a6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99602C7-E1AF-49B4-AE23-CCDC8DC45281}">
  <ds:schemaRefs>
    <ds:schemaRef ds:uri="http://schemas.microsoft.com/sharepoint/v3/contenttype/forms"/>
  </ds:schemaRefs>
</ds:datastoreItem>
</file>

<file path=customXml/itemProps2.xml><?xml version="1.0" encoding="utf-8"?>
<ds:datastoreItem xmlns:ds="http://schemas.openxmlformats.org/officeDocument/2006/customXml" ds:itemID="{3CFCF747-EC2A-480F-945F-44EE420B97BE}">
  <ds:schemaRefs>
    <ds:schemaRef ds:uri="231fdfef-a9ee-4488-87d7-25509bb61a67"/>
    <ds:schemaRef ds:uri="9b14f67b-07fb-4990-84f3-2bcbd421439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37FEFC4-8EDE-4034-A72F-4061C63D3513}">
  <ds:schemaRefs>
    <ds:schemaRef ds:uri="231fdfef-a9ee-4488-87d7-25509bb61a67"/>
    <ds:schemaRef ds:uri="9b14f67b-07fb-4990-84f3-2bcbd421439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24</TotalTime>
  <Words>2095</Words>
  <Application>Microsoft Office PowerPoint</Application>
  <PresentationFormat>Widescreen</PresentationFormat>
  <Paragraphs>439</Paragraphs>
  <Slides>35</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Aptos</vt:lpstr>
      <vt:lpstr>Arial</vt:lpstr>
      <vt:lpstr>Calibri</vt:lpstr>
      <vt:lpstr>Calibri Light</vt:lpstr>
      <vt:lpstr>Tahoma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Priovolos Ioannis</dc:creator>
  <cp:lastModifiedBy>Myrto Livanou</cp:lastModifiedBy>
  <cp:revision>6</cp:revision>
  <dcterms:created xsi:type="dcterms:W3CDTF">2023-03-08T17:15:00Z</dcterms:created>
  <dcterms:modified xsi:type="dcterms:W3CDTF">2025-06-25T14:01:53Z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C3B2E2828671435AB7C735B5D1A5F832_13</vt:lpwstr>
  </property>
  <property fmtid="{D5CDD505-2E9C-101B-9397-08002B2CF9AE}" pid="3" name="KSOProductBuildVer">
    <vt:lpwstr>1033-12.2.0.13266</vt:lpwstr>
  </property>
  <property fmtid="{D5CDD505-2E9C-101B-9397-08002B2CF9AE}" pid="4" name="ContentTypeId">
    <vt:lpwstr>0x01010036BBF09E51E3D747983419EBE5C3D381</vt:lpwstr>
  </property>
  <property fmtid="{D5CDD505-2E9C-101B-9397-08002B2CF9AE}" pid="5" name="MediaServiceImageTags">
    <vt:lpwstr/>
  </property>
</Properties>
</file>